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2"/>
    <p:restoredTop sz="94651"/>
  </p:normalViewPr>
  <p:slideViewPr>
    <p:cSldViewPr snapToGrid="0" snapToObjects="1">
      <p:cViewPr varScale="1">
        <p:scale>
          <a:sx n="38" d="100"/>
          <a:sy n="38" d="100"/>
        </p:scale>
        <p:origin x="-4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22854" y="651075"/>
            <a:ext cx="6310900" cy="1456267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COME SI FA A </a:t>
            </a:r>
            <a:r>
              <a:rPr lang="it-IT" sz="4000" b="1" smtClean="0"/>
              <a:t>VINCERE </a:t>
            </a:r>
            <a:br>
              <a:rPr lang="it-IT" sz="4000" b="1" smtClean="0"/>
            </a:br>
            <a:r>
              <a:rPr lang="it-IT" sz="4000" b="1" smtClean="0"/>
              <a:t>AL </a:t>
            </a:r>
            <a:r>
              <a:rPr lang="it-IT" sz="4000" b="1" dirty="0" smtClean="0"/>
              <a:t>GIOCO D’AZZARDO?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8557" y="2737919"/>
            <a:ext cx="10131425" cy="364913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it-IT" sz="2400" dirty="0" smtClean="0"/>
              <a:t>SE GIOCO TANTO E MI ALLENO, PRIMA O POI VINCO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SE DIVENTO  ESPERTO, POI VINCO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SE SCOPRO IL SISTEMA, POI VINCO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NON C’È ALCUN MODO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5433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615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83631" y="199012"/>
            <a:ext cx="6585736" cy="2086844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IL NUMERO 74 NON ESCE DA 52 SETTIMANE. è PROBABILE CHE STIA PER USCIRE?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8557" y="2737919"/>
            <a:ext cx="10131425" cy="364913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it-IT" sz="2400" dirty="0" smtClean="0"/>
              <a:t>SI, È MOLTO PROBABILE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NO, LA PROBABILITÀ È SEMPRE LA STESSA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SE HO SOGNATO IL 74, ALLORA ESCE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DIPENDE SU QUALE RUOTA LO GIOCO</a:t>
            </a: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770616" cy="21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09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92500" y="25541"/>
            <a:ext cx="6976866" cy="2538908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ALLA ROULETTE è USCITO 15 VOLTE DI SEGUITO IL NERO. SCOMMETTERESTI SUL ROSSO?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8557" y="2737919"/>
            <a:ext cx="10131425" cy="364913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it-IT" sz="2400" dirty="0" smtClean="0"/>
              <a:t>CERTAMENTE SI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NO, TANTO CONTINUERÀ AD USCIRE IL NERO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NO, LA PROBABILTÀ È SEMPRE LA STESSA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PRIMA STUDIO LA SITUAZIONE E POI DECIDO</a:t>
            </a:r>
            <a:endParaRPr lang="it-IT" sz="24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110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92500" y="-97749"/>
            <a:ext cx="6976866" cy="2538908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HO COMPRATO UN GRATTA E VINCI E HO VINTO 2 EURO.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6364" y="2564449"/>
            <a:ext cx="10131425" cy="3649133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it-IT" sz="2400" dirty="0" smtClean="0"/>
              <a:t>MI CONVIENE RIGIOCARLI VISTO CHE SONO STATO FORTUNATO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ME LI TENGO E VADO A CASA CON DUE EURO IN PIÙ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RIGIOCO PERCHÈ 2 EURO NON MI CAMBIANO LA VITA, MA IL PREMIO MILIONARIO IN PALIO SI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COSA SPERAVO SUCCEDESSE COMPRANDO UN GRATTA E VINCI?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541"/>
            <a:ext cx="3492500" cy="211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957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92500" y="-97749"/>
            <a:ext cx="6976866" cy="2538908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COSA VUOL DIRE CHE UNA SLOT MACHINE DA BAR è CALDA?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6364" y="2564449"/>
            <a:ext cx="10131425" cy="364913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it-IT" sz="2400" dirty="0" smtClean="0"/>
              <a:t>È PRONTA PER DARE LA VINCITA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SI È SURRISCALDATA E PERDERÀ LA MEMORIA DELLE GIOCATE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NON VUOL DIRE NULLA. È SOLO UNA FALSA CREDENZA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BISOGNA ESSERE SICURI CHE SIA DAVVERO CALDA</a:t>
            </a: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305"/>
            <a:ext cx="3492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365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92500" y="-37007"/>
            <a:ext cx="6976866" cy="2328143"/>
          </a:xfrm>
        </p:spPr>
        <p:txBody>
          <a:bodyPr>
            <a:normAutofit/>
          </a:bodyPr>
          <a:lstStyle/>
          <a:p>
            <a:r>
              <a:rPr lang="it-IT" sz="4000" b="1" dirty="0"/>
              <a:t>è</a:t>
            </a:r>
            <a:r>
              <a:rPr lang="it-IT" sz="4000" b="1" dirty="0" smtClean="0"/>
              <a:t> PREFERIBILE GIOCARE D’AZZARDO ONLINE </a:t>
            </a:r>
            <a:r>
              <a:rPr lang="it-IT" sz="4000" b="1" dirty="0" err="1" smtClean="0"/>
              <a:t>PERCHè</a:t>
            </a:r>
            <a:r>
              <a:rPr lang="it-IT" sz="4000" b="1" dirty="0" smtClean="0"/>
              <a:t>: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0175" y="2564449"/>
            <a:ext cx="10131425" cy="364913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it-IT" sz="2400" dirty="0" smtClean="0"/>
              <a:t>NON MI VEDE NESSUNO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È MENO PERICOLOSO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MI DÀ PIÙ CONTROLLO SUI SOLDI SPESI</a:t>
            </a:r>
          </a:p>
          <a:p>
            <a:pPr>
              <a:buFont typeface="Wingdings" charset="2"/>
              <a:buChar char="Ø"/>
            </a:pPr>
            <a:endParaRPr lang="it-IT" sz="2400" dirty="0" smtClean="0"/>
          </a:p>
          <a:p>
            <a:pPr>
              <a:buFont typeface="Wingdings" charset="2"/>
              <a:buChar char="Ø"/>
            </a:pPr>
            <a:r>
              <a:rPr lang="it-IT" sz="2400" dirty="0" smtClean="0"/>
              <a:t>NON C’È ALCUNA DIFFERENZA RISPETTO AGLI ALTRI TIPI DI GIOCO D’AZZARDO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492500" cy="229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110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Celestiale</Template>
  <TotalTime>82</TotalTime>
  <Words>250</Words>
  <Application>Microsoft Macintosh PowerPoint</Application>
  <PresentationFormat>Personalizzato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Celestiale</vt:lpstr>
      <vt:lpstr>COME SI FA A VINCERE  AL GIOCO D’AZZARDO?</vt:lpstr>
      <vt:lpstr>IL NUMERO 74 NON ESCE DA 52 SETTIMANE. è PROBABILE CHE STIA PER USCIRE?</vt:lpstr>
      <vt:lpstr>ALLA ROULETTE è USCITO 15 VOLTE DI SEGUITO IL NERO. SCOMMETTERESTI SUL ROSSO?</vt:lpstr>
      <vt:lpstr>HO COMPRATO UN GRATTA E VINCI E HO VINTO 2 EURO. </vt:lpstr>
      <vt:lpstr>COSA VUOL DIRE CHE UNA SLOT MACHINE DA BAR è CALDA?</vt:lpstr>
      <vt:lpstr>è PREFERIBILE GIOCARE D’AZZARDO ONLINE PERCHè: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laura venditti</dc:creator>
  <cp:lastModifiedBy>vendittl</cp:lastModifiedBy>
  <cp:revision>10</cp:revision>
  <dcterms:created xsi:type="dcterms:W3CDTF">2017-10-11T08:07:15Z</dcterms:created>
  <dcterms:modified xsi:type="dcterms:W3CDTF">2017-10-12T07:29:04Z</dcterms:modified>
</cp:coreProperties>
</file>