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0" r:id="rId3"/>
    <p:sldId id="284" r:id="rId4"/>
    <p:sldId id="281" r:id="rId5"/>
    <p:sldId id="292" r:id="rId6"/>
    <p:sldId id="291" r:id="rId7"/>
    <p:sldId id="282" r:id="rId8"/>
    <p:sldId id="286" r:id="rId9"/>
    <p:sldId id="283" r:id="rId10"/>
    <p:sldId id="289" r:id="rId11"/>
    <p:sldId id="288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950"/>
    <a:srgbClr val="E95E27"/>
    <a:srgbClr val="000000"/>
    <a:srgbClr val="F7F7F7"/>
    <a:srgbClr val="F4F4F4"/>
    <a:srgbClr val="F6F8F7"/>
    <a:srgbClr val="F4F2F5"/>
    <a:srgbClr val="FBF9FC"/>
    <a:srgbClr val="FAF8FC"/>
    <a:srgbClr val="B8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5" autoAdjust="0"/>
    <p:restoredTop sz="87674" autoAdjust="0"/>
  </p:normalViewPr>
  <p:slideViewPr>
    <p:cSldViewPr snapToObjects="1">
      <p:cViewPr varScale="1">
        <p:scale>
          <a:sx n="56" d="100"/>
          <a:sy n="56" d="100"/>
        </p:scale>
        <p:origin x="11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Inserite il logo dell’I.C. o della D.D a cui appartiene il plesso </a:t>
            </a:r>
            <a:r>
              <a:rPr lang="it-IT" sz="1400" baseline="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e il logo dell’</a:t>
            </a: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Azienda sanitaria locale.</a:t>
            </a:r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Qualora lo riteniate opportuno anche i loghi dei partner del progetto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0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Descrivete brevemente le caratteristiche del plesso che ha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partecipato a </a:t>
            </a:r>
            <a:r>
              <a:rPr lang="it-IT" sz="1400" b="0" kern="1200" baseline="0" dirty="0" err="1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Muovinsieme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e indicate i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nomi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 riferimenti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di: plesso,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I.C. o D.D.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di appartenenza,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Azienda sanitaria locale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e partner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del progetto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b="0" kern="1200" dirty="0" smtClean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Indicate, per il plesso, il n° di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classi,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alunni, insegnanti che hanno realizzato </a:t>
            </a:r>
            <a:r>
              <a:rPr lang="it-IT" sz="1400" b="0" kern="1200" dirty="0" err="1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Muovinsieme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,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il n° di uscite effettuate e la loro durata media</a:t>
            </a: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Indicate,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complessivamente per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tutte le classi del plesso che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hanno realizzato </a:t>
            </a:r>
            <a:r>
              <a:rPr lang="it-IT" sz="1400" b="0" kern="1200" dirty="0" err="1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Muovinsieme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: i principali argomenti didattici trattati durante le uscite e la tipologia di lavori/materiali prodotti con/dagli alunni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4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Indicate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complessivamente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per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tutte le classi del plesso che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hanno realizzato </a:t>
            </a:r>
            <a:r>
              <a:rPr lang="it-IT" sz="1400" b="0" kern="1200" dirty="0" err="1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Muovinsieme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: quali soggetti hanno accompagnato gli insegnanti durante le uscite (genitori, nonni, volontari, …), quali partnership si sono create e con chi per la realizzazione del progetto (ad esempio Ente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locale, Associazioni)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, quali materiali sono stati prodotti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(ad esempio gadget), se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c’è stata una riorganizzazione degli ambienti interni e circostanti l’edificio scolastico (ad esempio si sono apportati dei cambiamenti,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</a:t>
            </a:r>
            <a:r>
              <a:rPr lang="it-IT" sz="1400" b="0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con la collaborazione dell’Ente locale, per mettere in sicurezza i percorsi individuati per le uscite e/o dotarli di apposita cartellonistica), come si</a:t>
            </a:r>
            <a:r>
              <a:rPr lang="it-IT" sz="1400" b="0" kern="1200" baseline="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 valorizza il progetto (ad esempio eventi aggregativi - festa di fine anno scolastico -, articoli, …)</a:t>
            </a:r>
            <a:endParaRPr lang="it-IT" sz="1400" b="0" kern="1200" dirty="0" smtClean="0">
              <a:solidFill>
                <a:schemeClr val="tx2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7.png"/><Relationship Id="rId4" Type="http://schemas.openxmlformats.org/officeDocument/2006/relationships/image" Target="../media/image16.tiff"/><Relationship Id="rId9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91A772E7-F75E-F14A-9A63-8BA64355C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80" y="3733800"/>
            <a:ext cx="20022538" cy="79248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D41B4FF0-EA1B-984A-92D3-C375A7AC6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290" y="1371601"/>
            <a:ext cx="11316377" cy="1066800"/>
          </a:xfrm>
        </p:spPr>
        <p:txBody>
          <a:bodyPr>
            <a:noAutofit/>
          </a:bodyPr>
          <a:lstStyle>
            <a:lvl1pPr>
              <a:defRPr lang="it-IT" sz="7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AD106B-F30C-7ABE-F9D5-BEAEEDBA6BEF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7CC477D-2066-CC96-7DA5-7672FF18154C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3" name="Segnaposto risorsa multimediale 2">
            <a:extLst>
              <a:ext uri="{FF2B5EF4-FFF2-40B4-BE49-F238E27FC236}">
                <a16:creationId xmlns:a16="http://schemas.microsoft.com/office/drawing/2014/main" id="{C7DD3973-1F33-653B-7822-AA9B7681EC55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695575" y="1295401"/>
            <a:ext cx="19582933" cy="11125199"/>
          </a:xfrm>
        </p:spPr>
        <p:txBody>
          <a:bodyPr/>
          <a:lstStyle/>
          <a:p>
            <a:endParaRPr lang="it-IT" dirty="0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285226CE-6BE8-AD08-9F72-65C1F4F9A32D}"/>
              </a:ext>
            </a:extLst>
          </p:cNvPr>
          <p:cNvCxnSpPr>
            <a:cxnSpLocks/>
            <a:stCxn id="11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0CE0DE-7C84-9640-198F-B4566A5DC53B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86920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40ED1CCA-216B-C6C6-FA91-A64FC6655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4361" y="3733800"/>
            <a:ext cx="6336309" cy="6629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immagine 2">
            <a:extLst>
              <a:ext uri="{FF2B5EF4-FFF2-40B4-BE49-F238E27FC236}">
                <a16:creationId xmlns:a16="http://schemas.microsoft.com/office/drawing/2014/main" id="{B4A6AAB0-C95C-05CC-3903-BA72FA3B60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6312" y="3733800"/>
            <a:ext cx="6336309" cy="6629400"/>
          </a:xfrm>
        </p:spPr>
        <p:txBody>
          <a:bodyPr/>
          <a:lstStyle/>
          <a:p>
            <a:endParaRPr lang="it-IT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0D5D7634-28AC-5EFB-5AAA-C6ABAAD2F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688263" y="3733800"/>
            <a:ext cx="6336309" cy="66294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D9C45D-1FB5-705F-1E0E-61C3CB57820D}"/>
              </a:ext>
            </a:extLst>
          </p:cNvPr>
          <p:cNvSpPr txBox="1"/>
          <p:nvPr userDrawn="1"/>
        </p:nvSpPr>
        <p:spPr>
          <a:xfrm>
            <a:off x="2696290" y="1219200"/>
            <a:ext cx="203402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0" b="1" dirty="0" err="1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Muovinsieme</a:t>
            </a:r>
            <a:r>
              <a:rPr lang="it-IT" sz="75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 in tre parole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006268A3-64D8-BF4C-FD1E-4C31E101B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4361" y="11133075"/>
            <a:ext cx="6336308" cy="996460"/>
          </a:xfrm>
        </p:spPr>
        <p:txBody>
          <a:bodyPr>
            <a:no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Parola chiave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7CFCB701-DE7F-A6ED-2EA4-B41E590662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6312" y="11133138"/>
            <a:ext cx="6336309" cy="996397"/>
          </a:xfrm>
        </p:spPr>
        <p:txBody>
          <a:bodyPr anchor="ctr">
            <a:norm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Parola chiave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2B8C19-1887-81D7-6641-414C41C2B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88263" y="11133138"/>
            <a:ext cx="6336309" cy="996397"/>
          </a:xfrm>
        </p:spPr>
        <p:txBody>
          <a:bodyPr anchor="ctr">
            <a:normAutofit/>
          </a:bodyPr>
          <a:lstStyle>
            <a:lvl1pPr algn="ctr">
              <a:defRPr lang="it-IT" sz="40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Parola chiave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05A123BD-6154-80A9-C099-6635B32D79ED}"/>
              </a:ext>
            </a:extLst>
          </p:cNvPr>
          <p:cNvCxnSpPr>
            <a:cxnSpLocks/>
            <a:stCxn id="32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2980ABA-6AF6-AEE1-7588-D3D429B18BF3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95660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575ED450-16B1-F645-A654-42A791C1E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79" y="5253858"/>
            <a:ext cx="9887937" cy="6633342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FF177773-F496-6C41-8C76-71641131D7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50657" y="2667000"/>
            <a:ext cx="8042282" cy="9220200"/>
          </a:xfrm>
        </p:spPr>
        <p:txBody>
          <a:bodyPr/>
          <a:lstStyle/>
          <a:p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6335AB2-7D77-744C-AC10-DE9B57301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3" name="Segnaposto testo 14">
            <a:extLst>
              <a:ext uri="{FF2B5EF4-FFF2-40B4-BE49-F238E27FC236}">
                <a16:creationId xmlns:a16="http://schemas.microsoft.com/office/drawing/2014/main" id="{9179E252-B69B-1E40-9D77-F6B24430CF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880" y="4098925"/>
            <a:ext cx="85344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3C14B3-9ECA-0234-314D-F33168603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1543CAD-0B4C-4C63-DB5E-31EA7B506440}"/>
              </a:ext>
            </a:extLst>
          </p:cNvPr>
          <p:cNvCxnSpPr>
            <a:cxnSpLocks/>
            <a:stCxn id="16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52716E-C66A-8029-BBD4-ADA974FCF6E9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65531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8C59298-2B6E-F54E-AED8-2859ED939671}"/>
              </a:ext>
            </a:extLst>
          </p:cNvPr>
          <p:cNvSpPr/>
          <p:nvPr userDrawn="1"/>
        </p:nvSpPr>
        <p:spPr>
          <a:xfrm>
            <a:off x="1139825" y="2582333"/>
            <a:ext cx="10591800" cy="10386116"/>
          </a:xfrm>
          <a:prstGeom prst="rect">
            <a:avLst/>
          </a:prstGeom>
          <a:solidFill>
            <a:srgbClr val="0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2F80506-DB37-AF4C-B736-76390C181C7F}"/>
              </a:ext>
            </a:extLst>
          </p:cNvPr>
          <p:cNvSpPr/>
          <p:nvPr userDrawn="1"/>
        </p:nvSpPr>
        <p:spPr>
          <a:xfrm>
            <a:off x="11731625" y="2590800"/>
            <a:ext cx="2819400" cy="10386116"/>
          </a:xfrm>
          <a:prstGeom prst="rect">
            <a:avLst/>
          </a:prstGeom>
          <a:solidFill>
            <a:srgbClr val="E95E27"/>
          </a:solidFill>
          <a:ln>
            <a:solidFill>
              <a:srgbClr val="E95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DC4C05C-04C4-5C4E-9426-9B62D9B036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1025" y="2590800"/>
            <a:ext cx="8686800" cy="1038611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97499163-5AF7-474B-B134-8B8386992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5626" y="6720049"/>
            <a:ext cx="9372600" cy="5839968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F7F7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18EDC75-698F-C445-978D-E510E4FBF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625" y="2913991"/>
            <a:ext cx="9372600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rgbClr val="F7F7F7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904541B6-0CD7-A949-8E03-C5C43E965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5625" y="5674760"/>
            <a:ext cx="93726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rgbClr val="F7F7F7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F0DC913-CBCE-E9C9-B8CD-317375924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, testo e tr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2F80506-DB37-AF4C-B736-76390C181C7F}"/>
              </a:ext>
            </a:extLst>
          </p:cNvPr>
          <p:cNvSpPr/>
          <p:nvPr userDrawn="1"/>
        </p:nvSpPr>
        <p:spPr>
          <a:xfrm>
            <a:off x="-1" y="0"/>
            <a:ext cx="7769225" cy="13741400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DC4C05C-04C4-5C4E-9426-9B62D9B036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4625" y="1701800"/>
            <a:ext cx="4380599" cy="4775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FD6552D2-D9EE-F745-9EE4-FA6DAFD1A0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2088" y="1701799"/>
            <a:ext cx="4838273" cy="1018540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5" name="Segnaposto immagine 9">
            <a:extLst>
              <a:ext uri="{FF2B5EF4-FFF2-40B4-BE49-F238E27FC236}">
                <a16:creationId xmlns:a16="http://schemas.microsoft.com/office/drawing/2014/main" id="{516833D7-24F2-174B-9D6A-52F2240C9E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4625" y="6858000"/>
            <a:ext cx="4380599" cy="502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1D05D795-0D22-C646-B981-F558C7EC3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57224" y="5715000"/>
            <a:ext cx="11275800" cy="61722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0F8E876-02CA-C249-A7C7-83DD22120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57226" y="2474115"/>
            <a:ext cx="11275800" cy="2064441"/>
          </a:xfrm>
        </p:spPr>
        <p:txBody>
          <a:bodyPr>
            <a:normAutofit/>
          </a:bodyPr>
          <a:lstStyle>
            <a:lvl1pPr>
              <a:defRPr lang="it-IT" sz="6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 err="1"/>
              <a:t>Muovinsieme</a:t>
            </a:r>
            <a:r>
              <a:rPr lang="it-IT" dirty="0"/>
              <a:t> in tre parole</a:t>
            </a:r>
          </a:p>
        </p:txBody>
      </p:sp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4333448A-D184-C541-A1A5-5F398894B6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7224" y="4648200"/>
            <a:ext cx="11275799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C10EDD3-7102-A9E5-D57B-B468F103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e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60720C4-D006-B84D-9D40-7D58B9C23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>
          <a:xfrm>
            <a:off x="1139825" y="1285369"/>
            <a:ext cx="22098000" cy="112014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8C59298-2B6E-F54E-AED8-2859ED939671}"/>
              </a:ext>
            </a:extLst>
          </p:cNvPr>
          <p:cNvSpPr/>
          <p:nvPr userDrawn="1"/>
        </p:nvSpPr>
        <p:spPr>
          <a:xfrm>
            <a:off x="1139825" y="1305247"/>
            <a:ext cx="22098000" cy="11201400"/>
          </a:xfrm>
          <a:prstGeom prst="rect">
            <a:avLst/>
          </a:prstGeom>
          <a:solidFill>
            <a:srgbClr val="D839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2212" y="4705809"/>
            <a:ext cx="17751424" cy="106680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accent2">
                    <a:lumMod val="20000"/>
                    <a:lumOff val="80000"/>
                  </a:schemeClr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195EBDB-3801-654F-8CEE-B80C2F921A1E}"/>
              </a:ext>
            </a:extLst>
          </p:cNvPr>
          <p:cNvSpPr/>
          <p:nvPr userDrawn="1"/>
        </p:nvSpPr>
        <p:spPr>
          <a:xfrm>
            <a:off x="22977475" y="10444490"/>
            <a:ext cx="520700" cy="1295401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393" y="1371600"/>
            <a:ext cx="3301061" cy="33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44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Le cornici del progetto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16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9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44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Un miglio al giorno intorno alla scuola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21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83DF95F-E5CC-CE4C-8EA0-2B5795FDE60E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06931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Formazione Nazionale </a:t>
            </a:r>
            <a:r>
              <a:rPr lang="it-IT" dirty="0" err="1"/>
              <a:t>Muovinsieme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583875"/>
            <a:ext cx="18926181" cy="1066800"/>
          </a:xfrm>
        </p:spPr>
        <p:txBody>
          <a:bodyPr>
            <a:noAutofit/>
          </a:bodyPr>
          <a:lstStyle>
            <a:lvl1pPr algn="l">
              <a:defRPr sz="5000" b="0" i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Le azioni locali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20F421B-9622-9347-A01F-4D0DFAC08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128234"/>
            <a:ext cx="18602327" cy="667889"/>
          </a:xfrm>
        </p:spPr>
        <p:txBody>
          <a:bodyPr>
            <a:noAutofit/>
          </a:bodyPr>
          <a:lstStyle>
            <a:lvl1pPr algn="r">
              <a:defRPr sz="3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22 giugno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441A4BB-238F-FD4C-8E46-323E435DF4EA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</a:t>
            </a:r>
            <a:r>
              <a:rPr lang="it-IT" sz="8000" b="1" dirty="0" err="1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Muovinsieme</a:t>
            </a:r>
            <a:endParaRPr lang="it-IT" sz="8000" b="1" dirty="0">
              <a:solidFill>
                <a:srgbClr val="0000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Le cornici del progetto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16 giugno 2021</a:t>
            </a:r>
          </a:p>
        </p:txBody>
      </p:sp>
    </p:spTree>
    <p:extLst>
      <p:ext uri="{BB962C8B-B14F-4D97-AF65-F5344CB8AC3E}">
        <p14:creationId xmlns:p14="http://schemas.microsoft.com/office/powerpoint/2010/main" val="236374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e presentazione (no immag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393" y="654621"/>
            <a:ext cx="3301061" cy="33010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147B67-9825-5045-AA80-452704823E1D}"/>
              </a:ext>
            </a:extLst>
          </p:cNvPr>
          <p:cNvSpPr txBox="1"/>
          <p:nvPr userDrawn="1"/>
        </p:nvSpPr>
        <p:spPr>
          <a:xfrm>
            <a:off x="3732212" y="5657671"/>
            <a:ext cx="17751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0" b="1" i="0" kern="1200" noProof="0" dirty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rPr>
              <a:t>Grazie!</a:t>
            </a:r>
            <a:endParaRPr lang="it-IT" sz="15000" b="1" i="0" kern="1200" dirty="0">
              <a:solidFill>
                <a:srgbClr val="000000"/>
              </a:solidFill>
              <a:latin typeface="Rubik" pitchFamily="2" charset="-79"/>
              <a:ea typeface="Roboto Slab Black" pitchFamily="2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364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4627053"/>
            <a:ext cx="18916653" cy="3886201"/>
          </a:xfrm>
        </p:spPr>
        <p:txBody>
          <a:bodyPr>
            <a:noAutofit/>
          </a:bodyPr>
          <a:lstStyle>
            <a:lvl1pPr algn="l">
              <a:defRPr sz="12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8881265"/>
            <a:ext cx="18926181" cy="10668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195EBDB-3801-654F-8CEE-B80C2F921A1E}"/>
              </a:ext>
            </a:extLst>
          </p:cNvPr>
          <p:cNvSpPr/>
          <p:nvPr userDrawn="1"/>
        </p:nvSpPr>
        <p:spPr>
          <a:xfrm>
            <a:off x="22977475" y="10444490"/>
            <a:ext cx="520700" cy="1295401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C9DB03-6241-134C-8F9A-C855AB3B06D2}"/>
              </a:ext>
            </a:extLst>
          </p:cNvPr>
          <p:cNvSpPr txBox="1"/>
          <p:nvPr userDrawn="1"/>
        </p:nvSpPr>
        <p:spPr>
          <a:xfrm>
            <a:off x="19199225" y="10769024"/>
            <a:ext cx="351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err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rPr>
              <a:t>website.it</a:t>
            </a:r>
            <a:endParaRPr lang="it-IT" sz="3600" b="1" dirty="0">
              <a:solidFill>
                <a:srgbClr val="000000"/>
              </a:solidFill>
              <a:latin typeface="Rubik" pitchFamily="2" charset="-79"/>
              <a:ea typeface="Roboto Slab" pitchFamily="2" charset="0"/>
              <a:cs typeface="Rubik" pitchFamily="2" charset="-79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108" y="75624"/>
            <a:ext cx="4551429" cy="45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3665485"/>
            <a:ext cx="18916653" cy="2963915"/>
          </a:xfrm>
        </p:spPr>
        <p:txBody>
          <a:bodyPr>
            <a:noAutofit/>
          </a:bodyPr>
          <a:lstStyle>
            <a:lvl1pPr algn="l">
              <a:defRPr sz="10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6629400"/>
            <a:ext cx="18926181" cy="10668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5" y="11125200"/>
            <a:ext cx="3485715" cy="14911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726" y="11319904"/>
            <a:ext cx="1581003" cy="12244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002" y="11681254"/>
            <a:ext cx="2819400" cy="62966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54" y="11656518"/>
            <a:ext cx="2662222" cy="668265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7083425" y="1112520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597025" y="10382191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2718855" y="10896600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639484DC-C55E-D442-9714-4C0F27B873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7" y="8424334"/>
            <a:ext cx="18926181" cy="601374"/>
          </a:xfrm>
        </p:spPr>
        <p:txBody>
          <a:bodyPr>
            <a:noAutofit/>
          </a:bodyPr>
          <a:lstStyle>
            <a:lvl1pPr algn="r">
              <a:defRPr sz="30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834F982B-7CF1-0547-AB48-B20536137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497" y="9052683"/>
            <a:ext cx="18926181" cy="1066800"/>
          </a:xfrm>
        </p:spPr>
        <p:txBody>
          <a:bodyPr>
            <a:noAutofit/>
          </a:bodyPr>
          <a:lstStyle>
            <a:lvl1pPr algn="r">
              <a:defRPr sz="35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Nome e cognome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742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</a:t>
            </a:r>
            <a:r>
              <a:rPr lang="it-IT" sz="8000" b="1" dirty="0" err="1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Muovinsieme</a:t>
            </a:r>
            <a:endParaRPr lang="it-IT" sz="8000" b="1" dirty="0">
              <a:solidFill>
                <a:srgbClr val="0000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Un miglio al giorno intorno alla scuola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21 giugno 2021</a:t>
            </a:r>
          </a:p>
        </p:txBody>
      </p:sp>
    </p:spTree>
    <p:extLst>
      <p:ext uri="{BB962C8B-B14F-4D97-AF65-F5344CB8AC3E}">
        <p14:creationId xmlns:p14="http://schemas.microsoft.com/office/powerpoint/2010/main" val="42667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4DD9A4-5824-784B-8473-BF82440FA0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44" y="9514494"/>
            <a:ext cx="3411745" cy="1459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5F10A9-2245-164B-B3B4-8E4803A01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75" y="11217292"/>
            <a:ext cx="1681178" cy="1302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39B3B3-3200-874A-8C0F-F87205507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47" y="11630926"/>
            <a:ext cx="3044751" cy="6799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CFA5142-425E-EF46-8234-D422B014CE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7" y="11617063"/>
            <a:ext cx="2819400" cy="707719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92EEE72-C40B-634F-BDD8-D06DF09160E6}"/>
              </a:ext>
            </a:extLst>
          </p:cNvPr>
          <p:cNvGrpSpPr/>
          <p:nvPr userDrawn="1"/>
        </p:nvGrpSpPr>
        <p:grpSpPr>
          <a:xfrm>
            <a:off x="5635625" y="11137550"/>
            <a:ext cx="3743328" cy="1739512"/>
            <a:chOff x="2730497" y="11101167"/>
            <a:chExt cx="3743328" cy="17395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24F5E97-2E0C-564B-B619-1D5954402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362" y="11101167"/>
              <a:ext cx="2249731" cy="80693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F3F511-AE80-1E41-8837-821F02A94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03" y="12090599"/>
              <a:ext cx="833422" cy="75008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2B50B9E-1CCC-FD47-8409-2FA24DCA4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497" y="12103812"/>
              <a:ext cx="2249731" cy="66788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018710-2264-CD4C-AD09-F4C13FB336AD}"/>
              </a:ext>
            </a:extLst>
          </p:cNvPr>
          <p:cNvSpPr txBox="1"/>
          <p:nvPr userDrawn="1"/>
        </p:nvSpPr>
        <p:spPr>
          <a:xfrm>
            <a:off x="10251018" y="89422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Rubik" pitchFamily="2" charset="-79"/>
                <a:cs typeface="Rubik" pitchFamily="2" charset="-79"/>
              </a:rPr>
              <a:t>Un progetto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0314F907-0DB0-6446-977F-346FD77DC7A8}"/>
              </a:ext>
            </a:extLst>
          </p:cNvPr>
          <p:cNvCxnSpPr>
            <a:cxnSpLocks/>
          </p:cNvCxnSpPr>
          <p:nvPr userDrawn="1"/>
        </p:nvCxnSpPr>
        <p:spPr>
          <a:xfrm>
            <a:off x="11791420" y="9368392"/>
            <a:ext cx="794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6355617-B193-8D42-A2B7-EEBBEECB80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7" y="11482468"/>
            <a:ext cx="2143128" cy="976910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1EE9F5A-B6BF-4A42-B97E-7F1E11806DF7}"/>
              </a:ext>
            </a:extLst>
          </p:cNvPr>
          <p:cNvSpPr/>
          <p:nvPr userDrawn="1"/>
        </p:nvSpPr>
        <p:spPr>
          <a:xfrm>
            <a:off x="21332824" y="8135957"/>
            <a:ext cx="323853" cy="66788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51F53-D19D-E542-AEDB-4E2F03161AAE}"/>
              </a:ext>
            </a:extLst>
          </p:cNvPr>
          <p:cNvSpPr txBox="1"/>
          <p:nvPr userDrawn="1"/>
        </p:nvSpPr>
        <p:spPr>
          <a:xfrm>
            <a:off x="2730497" y="4345690"/>
            <a:ext cx="189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Formazione Nazionale </a:t>
            </a:r>
            <a:r>
              <a:rPr lang="it-IT" sz="8000" b="1" dirty="0" err="1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Muovinsieme</a:t>
            </a:r>
            <a:endParaRPr lang="it-IT" sz="8000" b="1" dirty="0">
              <a:solidFill>
                <a:srgbClr val="00000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19C5FB-BF44-C04D-B542-A8E81D0669EE}"/>
              </a:ext>
            </a:extLst>
          </p:cNvPr>
          <p:cNvSpPr txBox="1"/>
          <p:nvPr userDrawn="1"/>
        </p:nvSpPr>
        <p:spPr>
          <a:xfrm>
            <a:off x="2730497" y="6539104"/>
            <a:ext cx="18926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0" i="1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Le azioni locali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54BD9F-B487-AF46-ACAF-31A5F8FCEB91}"/>
              </a:ext>
            </a:extLst>
          </p:cNvPr>
          <p:cNvSpPr txBox="1"/>
          <p:nvPr userDrawn="1"/>
        </p:nvSpPr>
        <p:spPr>
          <a:xfrm>
            <a:off x="3349624" y="8115551"/>
            <a:ext cx="1783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0" i="0" dirty="0">
                <a:solidFill>
                  <a:srgbClr val="000000"/>
                </a:solidFill>
                <a:latin typeface="Rubik" pitchFamily="2" charset="-79"/>
                <a:cs typeface="Rubik" pitchFamily="2" charset="-79"/>
              </a:rPr>
              <a:t>22 giugno 2021</a:t>
            </a:r>
          </a:p>
        </p:txBody>
      </p:sp>
    </p:spTree>
    <p:extLst>
      <p:ext uri="{BB962C8B-B14F-4D97-AF65-F5344CB8AC3E}">
        <p14:creationId xmlns:p14="http://schemas.microsoft.com/office/powerpoint/2010/main" val="28354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r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44227-7EFA-8644-B09D-53CC56FA6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497" y="4041704"/>
            <a:ext cx="18916653" cy="2963915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rgbClr val="000000"/>
                </a:solidFill>
                <a:latin typeface="Rubik" pitchFamily="2" charset="-79"/>
                <a:ea typeface="Roboto Slab Black" pitchFamily="2" charset="0"/>
                <a:cs typeface="Rubik" pitchFamily="2" charset="-79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B39C1-B435-3843-ADD2-F872F32C7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497" y="7005619"/>
            <a:ext cx="18926181" cy="1066800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751FAD-BB16-0242-BC33-CAB5AAB49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724" y="0"/>
            <a:ext cx="3886202" cy="3886202"/>
          </a:xfrm>
          <a:prstGeom prst="rect">
            <a:avLst/>
          </a:prstGeom>
        </p:spPr>
      </p:pic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EFC0D0C-B97C-654C-8D6E-2E73460057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8" y="9829800"/>
            <a:ext cx="18678528" cy="601374"/>
          </a:xfrm>
        </p:spPr>
        <p:txBody>
          <a:bodyPr>
            <a:noAutofit/>
          </a:bodyPr>
          <a:lstStyle>
            <a:lvl1pPr algn="r">
              <a:defRPr sz="2500" b="0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Fare clic per inserire data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2DC56998-B01C-9443-A533-D478F6C99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498" y="10458149"/>
            <a:ext cx="18678528" cy="1066800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000000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  <a:lvl2pPr>
              <a:defRPr sz="3600">
                <a:latin typeface="Roboto Slab" pitchFamily="2" charset="0"/>
                <a:ea typeface="Roboto Slab" pitchFamily="2" charset="0"/>
              </a:defRPr>
            </a:lvl2pPr>
            <a:lvl3pPr>
              <a:defRPr sz="3200">
                <a:latin typeface="Roboto Slab" pitchFamily="2" charset="0"/>
                <a:ea typeface="Roboto Slab" pitchFamily="2" charset="0"/>
              </a:defRPr>
            </a:lvl3pPr>
            <a:lvl4pPr>
              <a:defRPr sz="2800">
                <a:latin typeface="Roboto Slab" pitchFamily="2" charset="0"/>
                <a:ea typeface="Roboto Slab" pitchFamily="2" charset="0"/>
              </a:defRPr>
            </a:lvl4pPr>
            <a:lvl5pPr>
              <a:defRPr sz="280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it-IT" dirty="0"/>
              <a:t>Nome e cognome relatore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574D8B8-091C-2649-AB2A-093D2F320D18}"/>
              </a:ext>
            </a:extLst>
          </p:cNvPr>
          <p:cNvSpPr/>
          <p:nvPr userDrawn="1"/>
        </p:nvSpPr>
        <p:spPr>
          <a:xfrm>
            <a:off x="21409025" y="9829800"/>
            <a:ext cx="247652" cy="1695149"/>
          </a:xfrm>
          <a:prstGeom prst="rect">
            <a:avLst/>
          </a:prstGeom>
          <a:solidFill>
            <a:srgbClr val="E95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zion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01631" y="5151119"/>
            <a:ext cx="9903920" cy="70408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756843" y="5151119"/>
            <a:ext cx="9903920" cy="70408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223D918-EE03-A849-981C-BE1A479A3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D16E9488-86C0-7143-A350-AF70EE0B67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1880" y="4098925"/>
            <a:ext cx="8534400" cy="935645"/>
          </a:xfrm>
        </p:spPr>
        <p:txBody>
          <a:bodyPr/>
          <a:lstStyle>
            <a:lvl1pPr>
              <a:defRPr lang="it-IT" sz="2800" b="1" kern="1200" spc="6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9B3D59-759B-C179-172D-028676C9D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D2A211-EC4A-0B80-BF44-9948A95490AB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BADF314-1A39-CDCA-83E6-5C7727D3D794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01631" y="3810000"/>
            <a:ext cx="19688392" cy="838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02DAB16-E61A-1346-8AB6-A66EC98A8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880" y="1447800"/>
            <a:ext cx="11316377" cy="2651125"/>
          </a:xfrm>
        </p:spPr>
        <p:txBody>
          <a:bodyPr/>
          <a:lstStyle>
            <a:lvl1pPr>
              <a:defRPr lang="it-IT" sz="11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09ED6E-1F78-9A42-A262-9E58FB4C5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BC51CA-43B6-1495-18F5-9660823B9B04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CB597593-D15C-7D53-EF6B-CBBAFE2114AE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1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81880" y="2743200"/>
            <a:ext cx="20098744" cy="91933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0383875-51D3-043D-35B3-EE86BA58E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2A09AA-E8D0-5AE0-BC07-B1F7895F8842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BE24A89-A4CB-C9BF-A61C-CE1D8F851374}"/>
              </a:ext>
            </a:extLst>
          </p:cNvPr>
          <p:cNvCxnSpPr>
            <a:cxnSpLocks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91A772E7-F75E-F14A-9A63-8BA64355C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81880" y="3733800"/>
            <a:ext cx="9049745" cy="7924800"/>
          </a:xfrm>
        </p:spPr>
        <p:txBody>
          <a:bodyPr>
            <a:normAutofit/>
          </a:bodyPr>
          <a:lstStyle>
            <a:lvl1pPr marL="0" algn="l" defTabSz="1828434" rtl="0" eaLnBrk="1" latinLnBrk="0" hangingPunct="1">
              <a:lnSpc>
                <a:spcPct val="150000"/>
              </a:lnSpc>
              <a:defRPr lang="it-IT" sz="4000" kern="12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2pPr>
            <a:lvl3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3pPr>
            <a:lvl4pPr marL="0" algn="l" defTabSz="1828434" rtl="0" eaLnBrk="1" latinLnBrk="0" hangingPunct="1">
              <a:lnSpc>
                <a:spcPct val="150000"/>
              </a:lnSpc>
              <a:defRPr lang="it-IT" sz="2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4pPr>
            <a:lvl5pPr marL="0" algn="l" defTabSz="1828434" rtl="0" eaLnBrk="1" latinLnBrk="0" hangingPunct="1">
              <a:lnSpc>
                <a:spcPct val="150000"/>
              </a:lnSpc>
              <a:defRPr lang="it-IT" sz="24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Montserrat Light" charset="0"/>
              </a:defRPr>
            </a:lvl5pPr>
          </a:lstStyle>
          <a:p>
            <a:pPr lvl="0"/>
            <a:r>
              <a:rPr lang="it-IT" dirty="0"/>
              <a:t>Fare clic per aggiungere testo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D41B4FF0-EA1B-984A-92D3-C375A7AC6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290" y="1371601"/>
            <a:ext cx="11316377" cy="1066800"/>
          </a:xfrm>
        </p:spPr>
        <p:txBody>
          <a:bodyPr>
            <a:noAutofit/>
          </a:bodyPr>
          <a:lstStyle>
            <a:lvl1pPr>
              <a:defRPr lang="it-IT" sz="7500" b="1" kern="1200" dirty="0" smtClean="0">
                <a:solidFill>
                  <a:schemeClr val="tx2"/>
                </a:solidFill>
                <a:latin typeface="Rubik" pitchFamily="2" charset="-79"/>
                <a:ea typeface="Roboto Slab" pitchFamily="2" charset="0"/>
                <a:cs typeface="Rubik" pitchFamily="2" charset="-79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26CB90-77B7-52E6-6823-A4972F501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768" r="29254" b="34696"/>
          <a:stretch/>
        </p:blipFill>
        <p:spPr>
          <a:xfrm>
            <a:off x="22475825" y="685801"/>
            <a:ext cx="1219202" cy="1219200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0E1729-F7D9-D307-57F0-25424F7A37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93625" y="3733800"/>
            <a:ext cx="10210800" cy="7924800"/>
          </a:xfrm>
        </p:spPr>
        <p:txBody>
          <a:bodyPr/>
          <a:lstStyle/>
          <a:p>
            <a:endParaRPr lang="it-IT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E95B757-29DC-6C3D-ED8D-6D455309EE17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350339" y="6525725"/>
            <a:ext cx="2739" cy="5894875"/>
          </a:xfrm>
          <a:prstGeom prst="line">
            <a:avLst/>
          </a:prstGeom>
          <a:ln w="127000">
            <a:solidFill>
              <a:srgbClr val="D83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641444-AE13-C594-39CC-9D533596A854}"/>
              </a:ext>
            </a:extLst>
          </p:cNvPr>
          <p:cNvSpPr txBox="1"/>
          <p:nvPr userDrawn="1"/>
        </p:nvSpPr>
        <p:spPr>
          <a:xfrm rot="16200000">
            <a:off x="-1264823" y="3710508"/>
            <a:ext cx="523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000" b="1" spc="600" dirty="0">
                <a:latin typeface="Rubik" pitchFamily="2" charset="-79"/>
                <a:cs typeface="Rubik" pitchFamily="2" charset="-79"/>
              </a:rPr>
              <a:t>UN ANNO DI MUOVINSIEME</a:t>
            </a:r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1" r:id="rId2"/>
    <p:sldLayoutId id="2147484012" r:id="rId3"/>
    <p:sldLayoutId id="2147484013" r:id="rId4"/>
    <p:sldLayoutId id="2147484006" r:id="rId5"/>
    <p:sldLayoutId id="2147483986" r:id="rId6"/>
    <p:sldLayoutId id="2147483968" r:id="rId7"/>
    <p:sldLayoutId id="2147483906" r:id="rId8"/>
    <p:sldLayoutId id="2147483959" r:id="rId9"/>
    <p:sldLayoutId id="2147484017" r:id="rId10"/>
    <p:sldLayoutId id="2147484018" r:id="rId11"/>
    <p:sldLayoutId id="2147484016" r:id="rId12"/>
    <p:sldLayoutId id="2147483988" r:id="rId13"/>
    <p:sldLayoutId id="2147483993" r:id="rId14"/>
    <p:sldLayoutId id="2147483994" r:id="rId15"/>
    <p:sldLayoutId id="2147484014" r:id="rId16"/>
    <p:sldLayoutId id="2147484008" r:id="rId17"/>
    <p:sldLayoutId id="2147484009" r:id="rId18"/>
    <p:sldLayoutId id="2147484010" r:id="rId19"/>
    <p:sldLayoutId id="2147484005" r:id="rId20"/>
    <p:sldLayoutId id="2147484004" r:id="rId21"/>
    <p:sldLayoutId id="2147484007" r:id="rId22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64FC77BD-4344-FF73-72F9-F95AED5324DC}"/>
              </a:ext>
            </a:extLst>
          </p:cNvPr>
          <p:cNvSpPr/>
          <p:nvPr/>
        </p:nvSpPr>
        <p:spPr>
          <a:xfrm>
            <a:off x="0" y="4803533"/>
            <a:ext cx="24377650" cy="4035667"/>
          </a:xfrm>
          <a:prstGeom prst="rect">
            <a:avLst/>
          </a:prstGeom>
          <a:solidFill>
            <a:srgbClr val="D8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FD5701-A732-BA46-9349-6802CC521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424" y="351634"/>
            <a:ext cx="4280802" cy="4280802"/>
          </a:xfrm>
          <a:prstGeom prst="rect">
            <a:avLst/>
          </a:prstGeom>
          <a:effectLst/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283B679-145A-0648-B931-C58573ED9455}"/>
              </a:ext>
            </a:extLst>
          </p:cNvPr>
          <p:cNvCxnSpPr>
            <a:cxnSpLocks/>
          </p:cNvCxnSpPr>
          <p:nvPr/>
        </p:nvCxnSpPr>
        <p:spPr>
          <a:xfrm>
            <a:off x="11851324" y="9394702"/>
            <a:ext cx="4736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68085F-A117-CF4B-820C-826C75D13969}"/>
              </a:ext>
            </a:extLst>
          </p:cNvPr>
          <p:cNvSpPr txBox="1"/>
          <p:nvPr/>
        </p:nvSpPr>
        <p:spPr>
          <a:xfrm>
            <a:off x="2625036" y="5107378"/>
            <a:ext cx="1892618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Un anno di </a:t>
            </a:r>
            <a:r>
              <a:rPr lang="it-IT" sz="8000" b="1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Muovinsieme</a:t>
            </a:r>
            <a:endParaRPr lang="it-IT" sz="80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028439" y="7602444"/>
            <a:ext cx="3627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A.S. ..../....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49425" y="11201400"/>
            <a:ext cx="210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Inserire loghi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8064449" y="6439133"/>
            <a:ext cx="76450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Nome Plesso </a:t>
            </a:r>
            <a:r>
              <a:rPr lang="it-IT" sz="6600" b="1" dirty="0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........</a:t>
            </a:r>
            <a:endParaRPr lang="it-IT" sz="6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714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risorsa multimediale 1">
            <a:extLst>
              <a:ext uri="{FF2B5EF4-FFF2-40B4-BE49-F238E27FC236}">
                <a16:creationId xmlns:a16="http://schemas.microsoft.com/office/drawing/2014/main" id="{C4D4B525-A505-6800-FE2D-DAC3167C372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519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5602A2C-E943-8191-A663-EE8387005A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32212" y="4705809"/>
            <a:ext cx="17751424" cy="10668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siamo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7256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siamo</a:t>
            </a:r>
          </a:p>
        </p:txBody>
      </p:sp>
    </p:spTree>
    <p:extLst>
      <p:ext uri="{BB962C8B-B14F-4D97-AF65-F5344CB8AC3E}">
        <p14:creationId xmlns:p14="http://schemas.microsoft.com/office/powerpoint/2010/main" val="8231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261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1989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fatto</a:t>
            </a:r>
          </a:p>
        </p:txBody>
      </p:sp>
    </p:spTree>
    <p:extLst>
      <p:ext uri="{BB962C8B-B14F-4D97-AF65-F5344CB8AC3E}">
        <p14:creationId xmlns:p14="http://schemas.microsoft.com/office/powerpoint/2010/main" val="27961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8CEE879-558C-DAD3-0A09-4F7AC670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364E838-F0A8-5760-18CE-E1EF379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può migliorare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41226D45-4356-0F18-27C5-6EC8926C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501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746D65-460B-D943-DBA4-D53DDDCBB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883813-750B-F52E-82F3-D3295B44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può migliorare</a:t>
            </a:r>
          </a:p>
        </p:txBody>
      </p:sp>
    </p:spTree>
    <p:extLst>
      <p:ext uri="{BB962C8B-B14F-4D97-AF65-F5344CB8AC3E}">
        <p14:creationId xmlns:p14="http://schemas.microsoft.com/office/powerpoint/2010/main" val="133299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0C9C5EA7-ED00-F6AF-9055-82C2A7CF26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B7863F05-2D04-AA36-ED6A-E42753404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EE0D25D-0C2E-0F5F-1F61-2660DBBE33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D3693C7B-811A-CE77-CC64-FB4B8AD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AC90BC20-8B47-6217-07A3-E59441643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85375BB-85CF-11AB-4B5D-11AAF9073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242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imple GP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8FA2AA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40137</TotalTime>
  <Words>291</Words>
  <Application>Microsoft Office PowerPoint</Application>
  <PresentationFormat>Personalizzato</PresentationFormat>
  <Paragraphs>22</Paragraphs>
  <Slides>11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Calibri Light</vt:lpstr>
      <vt:lpstr>Lato Light</vt:lpstr>
      <vt:lpstr>Montserrat Hairline</vt:lpstr>
      <vt:lpstr>Montserrat Light</vt:lpstr>
      <vt:lpstr>Open Sans</vt:lpstr>
      <vt:lpstr>Roboto Light</vt:lpstr>
      <vt:lpstr>Roboto Slab</vt:lpstr>
      <vt:lpstr>Roboto Slab Black</vt:lpstr>
      <vt:lpstr>Rubik</vt:lpstr>
      <vt:lpstr>Default Theme</vt:lpstr>
      <vt:lpstr>Presentazione standard di PowerPoint</vt:lpstr>
      <vt:lpstr>Chi siamo</vt:lpstr>
      <vt:lpstr>Chi siamo</vt:lpstr>
      <vt:lpstr>Cosa abbiamo fatto</vt:lpstr>
      <vt:lpstr>Cosa abbiamo fatto</vt:lpstr>
      <vt:lpstr>Cosa abbiamo fatto</vt:lpstr>
      <vt:lpstr>Cosa si può migliorare</vt:lpstr>
      <vt:lpstr>Cosa si può migliorare</vt:lpstr>
      <vt:lpstr>Presentazione standard di PowerPoint</vt:lpstr>
      <vt:lpstr>Presentazione standard di PowerPoint</vt:lpstr>
      <vt:lpstr>Presentazione standard di PowerPoint</vt:lpstr>
    </vt:vector>
  </TitlesOfParts>
  <Manager>Awesome PPT</Manager>
  <Company>Awesome PPT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luisa dettoni</cp:lastModifiedBy>
  <cp:revision>6366</cp:revision>
  <cp:lastPrinted>2020-03-18T10:11:07Z</cp:lastPrinted>
  <dcterms:created xsi:type="dcterms:W3CDTF">2014-11-12T21:47:38Z</dcterms:created>
  <dcterms:modified xsi:type="dcterms:W3CDTF">2023-01-18T16:26:03Z</dcterms:modified>
  <cp:category>Awesome PPT</cp:category>
</cp:coreProperties>
</file>