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71" r:id="rId5"/>
    <p:sldId id="272" r:id="rId6"/>
    <p:sldId id="273" r:id="rId7"/>
    <p:sldId id="274" r:id="rId8"/>
    <p:sldId id="258" r:id="rId9"/>
    <p:sldId id="288" r:id="rId10"/>
    <p:sldId id="289" r:id="rId11"/>
    <p:sldId id="290" r:id="rId12"/>
    <p:sldId id="291" r:id="rId13"/>
    <p:sldId id="292" r:id="rId14"/>
    <p:sldId id="293" r:id="rId15"/>
    <p:sldId id="260" r:id="rId16"/>
    <p:sldId id="261" r:id="rId17"/>
    <p:sldId id="278" r:id="rId18"/>
    <p:sldId id="263" r:id="rId19"/>
    <p:sldId id="279" r:id="rId20"/>
    <p:sldId id="280" r:id="rId21"/>
    <p:sldId id="265" r:id="rId22"/>
    <p:sldId id="286" r:id="rId23"/>
    <p:sldId id="281" r:id="rId24"/>
    <p:sldId id="267" r:id="rId25"/>
    <p:sldId id="275" r:id="rId26"/>
    <p:sldId id="268" r:id="rId27"/>
    <p:sldId id="269" r:id="rId28"/>
    <p:sldId id="270" r:id="rId29"/>
    <p:sldId id="282" r:id="rId30"/>
    <p:sldId id="283" r:id="rId31"/>
    <p:sldId id="287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BDBB2-E141-4A9A-97AF-A0894DA31379}" v="2" dt="2024-03-27T08:48:08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FE8F4-FD81-4087-8E67-9B3BB9FE9158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AF52A35-2411-43B0-8C9E-4603674991EF}">
      <dgm:prSet custT="1"/>
      <dgm:spPr/>
      <dgm:t>
        <a:bodyPr/>
        <a:lstStyle/>
        <a:p>
          <a:r>
            <a:rPr lang="it-IT" sz="2400" dirty="0"/>
            <a:t>E’ meglio porre dei </a:t>
          </a:r>
          <a:r>
            <a:rPr lang="it-IT" sz="2400" dirty="0" smtClean="0"/>
            <a:t>limiti d’età </a:t>
          </a:r>
          <a:r>
            <a:rPr lang="it-IT" sz="2400" dirty="0"/>
            <a:t>o mettere il </a:t>
          </a:r>
          <a:r>
            <a:rPr lang="it-IT" sz="2400" dirty="0" err="1"/>
            <a:t>parental</a:t>
          </a:r>
          <a:r>
            <a:rPr lang="it-IT" sz="2400" dirty="0"/>
            <a:t> </a:t>
          </a:r>
          <a:r>
            <a:rPr lang="it-IT" sz="2400" dirty="0" err="1"/>
            <a:t>control</a:t>
          </a:r>
          <a:r>
            <a:rPr lang="it-IT" sz="2400" dirty="0"/>
            <a:t> perché:</a:t>
          </a:r>
          <a:endParaRPr lang="en-US" sz="2400" dirty="0"/>
        </a:p>
      </dgm:t>
    </dgm:pt>
    <dgm:pt modelId="{FFA28C5C-68B2-4F9D-B91B-E2AEE522A99A}" type="parTrans" cxnId="{C5C24A67-33D9-4B0F-827F-6BD9F37D5A1C}">
      <dgm:prSet/>
      <dgm:spPr/>
      <dgm:t>
        <a:bodyPr/>
        <a:lstStyle/>
        <a:p>
          <a:endParaRPr lang="en-US"/>
        </a:p>
      </dgm:t>
    </dgm:pt>
    <dgm:pt modelId="{3CDE2D52-6E09-4EBB-858A-8F0802F2363A}" type="sibTrans" cxnId="{C5C24A67-33D9-4B0F-827F-6BD9F37D5A1C}">
      <dgm:prSet/>
      <dgm:spPr/>
      <dgm:t>
        <a:bodyPr/>
        <a:lstStyle/>
        <a:p>
          <a:endParaRPr lang="en-US"/>
        </a:p>
      </dgm:t>
    </dgm:pt>
    <dgm:pt modelId="{84647209-38F1-4398-BEFD-9D9522803009}">
      <dgm:prSet/>
      <dgm:spPr/>
      <dgm:t>
        <a:bodyPr/>
        <a:lstStyle/>
        <a:p>
          <a:r>
            <a:rPr lang="it-IT"/>
            <a:t>Il bambino può capitare su siti pericolosi o non adatti a lui.</a:t>
          </a:r>
          <a:endParaRPr lang="en-US"/>
        </a:p>
      </dgm:t>
    </dgm:pt>
    <dgm:pt modelId="{31D81072-6F40-4A5A-A474-DB8650E98189}" type="parTrans" cxnId="{B1DA8E56-5A50-4535-96B2-89F32D2A9E93}">
      <dgm:prSet/>
      <dgm:spPr/>
      <dgm:t>
        <a:bodyPr/>
        <a:lstStyle/>
        <a:p>
          <a:endParaRPr lang="en-US"/>
        </a:p>
      </dgm:t>
    </dgm:pt>
    <dgm:pt modelId="{71DBB922-A872-4EBE-AEA3-23F710590962}" type="sibTrans" cxnId="{B1DA8E56-5A50-4535-96B2-89F32D2A9E93}">
      <dgm:prSet/>
      <dgm:spPr/>
      <dgm:t>
        <a:bodyPr/>
        <a:lstStyle/>
        <a:p>
          <a:endParaRPr lang="en-US"/>
        </a:p>
      </dgm:t>
    </dgm:pt>
    <dgm:pt modelId="{11A8ED57-595F-4D87-8CDE-C8C6B9D3C9A9}">
      <dgm:prSet/>
      <dgm:spPr/>
      <dgm:t>
        <a:bodyPr/>
        <a:lstStyle/>
        <a:p>
          <a:r>
            <a:rPr lang="it-IT"/>
            <a:t>Alcuni videogiochi possono essere troppo violenti</a:t>
          </a:r>
          <a:endParaRPr lang="en-US"/>
        </a:p>
      </dgm:t>
    </dgm:pt>
    <dgm:pt modelId="{215A1BEC-7948-4296-A9F5-C806617ADA5F}" type="parTrans" cxnId="{EE6FC69B-D250-4112-ADA1-0900A643D144}">
      <dgm:prSet/>
      <dgm:spPr/>
      <dgm:t>
        <a:bodyPr/>
        <a:lstStyle/>
        <a:p>
          <a:endParaRPr lang="en-US"/>
        </a:p>
      </dgm:t>
    </dgm:pt>
    <dgm:pt modelId="{A15BC0A5-AC69-4182-92D6-29001442744C}" type="sibTrans" cxnId="{EE6FC69B-D250-4112-ADA1-0900A643D144}">
      <dgm:prSet/>
      <dgm:spPr/>
      <dgm:t>
        <a:bodyPr/>
        <a:lstStyle/>
        <a:p>
          <a:endParaRPr lang="en-US"/>
        </a:p>
      </dgm:t>
    </dgm:pt>
    <dgm:pt modelId="{3FA4378D-8F5F-459F-9D06-2FBCA8159F33}">
      <dgm:prSet/>
      <dgm:spPr/>
      <dgm:t>
        <a:bodyPr/>
        <a:lstStyle/>
        <a:p>
          <a:r>
            <a:rPr lang="it-IT" dirty="0"/>
            <a:t>Il tempo di utilizzo per i bambini va limitato</a:t>
          </a:r>
          <a:endParaRPr lang="en-US" dirty="0"/>
        </a:p>
      </dgm:t>
    </dgm:pt>
    <dgm:pt modelId="{BBC9CEB2-BFC6-4242-9EBC-6D5C47B22D4C}" type="parTrans" cxnId="{4E21D564-9943-43B1-9B15-64E96A0BAD12}">
      <dgm:prSet/>
      <dgm:spPr/>
      <dgm:t>
        <a:bodyPr/>
        <a:lstStyle/>
        <a:p>
          <a:endParaRPr lang="en-US"/>
        </a:p>
      </dgm:t>
    </dgm:pt>
    <dgm:pt modelId="{7AB4ED7A-1867-4B76-83B1-0ABB2228F6A1}" type="sibTrans" cxnId="{4E21D564-9943-43B1-9B15-64E96A0BAD12}">
      <dgm:prSet/>
      <dgm:spPr/>
      <dgm:t>
        <a:bodyPr/>
        <a:lstStyle/>
        <a:p>
          <a:endParaRPr lang="en-US"/>
        </a:p>
      </dgm:t>
    </dgm:pt>
    <dgm:pt modelId="{24E21282-DE6D-4596-8B6E-DC540D538022}">
      <dgm:prSet/>
      <dgm:spPr/>
      <dgm:t>
        <a:bodyPr/>
        <a:lstStyle/>
        <a:p>
          <a:r>
            <a:rPr lang="it-IT" dirty="0" smtClean="0"/>
            <a:t>Si possono </a:t>
          </a:r>
          <a:r>
            <a:rPr lang="it-IT" dirty="0"/>
            <a:t>far partire </a:t>
          </a:r>
          <a:r>
            <a:rPr lang="it-IT" dirty="0" smtClean="0"/>
            <a:t>involontariamente delle </a:t>
          </a:r>
          <a:r>
            <a:rPr lang="it-IT" dirty="0"/>
            <a:t>chiamate</a:t>
          </a:r>
          <a:endParaRPr lang="en-US" dirty="0"/>
        </a:p>
      </dgm:t>
    </dgm:pt>
    <dgm:pt modelId="{646B9F42-7324-4C1B-BB56-FDF1077C6D3C}" type="parTrans" cxnId="{8F84E221-190E-4557-BB3F-EFC45EFE46E3}">
      <dgm:prSet/>
      <dgm:spPr/>
      <dgm:t>
        <a:bodyPr/>
        <a:lstStyle/>
        <a:p>
          <a:endParaRPr lang="en-US"/>
        </a:p>
      </dgm:t>
    </dgm:pt>
    <dgm:pt modelId="{658115DA-590C-43AC-AD3E-998164B9B6B1}" type="sibTrans" cxnId="{8F84E221-190E-4557-BB3F-EFC45EFE46E3}">
      <dgm:prSet/>
      <dgm:spPr/>
      <dgm:t>
        <a:bodyPr/>
        <a:lstStyle/>
        <a:p>
          <a:endParaRPr lang="en-US"/>
        </a:p>
      </dgm:t>
    </dgm:pt>
    <dgm:pt modelId="{C7FD235B-3F5D-4C27-97E4-969637C40F8C}">
      <dgm:prSet/>
      <dgm:spPr/>
      <dgm:t>
        <a:bodyPr/>
        <a:lstStyle/>
        <a:p>
          <a:r>
            <a:rPr lang="it-IT" dirty="0" smtClean="0"/>
            <a:t>Si può </a:t>
          </a:r>
          <a:r>
            <a:rPr lang="it-IT" dirty="0"/>
            <a:t>cadere in tranelli o pubblicità ingannevoli</a:t>
          </a:r>
          <a:endParaRPr lang="en-US" dirty="0"/>
        </a:p>
      </dgm:t>
    </dgm:pt>
    <dgm:pt modelId="{AC5DE139-6D55-44BB-B9AA-8FCA36785800}" type="parTrans" cxnId="{90C0EFA8-0DAB-4CF2-80FA-4890193D6881}">
      <dgm:prSet/>
      <dgm:spPr/>
      <dgm:t>
        <a:bodyPr/>
        <a:lstStyle/>
        <a:p>
          <a:endParaRPr lang="en-US"/>
        </a:p>
      </dgm:t>
    </dgm:pt>
    <dgm:pt modelId="{718563CB-2104-4D9D-A9DB-A8F5922F5EF2}" type="sibTrans" cxnId="{90C0EFA8-0DAB-4CF2-80FA-4890193D6881}">
      <dgm:prSet/>
      <dgm:spPr/>
      <dgm:t>
        <a:bodyPr/>
        <a:lstStyle/>
        <a:p>
          <a:endParaRPr lang="en-US"/>
        </a:p>
      </dgm:t>
    </dgm:pt>
    <dgm:pt modelId="{2213BD81-6118-459F-85DF-E23DBCA6A5DD}">
      <dgm:prSet/>
      <dgm:spPr/>
      <dgm:t>
        <a:bodyPr/>
        <a:lstStyle/>
        <a:p>
          <a:r>
            <a:rPr lang="it-IT" dirty="0" smtClean="0"/>
            <a:t>Si possono </a:t>
          </a:r>
          <a:r>
            <a:rPr lang="it-IT" dirty="0"/>
            <a:t>ricevere in chat minacce o foto </a:t>
          </a:r>
          <a:r>
            <a:rPr lang="it-IT" dirty="0" smtClean="0"/>
            <a:t>imbarazzanti</a:t>
          </a:r>
          <a:endParaRPr lang="en-US" dirty="0"/>
        </a:p>
      </dgm:t>
    </dgm:pt>
    <dgm:pt modelId="{A9202C74-ED84-4177-8597-79689B5B3ED7}" type="parTrans" cxnId="{78D043C8-4764-41B8-A58A-EB2B475D9ADD}">
      <dgm:prSet/>
      <dgm:spPr/>
      <dgm:t>
        <a:bodyPr/>
        <a:lstStyle/>
        <a:p>
          <a:endParaRPr lang="en-US"/>
        </a:p>
      </dgm:t>
    </dgm:pt>
    <dgm:pt modelId="{D4A15ED9-8EB8-4EAE-8091-A32FD515C38C}" type="sibTrans" cxnId="{78D043C8-4764-41B8-A58A-EB2B475D9ADD}">
      <dgm:prSet/>
      <dgm:spPr/>
      <dgm:t>
        <a:bodyPr/>
        <a:lstStyle/>
        <a:p>
          <a:endParaRPr lang="en-US"/>
        </a:p>
      </dgm:t>
    </dgm:pt>
    <dgm:pt modelId="{BB4405D2-5EA7-4DBC-BFA6-BBA5652C4E59}" type="pres">
      <dgm:prSet presAssocID="{C63FE8F4-FD81-4087-8E67-9B3BB9FE91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AD7EBD9-36CC-4B24-B6DE-BE30767FC841}" type="pres">
      <dgm:prSet presAssocID="{BAF52A35-2411-43B0-8C9E-4603674991EF}" presName="linNode" presStyleCnt="0"/>
      <dgm:spPr/>
    </dgm:pt>
    <dgm:pt modelId="{493E0915-7BC8-4438-AF9F-1BE0B8AF7192}" type="pres">
      <dgm:prSet presAssocID="{BAF52A35-2411-43B0-8C9E-4603674991E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1BE5BC-CE69-4EEE-8C88-813968C43B20}" type="pres">
      <dgm:prSet presAssocID="{BAF52A35-2411-43B0-8C9E-4603674991EF}" presName="descendantText" presStyleLbl="alignAccFollowNode1" presStyleIdx="0" presStyleCnt="1" custScaleY="125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7F79EC-E93E-4CDA-B63B-57EF3D4E0A63}" type="presOf" srcId="{11A8ED57-595F-4D87-8CDE-C8C6B9D3C9A9}" destId="{121BE5BC-CE69-4EEE-8C88-813968C43B20}" srcOrd="0" destOrd="1" presId="urn:microsoft.com/office/officeart/2005/8/layout/vList5"/>
    <dgm:cxn modelId="{021F7EA6-6817-4F00-B253-FA2009E398A6}" type="presOf" srcId="{C7FD235B-3F5D-4C27-97E4-969637C40F8C}" destId="{121BE5BC-CE69-4EEE-8C88-813968C43B20}" srcOrd="0" destOrd="4" presId="urn:microsoft.com/office/officeart/2005/8/layout/vList5"/>
    <dgm:cxn modelId="{269CEE67-1A90-4F51-8FF5-D6F4AD6D84E8}" type="presOf" srcId="{BAF52A35-2411-43B0-8C9E-4603674991EF}" destId="{493E0915-7BC8-4438-AF9F-1BE0B8AF7192}" srcOrd="0" destOrd="0" presId="urn:microsoft.com/office/officeart/2005/8/layout/vList5"/>
    <dgm:cxn modelId="{61497F49-8EBA-4635-85DA-7CA339A4A54F}" type="presOf" srcId="{84647209-38F1-4398-BEFD-9D9522803009}" destId="{121BE5BC-CE69-4EEE-8C88-813968C43B20}" srcOrd="0" destOrd="0" presId="urn:microsoft.com/office/officeart/2005/8/layout/vList5"/>
    <dgm:cxn modelId="{C5C24A67-33D9-4B0F-827F-6BD9F37D5A1C}" srcId="{C63FE8F4-FD81-4087-8E67-9B3BB9FE9158}" destId="{BAF52A35-2411-43B0-8C9E-4603674991EF}" srcOrd="0" destOrd="0" parTransId="{FFA28C5C-68B2-4F9D-B91B-E2AEE522A99A}" sibTransId="{3CDE2D52-6E09-4EBB-858A-8F0802F2363A}"/>
    <dgm:cxn modelId="{B1DA8E56-5A50-4535-96B2-89F32D2A9E93}" srcId="{BAF52A35-2411-43B0-8C9E-4603674991EF}" destId="{84647209-38F1-4398-BEFD-9D9522803009}" srcOrd="0" destOrd="0" parTransId="{31D81072-6F40-4A5A-A474-DB8650E98189}" sibTransId="{71DBB922-A872-4EBE-AEA3-23F710590962}"/>
    <dgm:cxn modelId="{EE6FC69B-D250-4112-ADA1-0900A643D144}" srcId="{BAF52A35-2411-43B0-8C9E-4603674991EF}" destId="{11A8ED57-595F-4D87-8CDE-C8C6B9D3C9A9}" srcOrd="1" destOrd="0" parTransId="{215A1BEC-7948-4296-A9F5-C806617ADA5F}" sibTransId="{A15BC0A5-AC69-4182-92D6-29001442744C}"/>
    <dgm:cxn modelId="{8F84E221-190E-4557-BB3F-EFC45EFE46E3}" srcId="{BAF52A35-2411-43B0-8C9E-4603674991EF}" destId="{24E21282-DE6D-4596-8B6E-DC540D538022}" srcOrd="3" destOrd="0" parTransId="{646B9F42-7324-4C1B-BB56-FDF1077C6D3C}" sibTransId="{658115DA-590C-43AC-AD3E-998164B9B6B1}"/>
    <dgm:cxn modelId="{A54B2766-C0D6-456E-906B-3DC2EF8C8F58}" type="presOf" srcId="{C63FE8F4-FD81-4087-8E67-9B3BB9FE9158}" destId="{BB4405D2-5EA7-4DBC-BFA6-BBA5652C4E59}" srcOrd="0" destOrd="0" presId="urn:microsoft.com/office/officeart/2005/8/layout/vList5"/>
    <dgm:cxn modelId="{4E21D564-9943-43B1-9B15-64E96A0BAD12}" srcId="{BAF52A35-2411-43B0-8C9E-4603674991EF}" destId="{3FA4378D-8F5F-459F-9D06-2FBCA8159F33}" srcOrd="2" destOrd="0" parTransId="{BBC9CEB2-BFC6-4242-9EBC-6D5C47B22D4C}" sibTransId="{7AB4ED7A-1867-4B76-83B1-0ABB2228F6A1}"/>
    <dgm:cxn modelId="{90C0EFA8-0DAB-4CF2-80FA-4890193D6881}" srcId="{BAF52A35-2411-43B0-8C9E-4603674991EF}" destId="{C7FD235B-3F5D-4C27-97E4-969637C40F8C}" srcOrd="4" destOrd="0" parTransId="{AC5DE139-6D55-44BB-B9AA-8FCA36785800}" sibTransId="{718563CB-2104-4D9D-A9DB-A8F5922F5EF2}"/>
    <dgm:cxn modelId="{78D043C8-4764-41B8-A58A-EB2B475D9ADD}" srcId="{BAF52A35-2411-43B0-8C9E-4603674991EF}" destId="{2213BD81-6118-459F-85DF-E23DBCA6A5DD}" srcOrd="5" destOrd="0" parTransId="{A9202C74-ED84-4177-8597-79689B5B3ED7}" sibTransId="{D4A15ED9-8EB8-4EAE-8091-A32FD515C38C}"/>
    <dgm:cxn modelId="{0513EB40-1917-406A-934E-44CAD01D3D1C}" type="presOf" srcId="{24E21282-DE6D-4596-8B6E-DC540D538022}" destId="{121BE5BC-CE69-4EEE-8C88-813968C43B20}" srcOrd="0" destOrd="3" presId="urn:microsoft.com/office/officeart/2005/8/layout/vList5"/>
    <dgm:cxn modelId="{D448A5D6-A7EB-4B6E-A84C-8CA0F7456C0A}" type="presOf" srcId="{2213BD81-6118-459F-85DF-E23DBCA6A5DD}" destId="{121BE5BC-CE69-4EEE-8C88-813968C43B20}" srcOrd="0" destOrd="5" presId="urn:microsoft.com/office/officeart/2005/8/layout/vList5"/>
    <dgm:cxn modelId="{C95A4DDF-DE41-480A-99BA-87495A4ABA32}" type="presOf" srcId="{3FA4378D-8F5F-459F-9D06-2FBCA8159F33}" destId="{121BE5BC-CE69-4EEE-8C88-813968C43B20}" srcOrd="0" destOrd="2" presId="urn:microsoft.com/office/officeart/2005/8/layout/vList5"/>
    <dgm:cxn modelId="{A1D0A329-182C-4045-807D-CE8E7DE0B133}" type="presParOf" srcId="{BB4405D2-5EA7-4DBC-BFA6-BBA5652C4E59}" destId="{AAD7EBD9-36CC-4B24-B6DE-BE30767FC841}" srcOrd="0" destOrd="0" presId="urn:microsoft.com/office/officeart/2005/8/layout/vList5"/>
    <dgm:cxn modelId="{0A53AF75-57D8-46BC-91AD-5C17AFC21CF6}" type="presParOf" srcId="{AAD7EBD9-36CC-4B24-B6DE-BE30767FC841}" destId="{493E0915-7BC8-4438-AF9F-1BE0B8AF7192}" srcOrd="0" destOrd="0" presId="urn:microsoft.com/office/officeart/2005/8/layout/vList5"/>
    <dgm:cxn modelId="{B90233FD-F4DC-48E8-B0B5-F789174FF52F}" type="presParOf" srcId="{AAD7EBD9-36CC-4B24-B6DE-BE30767FC841}" destId="{121BE5BC-CE69-4EEE-8C88-813968C43B2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FD559-4887-48CA-A0D9-2E55D4B9A97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3BA8BD-AED5-4B79-853E-F389A67C0219}">
      <dgm:prSet/>
      <dgm:spPr/>
      <dgm:t>
        <a:bodyPr/>
        <a:lstStyle/>
        <a:p>
          <a:r>
            <a:rPr lang="it-IT"/>
            <a:t>Non devi scrivere indirizzo e numero di telefono</a:t>
          </a:r>
          <a:endParaRPr lang="en-US"/>
        </a:p>
      </dgm:t>
    </dgm:pt>
    <dgm:pt modelId="{E2978035-5C1A-40E1-8FD1-8D6756DD5A7F}" type="parTrans" cxnId="{F772C055-E16F-46E8-8C99-64B795BE4D61}">
      <dgm:prSet/>
      <dgm:spPr/>
      <dgm:t>
        <a:bodyPr/>
        <a:lstStyle/>
        <a:p>
          <a:endParaRPr lang="en-US"/>
        </a:p>
      </dgm:t>
    </dgm:pt>
    <dgm:pt modelId="{B36C1CD3-45D0-4B9C-819F-776F9673AEE5}" type="sibTrans" cxnId="{F772C055-E16F-46E8-8C99-64B795BE4D61}">
      <dgm:prSet/>
      <dgm:spPr/>
      <dgm:t>
        <a:bodyPr/>
        <a:lstStyle/>
        <a:p>
          <a:endParaRPr lang="en-US"/>
        </a:p>
      </dgm:t>
    </dgm:pt>
    <dgm:pt modelId="{E37EF5CC-F030-4E7F-B06B-1552A443BB4B}">
      <dgm:prSet/>
      <dgm:spPr/>
      <dgm:t>
        <a:bodyPr/>
        <a:lstStyle/>
        <a:p>
          <a:r>
            <a:rPr lang="it-IT"/>
            <a:t>Non devi rivelare la tua password ( deve essere composta da tante cifre)</a:t>
          </a:r>
          <a:endParaRPr lang="en-US"/>
        </a:p>
      </dgm:t>
    </dgm:pt>
    <dgm:pt modelId="{1E3590EB-2A44-41BD-BD3E-E6CA416B8425}" type="parTrans" cxnId="{C63ACF97-A80B-42D2-8412-EC2B9BF07E1E}">
      <dgm:prSet/>
      <dgm:spPr/>
      <dgm:t>
        <a:bodyPr/>
        <a:lstStyle/>
        <a:p>
          <a:endParaRPr lang="en-US"/>
        </a:p>
      </dgm:t>
    </dgm:pt>
    <dgm:pt modelId="{7497AC9B-0692-4976-9E1E-1AFC174C5DE4}" type="sibTrans" cxnId="{C63ACF97-A80B-42D2-8412-EC2B9BF07E1E}">
      <dgm:prSet/>
      <dgm:spPr/>
      <dgm:t>
        <a:bodyPr/>
        <a:lstStyle/>
        <a:p>
          <a:endParaRPr lang="en-US"/>
        </a:p>
      </dgm:t>
    </dgm:pt>
    <dgm:pt modelId="{D23CDCA5-2E70-4DB9-993C-9FD797C0754F}">
      <dgm:prSet/>
      <dgm:spPr/>
      <dgm:t>
        <a:bodyPr/>
        <a:lstStyle/>
        <a:p>
          <a:r>
            <a:rPr lang="it-IT"/>
            <a:t>Non devi dare dati personali</a:t>
          </a:r>
          <a:endParaRPr lang="en-US"/>
        </a:p>
      </dgm:t>
    </dgm:pt>
    <dgm:pt modelId="{D8484F67-0EA7-4A3A-84F9-F552E8B25CBE}" type="parTrans" cxnId="{6463D210-883C-4CFE-A103-8BB83D885C6F}">
      <dgm:prSet/>
      <dgm:spPr/>
      <dgm:t>
        <a:bodyPr/>
        <a:lstStyle/>
        <a:p>
          <a:endParaRPr lang="en-US"/>
        </a:p>
      </dgm:t>
    </dgm:pt>
    <dgm:pt modelId="{E39E7CD6-10D8-4290-AF63-49A3AFDD95CE}" type="sibTrans" cxnId="{6463D210-883C-4CFE-A103-8BB83D885C6F}">
      <dgm:prSet/>
      <dgm:spPr/>
      <dgm:t>
        <a:bodyPr/>
        <a:lstStyle/>
        <a:p>
          <a:endParaRPr lang="en-US"/>
        </a:p>
      </dgm:t>
    </dgm:pt>
    <dgm:pt modelId="{7E3C1C60-B976-4C9A-994C-E2788DBBA5DB}">
      <dgm:prSet/>
      <dgm:spPr/>
      <dgm:t>
        <a:bodyPr/>
        <a:lstStyle/>
        <a:p>
          <a:r>
            <a:rPr lang="it-IT"/>
            <a:t>Non devi scrivere cattiverie perché puoi riceverne anche tu o essere bloccato</a:t>
          </a:r>
          <a:endParaRPr lang="en-US"/>
        </a:p>
      </dgm:t>
    </dgm:pt>
    <dgm:pt modelId="{2B658158-6A72-4A17-8597-128B6FB5F8BD}" type="parTrans" cxnId="{A7AEA487-0EB3-4CF8-9763-6DAA5EF63093}">
      <dgm:prSet/>
      <dgm:spPr/>
      <dgm:t>
        <a:bodyPr/>
        <a:lstStyle/>
        <a:p>
          <a:endParaRPr lang="en-US"/>
        </a:p>
      </dgm:t>
    </dgm:pt>
    <dgm:pt modelId="{25D1E8AE-1319-48A4-8C0F-ADE1D7D63DB4}" type="sibTrans" cxnId="{A7AEA487-0EB3-4CF8-9763-6DAA5EF63093}">
      <dgm:prSet/>
      <dgm:spPr/>
      <dgm:t>
        <a:bodyPr/>
        <a:lstStyle/>
        <a:p>
          <a:endParaRPr lang="en-US"/>
        </a:p>
      </dgm:t>
    </dgm:pt>
    <dgm:pt modelId="{EEABF943-90F6-4976-B5F5-AA9EB2FA4040}">
      <dgm:prSet/>
      <dgm:spPr/>
      <dgm:t>
        <a:bodyPr/>
        <a:lstStyle/>
        <a:p>
          <a:r>
            <a:rPr lang="it-IT"/>
            <a:t>Parla con un genitore quando ti trovi in imbarazzo e/o quando ti mandano foto indiscrete</a:t>
          </a:r>
          <a:endParaRPr lang="en-US"/>
        </a:p>
      </dgm:t>
    </dgm:pt>
    <dgm:pt modelId="{9BF8A1F1-7E8F-4909-8393-66FCD8E84854}" type="parTrans" cxnId="{1D6EB023-FBEA-4FC1-9FF1-6303BC15D9FB}">
      <dgm:prSet/>
      <dgm:spPr/>
      <dgm:t>
        <a:bodyPr/>
        <a:lstStyle/>
        <a:p>
          <a:endParaRPr lang="en-US"/>
        </a:p>
      </dgm:t>
    </dgm:pt>
    <dgm:pt modelId="{399021AD-F5D1-46FD-9745-5A94FD87C4EF}" type="sibTrans" cxnId="{1D6EB023-FBEA-4FC1-9FF1-6303BC15D9FB}">
      <dgm:prSet/>
      <dgm:spPr/>
      <dgm:t>
        <a:bodyPr/>
        <a:lstStyle/>
        <a:p>
          <a:endParaRPr lang="en-US"/>
        </a:p>
      </dgm:t>
    </dgm:pt>
    <dgm:pt modelId="{89006DBF-5522-4AA2-B8E4-DB30815EBF49}">
      <dgm:prSet/>
      <dgm:spPr/>
      <dgm:t>
        <a:bodyPr/>
        <a:lstStyle/>
        <a:p>
          <a:r>
            <a:rPr lang="it-IT"/>
            <a:t>Non devi andare ad appuntamenti da solo </a:t>
          </a:r>
          <a:endParaRPr lang="en-US"/>
        </a:p>
      </dgm:t>
    </dgm:pt>
    <dgm:pt modelId="{C85324CC-7B6B-44A5-861C-83191322684B}" type="parTrans" cxnId="{F9AC8AA9-AE26-4132-957E-1F0A22D88A07}">
      <dgm:prSet/>
      <dgm:spPr/>
      <dgm:t>
        <a:bodyPr/>
        <a:lstStyle/>
        <a:p>
          <a:endParaRPr lang="en-US"/>
        </a:p>
      </dgm:t>
    </dgm:pt>
    <dgm:pt modelId="{024FE699-0F2C-4404-8ED7-7239C71A3EC6}" type="sibTrans" cxnId="{F9AC8AA9-AE26-4132-957E-1F0A22D88A07}">
      <dgm:prSet/>
      <dgm:spPr/>
      <dgm:t>
        <a:bodyPr/>
        <a:lstStyle/>
        <a:p>
          <a:endParaRPr lang="en-US"/>
        </a:p>
      </dgm:t>
    </dgm:pt>
    <dgm:pt modelId="{6E18E242-A360-470E-9B1B-D978970C3F74}" type="pres">
      <dgm:prSet presAssocID="{2EDFD559-4887-48CA-A0D9-2E55D4B9A9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41B93FB-E97B-43DE-A06C-B76853708C4E}" type="pres">
      <dgm:prSet presAssocID="{B33BA8BD-AED5-4B79-853E-F389A67C02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EB1E27-A0E9-4A13-8030-58ED67BEC097}" type="pres">
      <dgm:prSet presAssocID="{B36C1CD3-45D0-4B9C-819F-776F9673AEE5}" presName="sibTrans" presStyleLbl="sibTrans1D1" presStyleIdx="0" presStyleCnt="5"/>
      <dgm:spPr/>
      <dgm:t>
        <a:bodyPr/>
        <a:lstStyle/>
        <a:p>
          <a:endParaRPr lang="it-IT"/>
        </a:p>
      </dgm:t>
    </dgm:pt>
    <dgm:pt modelId="{6FC59707-070A-440E-A9BB-00F1E85564D4}" type="pres">
      <dgm:prSet presAssocID="{B36C1CD3-45D0-4B9C-819F-776F9673AEE5}" presName="connectorText" presStyleLbl="sibTrans1D1" presStyleIdx="0" presStyleCnt="5"/>
      <dgm:spPr/>
      <dgm:t>
        <a:bodyPr/>
        <a:lstStyle/>
        <a:p>
          <a:endParaRPr lang="it-IT"/>
        </a:p>
      </dgm:t>
    </dgm:pt>
    <dgm:pt modelId="{6C34E0FC-82C2-4046-B7D1-E2C56B25EF3D}" type="pres">
      <dgm:prSet presAssocID="{E37EF5CC-F030-4E7F-B06B-1552A443BB4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3F5D21-FA15-4ACF-A66F-4194F2E17FC9}" type="pres">
      <dgm:prSet presAssocID="{7497AC9B-0692-4976-9E1E-1AFC174C5DE4}" presName="sibTrans" presStyleLbl="sibTrans1D1" presStyleIdx="1" presStyleCnt="5"/>
      <dgm:spPr/>
      <dgm:t>
        <a:bodyPr/>
        <a:lstStyle/>
        <a:p>
          <a:endParaRPr lang="it-IT"/>
        </a:p>
      </dgm:t>
    </dgm:pt>
    <dgm:pt modelId="{2A236FF6-3C5E-4432-9DB2-9B758EFC84F4}" type="pres">
      <dgm:prSet presAssocID="{7497AC9B-0692-4976-9E1E-1AFC174C5DE4}" presName="connectorText" presStyleLbl="sibTrans1D1" presStyleIdx="1" presStyleCnt="5"/>
      <dgm:spPr/>
      <dgm:t>
        <a:bodyPr/>
        <a:lstStyle/>
        <a:p>
          <a:endParaRPr lang="it-IT"/>
        </a:p>
      </dgm:t>
    </dgm:pt>
    <dgm:pt modelId="{0E25BCEB-1EE9-430A-8185-9D99D305AC3F}" type="pres">
      <dgm:prSet presAssocID="{D23CDCA5-2E70-4DB9-993C-9FD797C0754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EDFF1A-1DDE-4624-8BE0-C6733099E049}" type="pres">
      <dgm:prSet presAssocID="{E39E7CD6-10D8-4290-AF63-49A3AFDD95CE}" presName="sibTrans" presStyleLbl="sibTrans1D1" presStyleIdx="2" presStyleCnt="5"/>
      <dgm:spPr/>
      <dgm:t>
        <a:bodyPr/>
        <a:lstStyle/>
        <a:p>
          <a:endParaRPr lang="it-IT"/>
        </a:p>
      </dgm:t>
    </dgm:pt>
    <dgm:pt modelId="{162A4F26-4EB0-4BAF-B84C-A3DA3CDE9818}" type="pres">
      <dgm:prSet presAssocID="{E39E7CD6-10D8-4290-AF63-49A3AFDD95CE}" presName="connectorText" presStyleLbl="sibTrans1D1" presStyleIdx="2" presStyleCnt="5"/>
      <dgm:spPr/>
      <dgm:t>
        <a:bodyPr/>
        <a:lstStyle/>
        <a:p>
          <a:endParaRPr lang="it-IT"/>
        </a:p>
      </dgm:t>
    </dgm:pt>
    <dgm:pt modelId="{C2B840A7-C301-47D2-943F-7E1E53D691E6}" type="pres">
      <dgm:prSet presAssocID="{7E3C1C60-B976-4C9A-994C-E2788DBBA5D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DE7B00-F03E-4F4F-B923-B17A8298002D}" type="pres">
      <dgm:prSet presAssocID="{25D1E8AE-1319-48A4-8C0F-ADE1D7D63DB4}" presName="sibTrans" presStyleLbl="sibTrans1D1" presStyleIdx="3" presStyleCnt="5"/>
      <dgm:spPr/>
      <dgm:t>
        <a:bodyPr/>
        <a:lstStyle/>
        <a:p>
          <a:endParaRPr lang="it-IT"/>
        </a:p>
      </dgm:t>
    </dgm:pt>
    <dgm:pt modelId="{CCB47D39-0E43-4BE9-92C1-1C2F748F64B3}" type="pres">
      <dgm:prSet presAssocID="{25D1E8AE-1319-48A4-8C0F-ADE1D7D63DB4}" presName="connectorText" presStyleLbl="sibTrans1D1" presStyleIdx="3" presStyleCnt="5"/>
      <dgm:spPr/>
      <dgm:t>
        <a:bodyPr/>
        <a:lstStyle/>
        <a:p>
          <a:endParaRPr lang="it-IT"/>
        </a:p>
      </dgm:t>
    </dgm:pt>
    <dgm:pt modelId="{92396B31-DC55-4077-9FD3-68F4E2247C5E}" type="pres">
      <dgm:prSet presAssocID="{EEABF943-90F6-4976-B5F5-AA9EB2FA40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98F846-9B47-43A4-AFD2-72D20EFA5992}" type="pres">
      <dgm:prSet presAssocID="{399021AD-F5D1-46FD-9745-5A94FD87C4EF}" presName="sibTrans" presStyleLbl="sibTrans1D1" presStyleIdx="4" presStyleCnt="5"/>
      <dgm:spPr/>
      <dgm:t>
        <a:bodyPr/>
        <a:lstStyle/>
        <a:p>
          <a:endParaRPr lang="it-IT"/>
        </a:p>
      </dgm:t>
    </dgm:pt>
    <dgm:pt modelId="{4B478822-4DFF-48EE-AA7B-9D67F3C1599D}" type="pres">
      <dgm:prSet presAssocID="{399021AD-F5D1-46FD-9745-5A94FD87C4EF}" presName="connectorText" presStyleLbl="sibTrans1D1" presStyleIdx="4" presStyleCnt="5"/>
      <dgm:spPr/>
      <dgm:t>
        <a:bodyPr/>
        <a:lstStyle/>
        <a:p>
          <a:endParaRPr lang="it-IT"/>
        </a:p>
      </dgm:t>
    </dgm:pt>
    <dgm:pt modelId="{7AC36032-1641-4616-8522-7A1AD24F7D73}" type="pres">
      <dgm:prSet presAssocID="{89006DBF-5522-4AA2-B8E4-DB30815EBF4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0543FD3-E858-4082-B5B3-477A8B9161D7}" type="presOf" srcId="{25D1E8AE-1319-48A4-8C0F-ADE1D7D63DB4}" destId="{B3DE7B00-F03E-4F4F-B923-B17A8298002D}" srcOrd="0" destOrd="0" presId="urn:microsoft.com/office/officeart/2016/7/layout/RepeatingBendingProcessNew"/>
    <dgm:cxn modelId="{6463D210-883C-4CFE-A103-8BB83D885C6F}" srcId="{2EDFD559-4887-48CA-A0D9-2E55D4B9A974}" destId="{D23CDCA5-2E70-4DB9-993C-9FD797C0754F}" srcOrd="2" destOrd="0" parTransId="{D8484F67-0EA7-4A3A-84F9-F552E8B25CBE}" sibTransId="{E39E7CD6-10D8-4290-AF63-49A3AFDD95CE}"/>
    <dgm:cxn modelId="{DFC726E3-1CBA-4C74-8177-4EF63D7AACF7}" type="presOf" srcId="{7497AC9B-0692-4976-9E1E-1AFC174C5DE4}" destId="{BE3F5D21-FA15-4ACF-A66F-4194F2E17FC9}" srcOrd="0" destOrd="0" presId="urn:microsoft.com/office/officeart/2016/7/layout/RepeatingBendingProcessNew"/>
    <dgm:cxn modelId="{AAF37B5C-0293-452E-908D-4B9ECCEF7DB5}" type="presOf" srcId="{B36C1CD3-45D0-4B9C-819F-776F9673AEE5}" destId="{31EB1E27-A0E9-4A13-8030-58ED67BEC097}" srcOrd="0" destOrd="0" presId="urn:microsoft.com/office/officeart/2016/7/layout/RepeatingBendingProcessNew"/>
    <dgm:cxn modelId="{1A62B05B-8FF0-4AB2-9426-0EA943AD85D3}" type="presOf" srcId="{EEABF943-90F6-4976-B5F5-AA9EB2FA4040}" destId="{92396B31-DC55-4077-9FD3-68F4E2247C5E}" srcOrd="0" destOrd="0" presId="urn:microsoft.com/office/officeart/2016/7/layout/RepeatingBendingProcessNew"/>
    <dgm:cxn modelId="{F772C055-E16F-46E8-8C99-64B795BE4D61}" srcId="{2EDFD559-4887-48CA-A0D9-2E55D4B9A974}" destId="{B33BA8BD-AED5-4B79-853E-F389A67C0219}" srcOrd="0" destOrd="0" parTransId="{E2978035-5C1A-40E1-8FD1-8D6756DD5A7F}" sibTransId="{B36C1CD3-45D0-4B9C-819F-776F9673AEE5}"/>
    <dgm:cxn modelId="{0B6C304F-DC12-4351-A074-45B71AADE221}" type="presOf" srcId="{7E3C1C60-B976-4C9A-994C-E2788DBBA5DB}" destId="{C2B840A7-C301-47D2-943F-7E1E53D691E6}" srcOrd="0" destOrd="0" presId="urn:microsoft.com/office/officeart/2016/7/layout/RepeatingBendingProcessNew"/>
    <dgm:cxn modelId="{1D6EB023-FBEA-4FC1-9FF1-6303BC15D9FB}" srcId="{2EDFD559-4887-48CA-A0D9-2E55D4B9A974}" destId="{EEABF943-90F6-4976-B5F5-AA9EB2FA4040}" srcOrd="4" destOrd="0" parTransId="{9BF8A1F1-7E8F-4909-8393-66FCD8E84854}" sibTransId="{399021AD-F5D1-46FD-9745-5A94FD87C4EF}"/>
    <dgm:cxn modelId="{4C6E8AEE-01A0-474B-8CF8-75B78460A04C}" type="presOf" srcId="{89006DBF-5522-4AA2-B8E4-DB30815EBF49}" destId="{7AC36032-1641-4616-8522-7A1AD24F7D73}" srcOrd="0" destOrd="0" presId="urn:microsoft.com/office/officeart/2016/7/layout/RepeatingBendingProcessNew"/>
    <dgm:cxn modelId="{E8D75FB1-31C5-4B0D-AA10-CADFA61A1222}" type="presOf" srcId="{B33BA8BD-AED5-4B79-853E-F389A67C0219}" destId="{141B93FB-E97B-43DE-A06C-B76853708C4E}" srcOrd="0" destOrd="0" presId="urn:microsoft.com/office/officeart/2016/7/layout/RepeatingBendingProcessNew"/>
    <dgm:cxn modelId="{F9AC8AA9-AE26-4132-957E-1F0A22D88A07}" srcId="{2EDFD559-4887-48CA-A0D9-2E55D4B9A974}" destId="{89006DBF-5522-4AA2-B8E4-DB30815EBF49}" srcOrd="5" destOrd="0" parTransId="{C85324CC-7B6B-44A5-861C-83191322684B}" sibTransId="{024FE699-0F2C-4404-8ED7-7239C71A3EC6}"/>
    <dgm:cxn modelId="{396FB65A-5FBA-4956-90A1-EA9760FBB968}" type="presOf" srcId="{399021AD-F5D1-46FD-9745-5A94FD87C4EF}" destId="{8C98F846-9B47-43A4-AFD2-72D20EFA5992}" srcOrd="0" destOrd="0" presId="urn:microsoft.com/office/officeart/2016/7/layout/RepeatingBendingProcessNew"/>
    <dgm:cxn modelId="{E7680449-4B91-41CF-9CF6-1D709A546769}" type="presOf" srcId="{E39E7CD6-10D8-4290-AF63-49A3AFDD95CE}" destId="{F4EDFF1A-1DDE-4624-8BE0-C6733099E049}" srcOrd="0" destOrd="0" presId="urn:microsoft.com/office/officeart/2016/7/layout/RepeatingBendingProcessNew"/>
    <dgm:cxn modelId="{D474F907-E890-4A86-A7A8-70522D4C9C65}" type="presOf" srcId="{B36C1CD3-45D0-4B9C-819F-776F9673AEE5}" destId="{6FC59707-070A-440E-A9BB-00F1E85564D4}" srcOrd="1" destOrd="0" presId="urn:microsoft.com/office/officeart/2016/7/layout/RepeatingBendingProcessNew"/>
    <dgm:cxn modelId="{8324A18D-7790-40CC-832B-937400279E03}" type="presOf" srcId="{399021AD-F5D1-46FD-9745-5A94FD87C4EF}" destId="{4B478822-4DFF-48EE-AA7B-9D67F3C1599D}" srcOrd="1" destOrd="0" presId="urn:microsoft.com/office/officeart/2016/7/layout/RepeatingBendingProcessNew"/>
    <dgm:cxn modelId="{0F1B1AE5-1668-492E-9653-FF94F41C646F}" type="presOf" srcId="{E37EF5CC-F030-4E7F-B06B-1552A443BB4B}" destId="{6C34E0FC-82C2-4046-B7D1-E2C56B25EF3D}" srcOrd="0" destOrd="0" presId="urn:microsoft.com/office/officeart/2016/7/layout/RepeatingBendingProcessNew"/>
    <dgm:cxn modelId="{63976C10-1472-4F5D-BEDB-9E6CE69992A3}" type="presOf" srcId="{D23CDCA5-2E70-4DB9-993C-9FD797C0754F}" destId="{0E25BCEB-1EE9-430A-8185-9D99D305AC3F}" srcOrd="0" destOrd="0" presId="urn:microsoft.com/office/officeart/2016/7/layout/RepeatingBendingProcessNew"/>
    <dgm:cxn modelId="{9065F843-FD05-4E72-9785-B4348DF9BBCB}" type="presOf" srcId="{E39E7CD6-10D8-4290-AF63-49A3AFDD95CE}" destId="{162A4F26-4EB0-4BAF-B84C-A3DA3CDE9818}" srcOrd="1" destOrd="0" presId="urn:microsoft.com/office/officeart/2016/7/layout/RepeatingBendingProcessNew"/>
    <dgm:cxn modelId="{57CA86DB-89C7-4A4B-877B-921CE4FDD2D9}" type="presOf" srcId="{7497AC9B-0692-4976-9E1E-1AFC174C5DE4}" destId="{2A236FF6-3C5E-4432-9DB2-9B758EFC84F4}" srcOrd="1" destOrd="0" presId="urn:microsoft.com/office/officeart/2016/7/layout/RepeatingBendingProcessNew"/>
    <dgm:cxn modelId="{75A36F64-8830-44D9-A506-27EC94682733}" type="presOf" srcId="{2EDFD559-4887-48CA-A0D9-2E55D4B9A974}" destId="{6E18E242-A360-470E-9B1B-D978970C3F74}" srcOrd="0" destOrd="0" presId="urn:microsoft.com/office/officeart/2016/7/layout/RepeatingBendingProcessNew"/>
    <dgm:cxn modelId="{A7AEA487-0EB3-4CF8-9763-6DAA5EF63093}" srcId="{2EDFD559-4887-48CA-A0D9-2E55D4B9A974}" destId="{7E3C1C60-B976-4C9A-994C-E2788DBBA5DB}" srcOrd="3" destOrd="0" parTransId="{2B658158-6A72-4A17-8597-128B6FB5F8BD}" sibTransId="{25D1E8AE-1319-48A4-8C0F-ADE1D7D63DB4}"/>
    <dgm:cxn modelId="{C63ACF97-A80B-42D2-8412-EC2B9BF07E1E}" srcId="{2EDFD559-4887-48CA-A0D9-2E55D4B9A974}" destId="{E37EF5CC-F030-4E7F-B06B-1552A443BB4B}" srcOrd="1" destOrd="0" parTransId="{1E3590EB-2A44-41BD-BD3E-E6CA416B8425}" sibTransId="{7497AC9B-0692-4976-9E1E-1AFC174C5DE4}"/>
    <dgm:cxn modelId="{A27A6635-ED9F-4E86-99DD-A4DDE78785F9}" type="presOf" srcId="{25D1E8AE-1319-48A4-8C0F-ADE1D7D63DB4}" destId="{CCB47D39-0E43-4BE9-92C1-1C2F748F64B3}" srcOrd="1" destOrd="0" presId="urn:microsoft.com/office/officeart/2016/7/layout/RepeatingBendingProcessNew"/>
    <dgm:cxn modelId="{A2366EBF-4804-408F-997C-6F889679EAC5}" type="presParOf" srcId="{6E18E242-A360-470E-9B1B-D978970C3F74}" destId="{141B93FB-E97B-43DE-A06C-B76853708C4E}" srcOrd="0" destOrd="0" presId="urn:microsoft.com/office/officeart/2016/7/layout/RepeatingBendingProcessNew"/>
    <dgm:cxn modelId="{21EB285C-CC67-421E-9F6F-03239887BB5C}" type="presParOf" srcId="{6E18E242-A360-470E-9B1B-D978970C3F74}" destId="{31EB1E27-A0E9-4A13-8030-58ED67BEC097}" srcOrd="1" destOrd="0" presId="urn:microsoft.com/office/officeart/2016/7/layout/RepeatingBendingProcessNew"/>
    <dgm:cxn modelId="{5E7F7037-6003-417D-AE9D-166C844B2187}" type="presParOf" srcId="{31EB1E27-A0E9-4A13-8030-58ED67BEC097}" destId="{6FC59707-070A-440E-A9BB-00F1E85564D4}" srcOrd="0" destOrd="0" presId="urn:microsoft.com/office/officeart/2016/7/layout/RepeatingBendingProcessNew"/>
    <dgm:cxn modelId="{F48F85FD-A3D3-4DCD-9C0D-14DBE29AAF08}" type="presParOf" srcId="{6E18E242-A360-470E-9B1B-D978970C3F74}" destId="{6C34E0FC-82C2-4046-B7D1-E2C56B25EF3D}" srcOrd="2" destOrd="0" presId="urn:microsoft.com/office/officeart/2016/7/layout/RepeatingBendingProcessNew"/>
    <dgm:cxn modelId="{1BEB815C-5FAD-4A27-8335-62D9F828FC0E}" type="presParOf" srcId="{6E18E242-A360-470E-9B1B-D978970C3F74}" destId="{BE3F5D21-FA15-4ACF-A66F-4194F2E17FC9}" srcOrd="3" destOrd="0" presId="urn:microsoft.com/office/officeart/2016/7/layout/RepeatingBendingProcessNew"/>
    <dgm:cxn modelId="{2EE726F3-635E-4BDD-99B7-ADF95C140DAF}" type="presParOf" srcId="{BE3F5D21-FA15-4ACF-A66F-4194F2E17FC9}" destId="{2A236FF6-3C5E-4432-9DB2-9B758EFC84F4}" srcOrd="0" destOrd="0" presId="urn:microsoft.com/office/officeart/2016/7/layout/RepeatingBendingProcessNew"/>
    <dgm:cxn modelId="{F39C00F1-BCE4-4503-8593-B22FE96D7D03}" type="presParOf" srcId="{6E18E242-A360-470E-9B1B-D978970C3F74}" destId="{0E25BCEB-1EE9-430A-8185-9D99D305AC3F}" srcOrd="4" destOrd="0" presId="urn:microsoft.com/office/officeart/2016/7/layout/RepeatingBendingProcessNew"/>
    <dgm:cxn modelId="{8CE80C9F-67E2-412C-9218-F29140AACB22}" type="presParOf" srcId="{6E18E242-A360-470E-9B1B-D978970C3F74}" destId="{F4EDFF1A-1DDE-4624-8BE0-C6733099E049}" srcOrd="5" destOrd="0" presId="urn:microsoft.com/office/officeart/2016/7/layout/RepeatingBendingProcessNew"/>
    <dgm:cxn modelId="{EAC4A386-7A54-42E0-A4A8-FE3C250D8093}" type="presParOf" srcId="{F4EDFF1A-1DDE-4624-8BE0-C6733099E049}" destId="{162A4F26-4EB0-4BAF-B84C-A3DA3CDE9818}" srcOrd="0" destOrd="0" presId="urn:microsoft.com/office/officeart/2016/7/layout/RepeatingBendingProcessNew"/>
    <dgm:cxn modelId="{2D797851-282C-406C-95A6-16A3D8584431}" type="presParOf" srcId="{6E18E242-A360-470E-9B1B-D978970C3F74}" destId="{C2B840A7-C301-47D2-943F-7E1E53D691E6}" srcOrd="6" destOrd="0" presId="urn:microsoft.com/office/officeart/2016/7/layout/RepeatingBendingProcessNew"/>
    <dgm:cxn modelId="{78CC14A7-4B89-475E-B7AA-7902FBEA5E5F}" type="presParOf" srcId="{6E18E242-A360-470E-9B1B-D978970C3F74}" destId="{B3DE7B00-F03E-4F4F-B923-B17A8298002D}" srcOrd="7" destOrd="0" presId="urn:microsoft.com/office/officeart/2016/7/layout/RepeatingBendingProcessNew"/>
    <dgm:cxn modelId="{4D895646-AD7F-4AE5-8102-2FBBEFC23DE8}" type="presParOf" srcId="{B3DE7B00-F03E-4F4F-B923-B17A8298002D}" destId="{CCB47D39-0E43-4BE9-92C1-1C2F748F64B3}" srcOrd="0" destOrd="0" presId="urn:microsoft.com/office/officeart/2016/7/layout/RepeatingBendingProcessNew"/>
    <dgm:cxn modelId="{E0CF9D08-4523-42C5-AF3B-14C0CA6A80D7}" type="presParOf" srcId="{6E18E242-A360-470E-9B1B-D978970C3F74}" destId="{92396B31-DC55-4077-9FD3-68F4E2247C5E}" srcOrd="8" destOrd="0" presId="urn:microsoft.com/office/officeart/2016/7/layout/RepeatingBendingProcessNew"/>
    <dgm:cxn modelId="{9E2ED26B-176D-4FDB-AD88-BDF8806C42C1}" type="presParOf" srcId="{6E18E242-A360-470E-9B1B-D978970C3F74}" destId="{8C98F846-9B47-43A4-AFD2-72D20EFA5992}" srcOrd="9" destOrd="0" presId="urn:microsoft.com/office/officeart/2016/7/layout/RepeatingBendingProcessNew"/>
    <dgm:cxn modelId="{C6CAD619-175B-4004-A238-B58CED0FB4FE}" type="presParOf" srcId="{8C98F846-9B47-43A4-AFD2-72D20EFA5992}" destId="{4B478822-4DFF-48EE-AA7B-9D67F3C1599D}" srcOrd="0" destOrd="0" presId="urn:microsoft.com/office/officeart/2016/7/layout/RepeatingBendingProcessNew"/>
    <dgm:cxn modelId="{A25FA65C-3C33-4067-A49A-33DD437F290F}" type="presParOf" srcId="{6E18E242-A360-470E-9B1B-D978970C3F74}" destId="{7AC36032-1641-4616-8522-7A1AD24F7D73}" srcOrd="10" destOrd="0" presId="urn:microsoft.com/office/officeart/2016/7/layout/RepeatingBendingProcessNew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513B4-9063-4B5D-889F-64A6439756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203A03-2AC8-4DDE-921B-DC1BAB0C681F}">
      <dgm:prSet/>
      <dgm:spPr/>
      <dgm:t>
        <a:bodyPr/>
        <a:lstStyle/>
        <a:p>
          <a:r>
            <a:rPr lang="it-IT" dirty="0"/>
            <a:t>Ci sono dei rischi su Internet</a:t>
          </a:r>
          <a:endParaRPr lang="en-US" dirty="0"/>
        </a:p>
      </dgm:t>
    </dgm:pt>
    <dgm:pt modelId="{B058913F-8141-4DF4-B43B-6123922AA161}" type="parTrans" cxnId="{C0AABF63-D525-48B7-B70F-DB2EC91F0B3E}">
      <dgm:prSet/>
      <dgm:spPr/>
      <dgm:t>
        <a:bodyPr/>
        <a:lstStyle/>
        <a:p>
          <a:endParaRPr lang="en-US"/>
        </a:p>
      </dgm:t>
    </dgm:pt>
    <dgm:pt modelId="{F3E91871-7340-42D2-BFF1-C28BA75B0FD1}" type="sibTrans" cxnId="{C0AABF63-D525-48B7-B70F-DB2EC91F0B3E}">
      <dgm:prSet/>
      <dgm:spPr/>
      <dgm:t>
        <a:bodyPr/>
        <a:lstStyle/>
        <a:p>
          <a:endParaRPr lang="en-US"/>
        </a:p>
      </dgm:t>
    </dgm:pt>
    <dgm:pt modelId="{F35289E5-14ED-4B0F-93EE-3B25F3FFF286}">
      <dgm:prSet/>
      <dgm:spPr/>
      <dgm:t>
        <a:bodyPr/>
        <a:lstStyle/>
        <a:p>
          <a:r>
            <a:rPr lang="it-IT" dirty="0"/>
            <a:t> Devo essere prudente</a:t>
          </a:r>
          <a:endParaRPr lang="en-US" dirty="0"/>
        </a:p>
      </dgm:t>
    </dgm:pt>
    <dgm:pt modelId="{C55F2F45-629C-4B6C-90DB-F5DC205B9D55}" type="parTrans" cxnId="{FADE63FE-5725-407B-98DB-069EF8DCBDA6}">
      <dgm:prSet/>
      <dgm:spPr/>
      <dgm:t>
        <a:bodyPr/>
        <a:lstStyle/>
        <a:p>
          <a:endParaRPr lang="en-US"/>
        </a:p>
      </dgm:t>
    </dgm:pt>
    <dgm:pt modelId="{60E2CD5F-984A-4A3D-8994-B161661A9663}" type="sibTrans" cxnId="{FADE63FE-5725-407B-98DB-069EF8DCBDA6}">
      <dgm:prSet/>
      <dgm:spPr/>
      <dgm:t>
        <a:bodyPr/>
        <a:lstStyle/>
        <a:p>
          <a:endParaRPr lang="en-US"/>
        </a:p>
      </dgm:t>
    </dgm:pt>
    <dgm:pt modelId="{B3C82B37-B91A-42BC-B137-7814B342F3D9}">
      <dgm:prSet/>
      <dgm:spPr/>
      <dgm:t>
        <a:bodyPr/>
        <a:lstStyle/>
        <a:p>
          <a:r>
            <a:rPr lang="it-IT" dirty="0"/>
            <a:t> Ci sono delle impostazioni specifiche nella privacy del pc o del telefono che ti servono per tutelarti</a:t>
          </a:r>
          <a:endParaRPr lang="en-US" dirty="0"/>
        </a:p>
      </dgm:t>
    </dgm:pt>
    <dgm:pt modelId="{8FC8CF1D-FD82-46C7-8A55-D12DB61EC387}" type="parTrans" cxnId="{3497C3CA-09ED-4982-9A11-9E9F477D36C7}">
      <dgm:prSet/>
      <dgm:spPr/>
      <dgm:t>
        <a:bodyPr/>
        <a:lstStyle/>
        <a:p>
          <a:endParaRPr lang="en-US"/>
        </a:p>
      </dgm:t>
    </dgm:pt>
    <dgm:pt modelId="{E71C2378-22B3-480E-A74D-849E0E43253C}" type="sibTrans" cxnId="{3497C3CA-09ED-4982-9A11-9E9F477D36C7}">
      <dgm:prSet/>
      <dgm:spPr/>
      <dgm:t>
        <a:bodyPr/>
        <a:lstStyle/>
        <a:p>
          <a:endParaRPr lang="en-US"/>
        </a:p>
      </dgm:t>
    </dgm:pt>
    <dgm:pt modelId="{37BA8A4F-B05E-4307-A2A7-EBDD62C53122}" type="pres">
      <dgm:prSet presAssocID="{9DB513B4-9063-4B5D-889F-64A6439756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3AAEDCF-6F54-473C-9E14-BABAD5BC2BAC}" type="pres">
      <dgm:prSet presAssocID="{1D203A03-2AC8-4DDE-921B-DC1BAB0C68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B3ED0A-A67E-49FD-9A8C-B66E6DAC70F3}" type="pres">
      <dgm:prSet presAssocID="{F3E91871-7340-42D2-BFF1-C28BA75B0FD1}" presName="spacer" presStyleCnt="0"/>
      <dgm:spPr/>
    </dgm:pt>
    <dgm:pt modelId="{EAEEAA37-3BED-48E6-9B4D-08A4F267B965}" type="pres">
      <dgm:prSet presAssocID="{F35289E5-14ED-4B0F-93EE-3B25F3FFF2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3A6ECF-A769-4449-A26B-70E39E951E08}" type="pres">
      <dgm:prSet presAssocID="{60E2CD5F-984A-4A3D-8994-B161661A9663}" presName="spacer" presStyleCnt="0"/>
      <dgm:spPr/>
    </dgm:pt>
    <dgm:pt modelId="{372C2FE6-4A93-4D89-AD27-B1454584EE05}" type="pres">
      <dgm:prSet presAssocID="{B3C82B37-B91A-42BC-B137-7814B342F3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C3DFE8-EC86-4AA7-A030-B0578F6929BD}" type="presOf" srcId="{1D203A03-2AC8-4DDE-921B-DC1BAB0C681F}" destId="{53AAEDCF-6F54-473C-9E14-BABAD5BC2BAC}" srcOrd="0" destOrd="0" presId="urn:microsoft.com/office/officeart/2005/8/layout/vList2"/>
    <dgm:cxn modelId="{C0AABF63-D525-48B7-B70F-DB2EC91F0B3E}" srcId="{9DB513B4-9063-4B5D-889F-64A643975699}" destId="{1D203A03-2AC8-4DDE-921B-DC1BAB0C681F}" srcOrd="0" destOrd="0" parTransId="{B058913F-8141-4DF4-B43B-6123922AA161}" sibTransId="{F3E91871-7340-42D2-BFF1-C28BA75B0FD1}"/>
    <dgm:cxn modelId="{FADE63FE-5725-407B-98DB-069EF8DCBDA6}" srcId="{9DB513B4-9063-4B5D-889F-64A643975699}" destId="{F35289E5-14ED-4B0F-93EE-3B25F3FFF286}" srcOrd="1" destOrd="0" parTransId="{C55F2F45-629C-4B6C-90DB-F5DC205B9D55}" sibTransId="{60E2CD5F-984A-4A3D-8994-B161661A9663}"/>
    <dgm:cxn modelId="{3497C3CA-09ED-4982-9A11-9E9F477D36C7}" srcId="{9DB513B4-9063-4B5D-889F-64A643975699}" destId="{B3C82B37-B91A-42BC-B137-7814B342F3D9}" srcOrd="2" destOrd="0" parTransId="{8FC8CF1D-FD82-46C7-8A55-D12DB61EC387}" sibTransId="{E71C2378-22B3-480E-A74D-849E0E43253C}"/>
    <dgm:cxn modelId="{C2DD4E45-5525-4A01-80B7-4615B1257EC0}" type="presOf" srcId="{B3C82B37-B91A-42BC-B137-7814B342F3D9}" destId="{372C2FE6-4A93-4D89-AD27-B1454584EE05}" srcOrd="0" destOrd="0" presId="urn:microsoft.com/office/officeart/2005/8/layout/vList2"/>
    <dgm:cxn modelId="{5696F137-2C72-4407-8DB9-7ECB62150C69}" type="presOf" srcId="{9DB513B4-9063-4B5D-889F-64A643975699}" destId="{37BA8A4F-B05E-4307-A2A7-EBDD62C53122}" srcOrd="0" destOrd="0" presId="urn:microsoft.com/office/officeart/2005/8/layout/vList2"/>
    <dgm:cxn modelId="{96B7C7B9-5BF7-403D-A964-86C95B0FDCF2}" type="presOf" srcId="{F35289E5-14ED-4B0F-93EE-3B25F3FFF286}" destId="{EAEEAA37-3BED-48E6-9B4D-08A4F267B965}" srcOrd="0" destOrd="0" presId="urn:microsoft.com/office/officeart/2005/8/layout/vList2"/>
    <dgm:cxn modelId="{B908BE9C-7031-415E-89CA-FA8F19AE3625}" type="presParOf" srcId="{37BA8A4F-B05E-4307-A2A7-EBDD62C53122}" destId="{53AAEDCF-6F54-473C-9E14-BABAD5BC2BAC}" srcOrd="0" destOrd="0" presId="urn:microsoft.com/office/officeart/2005/8/layout/vList2"/>
    <dgm:cxn modelId="{0807EA07-308B-4A54-BA2C-214A52AAA68F}" type="presParOf" srcId="{37BA8A4F-B05E-4307-A2A7-EBDD62C53122}" destId="{DEB3ED0A-A67E-49FD-9A8C-B66E6DAC70F3}" srcOrd="1" destOrd="0" presId="urn:microsoft.com/office/officeart/2005/8/layout/vList2"/>
    <dgm:cxn modelId="{D335F4E2-71EE-4F7C-85DC-B51EB2B4FA40}" type="presParOf" srcId="{37BA8A4F-B05E-4307-A2A7-EBDD62C53122}" destId="{EAEEAA37-3BED-48E6-9B4D-08A4F267B965}" srcOrd="2" destOrd="0" presId="urn:microsoft.com/office/officeart/2005/8/layout/vList2"/>
    <dgm:cxn modelId="{64BD159B-AD1D-4470-933E-109D831BAE36}" type="presParOf" srcId="{37BA8A4F-B05E-4307-A2A7-EBDD62C53122}" destId="{E73A6ECF-A769-4449-A26B-70E39E951E08}" srcOrd="3" destOrd="0" presId="urn:microsoft.com/office/officeart/2005/8/layout/vList2"/>
    <dgm:cxn modelId="{816568A7-1F90-466E-9EEE-A6065AECFF9B}" type="presParOf" srcId="{37BA8A4F-B05E-4307-A2A7-EBDD62C53122}" destId="{372C2FE6-4A93-4D89-AD27-B1454584EE05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BE5BC-CE69-4EEE-8C88-813968C43B20}">
      <dsp:nvSpPr>
        <dsp:cNvPr id="0" name=""/>
        <dsp:cNvSpPr/>
      </dsp:nvSpPr>
      <dsp:spPr>
        <a:xfrm rot="5400000">
          <a:off x="4974938" y="-1189323"/>
          <a:ext cx="4351338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/>
            <a:t>Il bambino può capitare su siti pericolosi o non adatti a lui.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/>
            <a:t>Alcuni videogiochi possono essere troppo violenti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/>
            <a:t>Il tempo di utilizzo per i bambini va limitato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/>
            <a:t>Possono far partire involontariamente chiamate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/>
            <a:t>Possono cadere in tranelli o pubblicità ingannevoli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/>
            <a:t>Possono ricevere in chat minacce o foto intime</a:t>
          </a:r>
          <a:endParaRPr lang="en-US" sz="2300" kern="1200"/>
        </a:p>
      </dsp:txBody>
      <dsp:txXfrm rot="-5400000">
        <a:off x="3785616" y="212414"/>
        <a:ext cx="6517569" cy="3926508"/>
      </dsp:txXfrm>
    </dsp:sp>
    <dsp:sp modelId="{493E0915-7BC8-4438-AF9F-1BE0B8AF7192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/>
            <a:t>E’ meglio porre dei limiti o mettere il parental control perché:</a:t>
          </a:r>
          <a:endParaRPr lang="en-US" sz="3900" kern="1200"/>
        </a:p>
      </dsp:txBody>
      <dsp:txXfrm>
        <a:off x="184799" y="184799"/>
        <a:ext cx="3416018" cy="3981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B1E27-A0E9-4A13-8030-58ED67BEC097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141B93FB-E97B-43DE-A06C-B76853708C4E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Non devi scrivere indirizzo e numero di telefono</a:t>
          </a:r>
          <a:endParaRPr lang="en-US" sz="2100" kern="1200"/>
        </a:p>
      </dsp:txBody>
      <dsp:txXfrm>
        <a:off x="8061" y="5979"/>
        <a:ext cx="3034531" cy="1820718"/>
      </dsp:txXfrm>
    </dsp:sp>
    <dsp:sp modelId="{BE3F5D21-FA15-4ACF-A66F-4194F2E17FC9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6C34E0FC-82C2-4046-B7D1-E2C56B25EF3D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Non devi rivelare la tua password ( deve essere composta da tante cifre)</a:t>
          </a:r>
          <a:endParaRPr lang="en-US" sz="2100" kern="1200"/>
        </a:p>
      </dsp:txBody>
      <dsp:txXfrm>
        <a:off x="3740534" y="5979"/>
        <a:ext cx="3034531" cy="1820718"/>
      </dsp:txXfrm>
    </dsp:sp>
    <dsp:sp modelId="{F4EDFF1A-1DDE-4624-8BE0-C6733099E049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0E25BCEB-1EE9-430A-8185-9D99D305AC3F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Non devi dare dati personali</a:t>
          </a:r>
          <a:endParaRPr lang="en-US" sz="2100" kern="1200"/>
        </a:p>
      </dsp:txBody>
      <dsp:txXfrm>
        <a:off x="7473007" y="5979"/>
        <a:ext cx="3034531" cy="1820718"/>
      </dsp:txXfrm>
    </dsp:sp>
    <dsp:sp modelId="{B3DE7B00-F03E-4F4F-B923-B17A8298002D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C2B840A7-C301-47D2-943F-7E1E53D691E6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Non devi scrivere cattiverie perché puoi riceverne anche tu o essere bloccato</a:t>
          </a:r>
          <a:endParaRPr lang="en-US" sz="2100" kern="1200"/>
        </a:p>
      </dsp:txBody>
      <dsp:txXfrm>
        <a:off x="8061" y="2524640"/>
        <a:ext cx="3034531" cy="1820718"/>
      </dsp:txXfrm>
    </dsp:sp>
    <dsp:sp modelId="{8C98F846-9B47-43A4-AFD2-72D20EFA5992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92396B31-DC55-4077-9FD3-68F4E2247C5E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Parla con un genitore quando ti trovi in imbarazzo e/o quando ti mandano foto indiscrete</a:t>
          </a:r>
          <a:endParaRPr lang="en-US" sz="2100" kern="1200"/>
        </a:p>
      </dsp:txBody>
      <dsp:txXfrm>
        <a:off x="3740534" y="2524640"/>
        <a:ext cx="3034531" cy="1820718"/>
      </dsp:txXfrm>
    </dsp:sp>
    <dsp:sp modelId="{7AC36032-1641-4616-8522-7A1AD24F7D73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Non devi andare ad appuntamenti da solo </a:t>
          </a:r>
          <a:endParaRPr lang="en-US" sz="2100" kern="1200"/>
        </a:p>
      </dsp:txBody>
      <dsp:txXfrm>
        <a:off x="7473007" y="2524640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AEDCF-6F54-473C-9E14-BABAD5BC2BAC}">
      <dsp:nvSpPr>
        <dsp:cNvPr id="0" name=""/>
        <dsp:cNvSpPr/>
      </dsp:nvSpPr>
      <dsp:spPr>
        <a:xfrm>
          <a:off x="0" y="41510"/>
          <a:ext cx="10515600" cy="1357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Ci sono dei rischi su Internet</a:t>
          </a:r>
          <a:endParaRPr lang="en-US" sz="3400" kern="1200" dirty="0"/>
        </a:p>
      </dsp:txBody>
      <dsp:txXfrm>
        <a:off x="66267" y="107777"/>
        <a:ext cx="10383066" cy="1224958"/>
      </dsp:txXfrm>
    </dsp:sp>
    <dsp:sp modelId="{EAEEAA37-3BED-48E6-9B4D-08A4F267B965}">
      <dsp:nvSpPr>
        <dsp:cNvPr id="0" name=""/>
        <dsp:cNvSpPr/>
      </dsp:nvSpPr>
      <dsp:spPr>
        <a:xfrm>
          <a:off x="0" y="1496922"/>
          <a:ext cx="10515600" cy="1357492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 Devo essere prudente</a:t>
          </a:r>
          <a:endParaRPr lang="en-US" sz="3400" kern="1200" dirty="0"/>
        </a:p>
      </dsp:txBody>
      <dsp:txXfrm>
        <a:off x="66267" y="1563189"/>
        <a:ext cx="10383066" cy="1224958"/>
      </dsp:txXfrm>
    </dsp:sp>
    <dsp:sp modelId="{372C2FE6-4A93-4D89-AD27-B1454584EE05}">
      <dsp:nvSpPr>
        <dsp:cNvPr id="0" name=""/>
        <dsp:cNvSpPr/>
      </dsp:nvSpPr>
      <dsp:spPr>
        <a:xfrm>
          <a:off x="0" y="2952335"/>
          <a:ext cx="10515600" cy="1357492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 Ci sono delle impostazioni specifiche nella privacy del pc o del telefono che ti servono per tutelarti</a:t>
          </a:r>
          <a:endParaRPr lang="en-US" sz="3400" kern="1200" dirty="0"/>
        </a:p>
      </dsp:txBody>
      <dsp:txXfrm>
        <a:off x="66267" y="3018602"/>
        <a:ext cx="10383066" cy="1224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EA176E4-6DD8-D18D-FECE-EF7A9EC2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212DC8D-C168-586A-DD5D-31402E32A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54DECC1-C6E6-50BE-6013-6647C882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88D9C58-D61F-E7AF-E31E-A65C6468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0C3E94A-8E13-AB88-147F-A629F8E8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0318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26E946C-C66C-11D5-CB31-7B0A75CC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DA248B30-6761-6B02-1A3F-1C989E699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59DBADE-047F-E44B-D1AF-ACC7F577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83A0E75F-603A-43E9-9C19-D884291B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8378E9D-D1AD-E1AB-9059-DC6765AF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1425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735B7953-2F3C-E64F-EC8C-ABC63913C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6883ABE8-5D1B-0AB8-1695-D7230275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EEB99C5-F9F2-A84C-88C7-8E7387C0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F6D82A4-699C-29B2-8FEE-E20FF07C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862EF53-6B26-F080-3B9D-56A327B0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9845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C977D9-74CD-16A1-6B34-DB0DA3F6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ED1A579-9102-D5F2-824D-DA39EE67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2F7B245-377B-BD61-7EC7-F8F1F6A6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CD9826F-DD5C-4065-CA15-0D646B65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6264FF1-BAF1-00CC-9024-87831AF0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8495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0AD0ED4-0366-AB32-1869-2E94D12A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787F64D-7DAC-A9A7-4121-CCC10C6FA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5121B50-FC56-EE7A-D7E8-393A6619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4C36E20-FDD2-7DD1-5A43-6FAEDDBF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54572EA-5A30-C8E5-2A71-0B0E7644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6327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E6D7E73-15D9-1959-0E69-7BAEC1D71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95CF8B2-90B0-34FE-16E1-5EBE7C56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2AB9995B-F7F6-A98D-61AD-174F22F3A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1A15FD1-252F-D00D-8540-83341AC2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8ACDEE10-1EF9-275B-1204-9F3BAC92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D17D7B4-6B68-B802-5E93-AA16BDEC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1263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99F84B-9E34-5D69-B2DC-77521F84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463CEDF-F943-193D-F324-722075F87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EA65D0F-07A8-284A-70E7-903BB3C83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AD2C48EA-D80B-8C41-6C92-7B4C44D3D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5F358547-4378-8BDE-A689-98C3A8BE5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67C4B297-D3C2-4BBA-1779-4B3DBC7F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4231207-EE66-2D19-7F50-4619813F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B64AA472-7AEF-DA07-BCDE-0CDE05D2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9047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FF18916-3CF7-3AEE-D0A9-4B81522C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F6B9DCFE-C100-4E99-9473-64FCB8C9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4E1B9EFA-A0BE-B1D1-27D0-EE4F28D0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405CBE7-F80A-3FD1-910C-1ACB1C27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5613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B6544032-99EE-A2AB-41C2-DDBE0E53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15B38687-B8CB-CAA3-7A2E-705F8993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E85238F-C696-8310-82B6-47A9ABB4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701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5250F2C-BB1E-F14D-3E01-3EA27C9B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46172CD-F783-A459-115E-69FCF3D85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EE77B2E-E055-29BE-F983-CE4DF8252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4D8378D-01CF-E6AC-CE87-26DC986A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87A068EA-20DD-37C0-56CC-ABAD9B00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2E0AE15-9541-EC50-B898-F208C40D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5485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B5A7C88-039C-BAC2-4929-4C11D6E0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16C75F52-BF1A-03CE-D73B-2FE5290C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50E3E77-820E-D8E9-E3FA-13724E33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A5B3FAA-A0D4-9994-B759-302643B7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1B267B1A-24B0-BFB3-5832-65BF4B21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C2CC076-13F9-48FC-53E0-C3EE1427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307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6CE69287-B3A5-F3F9-5C2C-9ACE2B90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6180A89-DC3A-7EF7-B112-CEEB328C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5DCECB5-0FBD-60A1-91FC-8712268BA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F6166E-8822-436C-9FAB-BE94F22887A2}" type="datetimeFigureOut">
              <a:rPr lang="it-IT" smtClean="0"/>
              <a:pPr/>
              <a:t>28/03/2024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DF2FCF5-6108-2703-5579-BC32BAFBD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6B6F632-D978-6910-FCF0-95A08C5E1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1BB782-518A-4D74-BB4C-BA3A217A17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6441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57F69E0-C4B0-4BEC-A689-4F8D877F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magine che contiene web, Ragnatela, notte&#10;&#10;Descrizione generata automaticamente">
            <a:extLst>
              <a:ext uri="{FF2B5EF4-FFF2-40B4-BE49-F238E27FC236}">
                <a16:creationId xmlns="" xmlns:a16="http://schemas.microsoft.com/office/drawing/2014/main" id="{D630332A-21F5-AB07-1D29-346DCB98D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809" r="-1" b="480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C30EE8C-1DC2-CF27-DF11-8B8F3876D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it-IT" sz="6600" dirty="0">
                <a:solidFill>
                  <a:schemeClr val="bg1"/>
                </a:solidFill>
              </a:rPr>
              <a:t>Rete senza fili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963E54E0-E645-5717-4D2C-814F42068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6089904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5" name="sketchy line">
            <a:extLst>
              <a:ext uri="{FF2B5EF4-FFF2-40B4-BE49-F238E27FC236}">
                <a16:creationId xmlns="" xmlns:a16="http://schemas.microsoft.com/office/drawing/2014/main" id="{9F6380B4-6A1C-481E-8408-B4E6C75B9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36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DAA080-46AD-3C04-1A32-664F0B03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Immagini della tecnologia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A4A8CEA-5F57-A9C7-2ABB-7E1BDC093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Dopo aver visionato alcune immagini riguardanti gli apparecchi tecnologici di uso comune chiediamo ai bambini di scegliere le immagini che li rappresentano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Alla domanda </a:t>
            </a:r>
            <a:r>
              <a:rPr lang="it-IT" u="sng" dirty="0"/>
              <a:t>quali immagini non sono state scelte</a:t>
            </a:r>
            <a:r>
              <a:rPr lang="it-IT" dirty="0"/>
              <a:t>: il </a:t>
            </a:r>
            <a:r>
              <a:rPr lang="it-IT" dirty="0" err="1" smtClean="0"/>
              <a:t>pc</a:t>
            </a:r>
            <a:r>
              <a:rPr lang="it-IT" dirty="0" smtClean="0"/>
              <a:t> </a:t>
            </a:r>
            <a:r>
              <a:rPr lang="it-IT" dirty="0"/>
              <a:t>perché non lo si usa quasi mai; disegnare sul tablet</a:t>
            </a:r>
            <a:r>
              <a:rPr lang="it-IT" b="1" dirty="0"/>
              <a:t> </a:t>
            </a:r>
            <a:r>
              <a:rPr lang="it-IT" dirty="0"/>
              <a:t>perché farlo su carta è meglio e fissare troppo tempo il tablet fa venire male agli occhi; il trasmettitore perché non ci ha interessato</a:t>
            </a:r>
          </a:p>
        </p:txBody>
      </p:sp>
    </p:spTree>
    <p:extLst>
      <p:ext uri="{BB962C8B-B14F-4D97-AF65-F5344CB8AC3E}">
        <p14:creationId xmlns="" xmlns:p14="http://schemas.microsoft.com/office/powerpoint/2010/main" val="24634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7D788E-2C1B-4EF4-8719-12613771FF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85BD1C18-608E-920D-7EB6-1F0F7BAC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FFFF"/>
                </a:solidFill>
              </a:rPr>
              <a:t>Quando la tecnologia digitale….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C54E824-C0F4-480B-BC88-689F50C45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58DEA6A1-FC5C-4E6E-BBBF-7E472949B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6AAAC3B-1954-46B7-BBAC-27DFF5B52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B84C719A-35B0-8A08-BDF3-BC776E23B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1120" y="0"/>
            <a:ext cx="3781635" cy="31486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>
                <a:highlight>
                  <a:srgbClr val="FFFF00"/>
                </a:highlight>
              </a:rPr>
              <a:t>Facilita le relazioni :</a:t>
            </a:r>
          </a:p>
          <a:p>
            <a:r>
              <a:rPr lang="it-IT" sz="2000" dirty="0" smtClean="0"/>
              <a:t>Quando messaggio </a:t>
            </a:r>
            <a:r>
              <a:rPr lang="it-IT" sz="2000" dirty="0"/>
              <a:t>e/o chiamo</a:t>
            </a:r>
          </a:p>
          <a:p>
            <a:r>
              <a:rPr lang="it-IT" sz="2000" dirty="0" smtClean="0"/>
              <a:t>Quando comunico  </a:t>
            </a:r>
            <a:r>
              <a:rPr lang="it-IT" sz="2000" dirty="0"/>
              <a:t>mail, chat</a:t>
            </a:r>
          </a:p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A5AD6500-BB62-4AAC-9D2F-C10DDC90C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E532E654-09DD-C46F-A5E0-2314BD722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2458720"/>
            <a:ext cx="3474621" cy="38709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>
                <a:highlight>
                  <a:srgbClr val="FFFF00"/>
                </a:highlight>
              </a:rPr>
              <a:t>Ostacola le relazioni:</a:t>
            </a:r>
          </a:p>
          <a:p>
            <a:r>
              <a:rPr lang="it-IT" sz="2000" dirty="0" smtClean="0"/>
              <a:t>Se resto </a:t>
            </a:r>
            <a:r>
              <a:rPr lang="it-IT" sz="2000" dirty="0"/>
              <a:t>troppo sul tablet</a:t>
            </a:r>
          </a:p>
          <a:p>
            <a:r>
              <a:rPr lang="it-IT" sz="2000" dirty="0" smtClean="0"/>
              <a:t>Se gioco </a:t>
            </a:r>
            <a:r>
              <a:rPr lang="it-IT" sz="2000" dirty="0"/>
              <a:t>per molto tempo</a:t>
            </a:r>
          </a:p>
          <a:p>
            <a:r>
              <a:rPr lang="it-IT" sz="2000" dirty="0" smtClean="0"/>
              <a:t>Se videogioco</a:t>
            </a:r>
            <a:endParaRPr lang="it-IT" sz="2000" dirty="0"/>
          </a:p>
          <a:p>
            <a:r>
              <a:rPr lang="it-IT" sz="2000" dirty="0" smtClean="0"/>
              <a:t>Se guardo </a:t>
            </a:r>
            <a:r>
              <a:rPr lang="it-IT" sz="2000" dirty="0"/>
              <a:t>il cellulare in presenza di altre persone</a:t>
            </a:r>
          </a:p>
        </p:txBody>
      </p:sp>
    </p:spTree>
    <p:extLst>
      <p:ext uri="{BB962C8B-B14F-4D97-AF65-F5344CB8AC3E}">
        <p14:creationId xmlns="" xmlns:p14="http://schemas.microsoft.com/office/powerpoint/2010/main" val="15323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C5B4A1-13F0-DD2F-9BD7-D4E17450E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743" b="12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3863146-F927-2862-79AA-A5D6100E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/>
              <a:t>La tecnologia la possono usare tutti o è meglio porre dei limiti </a:t>
            </a:r>
            <a:r>
              <a:rPr lang="it-IT" sz="3600" dirty="0" smtClean="0"/>
              <a:t>d’età?</a:t>
            </a:r>
            <a:endParaRPr lang="it-IT" sz="3600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="" xmlns:a16="http://schemas.microsoft.com/office/drawing/2014/main" id="{06191E71-5979-EE1B-AAAA-6458668AB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59710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406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9C4949D-A0BF-8A3A-481D-F6BB8EC4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Che cosa ci fa guadagnare o </a:t>
            </a:r>
            <a:r>
              <a:rPr lang="it-IT" sz="4000" dirty="0" smtClean="0"/>
              <a:t>che cosa rischia </a:t>
            </a:r>
            <a:r>
              <a:rPr lang="it-IT" sz="4000" dirty="0"/>
              <a:t>di farci perdere la tecnologia?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8E6D547-1DDC-332A-0963-649E731E3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Guadagnare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07A10008-8CA9-76DE-BB55-86546C872B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Amicizie on line</a:t>
            </a:r>
          </a:p>
          <a:p>
            <a:r>
              <a:rPr lang="it-IT" dirty="0"/>
              <a:t>Vendere e/o comprare</a:t>
            </a:r>
          </a:p>
          <a:p>
            <a:r>
              <a:rPr lang="it-IT" dirty="0"/>
              <a:t>Soldi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FCD0E0EA-09B4-FE20-724D-E526956AA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Perdere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D6323626-D760-C752-880F-CDEAC20F97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Amicizie, </a:t>
            </a:r>
            <a:r>
              <a:rPr lang="it-IT" dirty="0"/>
              <a:t>perché si perde ai videogiochi</a:t>
            </a:r>
          </a:p>
          <a:p>
            <a:r>
              <a:rPr lang="it-IT" dirty="0"/>
              <a:t>Soldi (truffe)</a:t>
            </a:r>
          </a:p>
          <a:p>
            <a:r>
              <a:rPr lang="it-IT" dirty="0"/>
              <a:t>Soldi per acquistare </a:t>
            </a:r>
            <a:r>
              <a:rPr lang="it-IT" dirty="0" err="1"/>
              <a:t>skin</a:t>
            </a:r>
            <a:endParaRPr lang="it-IT" dirty="0"/>
          </a:p>
          <a:p>
            <a:r>
              <a:rPr lang="it-IT" dirty="0"/>
              <a:t>Funzionalità o dati del telefono per colpa di virus</a:t>
            </a:r>
          </a:p>
        </p:txBody>
      </p:sp>
    </p:spTree>
    <p:extLst>
      <p:ext uri="{BB962C8B-B14F-4D97-AF65-F5344CB8AC3E}">
        <p14:creationId xmlns="" xmlns:p14="http://schemas.microsoft.com/office/powerpoint/2010/main" val="5840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="" xmlns:a16="http://schemas.microsoft.com/office/drawing/2014/main" id="{3ECBE1F1-D69B-4AFA-ABD5-8E41720EF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PU con numeri binari e cianografia">
            <a:extLst>
              <a:ext uri="{FF2B5EF4-FFF2-40B4-BE49-F238E27FC236}">
                <a16:creationId xmlns="" xmlns:a16="http://schemas.microsoft.com/office/drawing/2014/main" id="{C623ABF6-7D78-2674-FCE6-4D7FDD961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3" r="2486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03A6265-E10C-4B85-9C20-E75FCAF9C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EA59F5-3388-97DD-8FC5-22DE766D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71121"/>
            <a:ext cx="5464968" cy="1554480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Come potrebbe essere la tecnologia del futuro?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BD0A5E-E73A-3831-63C8-D2CAF9317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1219200"/>
            <a:ext cx="5247340" cy="5445760"/>
          </a:xfrm>
        </p:spPr>
        <p:txBody>
          <a:bodyPr anchor="ctr">
            <a:normAutofit/>
          </a:bodyPr>
          <a:lstStyle/>
          <a:p>
            <a:r>
              <a:rPr lang="it-IT" sz="2400" dirty="0"/>
              <a:t>Creare altre piattaforme digitali</a:t>
            </a:r>
          </a:p>
          <a:p>
            <a:r>
              <a:rPr lang="it-IT" sz="2400" dirty="0"/>
              <a:t>Torrette tecnologiche per proteggere la casa da intrusi</a:t>
            </a:r>
          </a:p>
          <a:p>
            <a:r>
              <a:rPr lang="it-IT" sz="2400" dirty="0" err="1"/>
              <a:t>Autoirrigatori</a:t>
            </a:r>
            <a:r>
              <a:rPr lang="it-IT" sz="2400" dirty="0"/>
              <a:t> </a:t>
            </a:r>
            <a:r>
              <a:rPr lang="it-IT" sz="2400" dirty="0" smtClean="0"/>
              <a:t>per giardini azionati </a:t>
            </a:r>
            <a:r>
              <a:rPr lang="it-IT" sz="2400" dirty="0"/>
              <a:t>da dispositivi </a:t>
            </a:r>
            <a:r>
              <a:rPr lang="it-IT" sz="2400" dirty="0" smtClean="0"/>
              <a:t>tecnologici</a:t>
            </a:r>
            <a:endParaRPr lang="it-IT" sz="2400" dirty="0"/>
          </a:p>
          <a:p>
            <a:r>
              <a:rPr lang="it-IT" sz="2400" dirty="0"/>
              <a:t>Forme più sofisticate di PC e </a:t>
            </a:r>
            <a:r>
              <a:rPr lang="it-IT" sz="2400" dirty="0" smtClean="0"/>
              <a:t>di telefoni</a:t>
            </a:r>
            <a:endParaRPr lang="it-IT" sz="2400" dirty="0"/>
          </a:p>
          <a:p>
            <a:r>
              <a:rPr lang="it-IT" sz="2400" dirty="0"/>
              <a:t>Treni sospesi velocissimi che si muovono con l’utilizzo di magneti</a:t>
            </a:r>
          </a:p>
          <a:p>
            <a:r>
              <a:rPr lang="it-IT" sz="2400" dirty="0"/>
              <a:t>La macchina del futuro</a:t>
            </a:r>
          </a:p>
          <a:p>
            <a:r>
              <a:rPr lang="it-IT" sz="2400" dirty="0"/>
              <a:t>Treni </a:t>
            </a:r>
            <a:r>
              <a:rPr lang="it-IT" sz="2400" dirty="0" smtClean="0"/>
              <a:t>senza  </a:t>
            </a:r>
            <a:r>
              <a:rPr lang="it-IT" sz="2400" dirty="0"/>
              <a:t>personale</a:t>
            </a:r>
          </a:p>
        </p:txBody>
      </p:sp>
    </p:spTree>
    <p:extLst>
      <p:ext uri="{BB962C8B-B14F-4D97-AF65-F5344CB8AC3E}">
        <p14:creationId xmlns="" xmlns:p14="http://schemas.microsoft.com/office/powerpoint/2010/main" val="22108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7">
            <a:extLst>
              <a:ext uri="{FF2B5EF4-FFF2-40B4-BE49-F238E27FC236}">
                <a16:creationId xmlns="" xmlns:a16="http://schemas.microsoft.com/office/drawing/2014/main" id="{91DC6ABD-215C-4EA8-A483-CEF5B99AB3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5701E01-F638-6247-F5F0-C2B25D8A3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725283"/>
            <a:ext cx="5003321" cy="465826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dirty="0"/>
              <a:t>Seconda </a:t>
            </a:r>
            <a:r>
              <a:rPr lang="it-IT" sz="4000" dirty="0" smtClean="0"/>
              <a:t>attività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IO e VOI, </a:t>
            </a:r>
            <a:b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IO e gli altri</a:t>
            </a:r>
            <a:endParaRPr lang="it-IT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0" name="Group 19">
            <a:extLst>
              <a:ext uri="{FF2B5EF4-FFF2-40B4-BE49-F238E27FC236}">
                <a16:creationId xmlns="" xmlns:a16="http://schemas.microsoft.com/office/drawing/2014/main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1">
              <a:extLst>
                <a:ext uri="{FF2B5EF4-FFF2-40B4-BE49-F238E27FC236}">
                  <a16:creationId xmlns="" xmlns:a16="http://schemas.microsoft.com/office/drawing/2014/main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200" dirty="0" smtClean="0"/>
              <a:t>Adesso mi presento ai miei </a:t>
            </a:r>
            <a:r>
              <a:rPr lang="it-IT" sz="3200" dirty="0" err="1" smtClean="0"/>
              <a:t>compagni</a:t>
            </a:r>
            <a:r>
              <a:rPr lang="it-IT" dirty="0" err="1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9128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fera di mesh e nodi">
            <a:extLst>
              <a:ext uri="{FF2B5EF4-FFF2-40B4-BE49-F238E27FC236}">
                <a16:creationId xmlns="" xmlns:a16="http://schemas.microsoft.com/office/drawing/2014/main" id="{7CC69F79-2319-B540-B194-F140A2210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30" b="235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CC41B14-A8BE-B052-54F1-3F1E3AD7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…e </a:t>
            </a:r>
            <a:r>
              <a:rPr lang="en-US" sz="40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adesso</a:t>
            </a:r>
            <a:r>
              <a:rPr lang="en-US" sz="4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 mi </a:t>
            </a:r>
            <a:r>
              <a:rPr lang="en-US" sz="4000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2">
                    <a:lumMod val="75000"/>
                  </a:schemeClr>
                </a:solidFill>
              </a:rPr>
              <a:t>presento</a:t>
            </a:r>
            <a:r>
              <a:rPr lang="en-US" sz="4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 </a:t>
            </a:r>
            <a:r>
              <a:rPr lang="en-US" sz="40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sul</a:t>
            </a:r>
            <a:r>
              <a:rPr lang="en-US" sz="4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 web e sui social</a:t>
            </a:r>
          </a:p>
        </p:txBody>
      </p:sp>
    </p:spTree>
    <p:extLst>
      <p:ext uri="{BB962C8B-B14F-4D97-AF65-F5344CB8AC3E}">
        <p14:creationId xmlns="" xmlns:p14="http://schemas.microsoft.com/office/powerpoint/2010/main" val="3952712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libro, carta, lettera&#10;&#10;Descrizione generata automaticamente">
            <a:extLst>
              <a:ext uri="{FF2B5EF4-FFF2-40B4-BE49-F238E27FC236}">
                <a16:creationId xmlns="" xmlns:a16="http://schemas.microsoft.com/office/drawing/2014/main" id="{18E0983E-77F5-7CF1-D9B6-65D5C688D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" y="146648"/>
            <a:ext cx="3493699" cy="443397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testo, carta, statico, Prodotto di carta&#10;&#10;Descrizione generata automaticamente">
            <a:extLst>
              <a:ext uri="{FF2B5EF4-FFF2-40B4-BE49-F238E27FC236}">
                <a16:creationId xmlns="" xmlns:a16="http://schemas.microsoft.com/office/drawing/2014/main" id="{51659774-FC7F-832D-515C-E973ED0A3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37" y="2053087"/>
            <a:ext cx="3165894" cy="422694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testo, carta, calligrafia, statico&#10;&#10;Descrizione generata automaticamente">
            <a:extLst>
              <a:ext uri="{FF2B5EF4-FFF2-40B4-BE49-F238E27FC236}">
                <a16:creationId xmlns="" xmlns:a16="http://schemas.microsoft.com/office/drawing/2014/main" id="{4001782B-ED3D-9265-E8F2-F394A1ADB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43215" y="719626"/>
            <a:ext cx="3940921" cy="3209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66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metti vuoti">
            <a:extLst>
              <a:ext uri="{FF2B5EF4-FFF2-40B4-BE49-F238E27FC236}">
                <a16:creationId xmlns="" xmlns:a16="http://schemas.microsoft.com/office/drawing/2014/main" id="{AEA83309-EB0D-E0D4-A3C3-2972BD770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5" b="10034"/>
          <a:stretch/>
        </p:blipFill>
        <p:spPr>
          <a:xfrm>
            <a:off x="0" y="0"/>
            <a:ext cx="12191979" cy="6887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D60F200-5EB0-B223-2439-C96C67F0FE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4067CD3-146F-6228-E362-39AA720C2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71C7E5C-A0F8-E9FA-56DB-31A257FD4E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3F70A3C-4474-2A39-470C-FD55A88375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AC3F7D4-9613-0E1F-901C-98FE831DEB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FD5167C-AF48-26F0-7A9F-3F76433748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7B30A01-FCA8-86A5-A840-C32A3BE2E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71EDF08-DD4F-6BB8-B3CB-551590C7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155188"/>
            <a:ext cx="4160233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Quali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sono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messaggi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più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importanti</a:t>
            </a:r>
            <a:r>
              <a:rPr lang="en-US" sz="4000" dirty="0">
                <a:solidFill>
                  <a:srgbClr val="FFFFFF"/>
                </a:solidFill>
              </a:rPr>
              <a:t> per </a:t>
            </a:r>
            <a:r>
              <a:rPr lang="en-US" sz="4000" dirty="0" err="1">
                <a:solidFill>
                  <a:srgbClr val="FFFFFF"/>
                </a:solidFill>
              </a:rPr>
              <a:t>te</a:t>
            </a:r>
            <a:r>
              <a:rPr lang="en-US" sz="4000" dirty="0">
                <a:solidFill>
                  <a:srgbClr val="FFFFFF"/>
                </a:solidFill>
              </a:rPr>
              <a:t>, </a:t>
            </a:r>
            <a:r>
              <a:rPr lang="en-US" sz="4000" dirty="0" err="1">
                <a:solidFill>
                  <a:srgbClr val="FFFFFF"/>
                </a:solidFill>
              </a:rPr>
              <a:t>oppure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cosa</a:t>
            </a:r>
            <a:r>
              <a:rPr lang="en-US" sz="4000" dirty="0">
                <a:solidFill>
                  <a:srgbClr val="FFFFFF"/>
                </a:solidFill>
              </a:rPr>
              <a:t> non </a:t>
            </a:r>
            <a:r>
              <a:rPr lang="en-US" sz="4000" dirty="0" err="1">
                <a:solidFill>
                  <a:srgbClr val="FFFFFF"/>
                </a:solidFill>
              </a:rPr>
              <a:t>sapevi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7412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magine che contiene blu, Policromia, spazio, Blu elettrico&#10;&#10;Descrizione generata automaticamente">
            <a:extLst>
              <a:ext uri="{FF2B5EF4-FFF2-40B4-BE49-F238E27FC236}">
                <a16:creationId xmlns="" xmlns:a16="http://schemas.microsoft.com/office/drawing/2014/main" id="{5F98C63E-BA7F-49DD-A918-D695CD1DF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523A877-D48C-7CB5-06DB-4B40199C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I messaggi più importanti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="" xmlns:a16="http://schemas.microsoft.com/office/drawing/2014/main" id="{9E84397D-7FA3-BF3C-61C4-87CA21E0E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15321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869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4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9B1DE7-60CF-08A5-72C4-07A02845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89" y="1094875"/>
            <a:ext cx="3645569" cy="425917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i="1" dirty="0">
                <a:solidFill>
                  <a:srgbClr val="FFFFFF"/>
                </a:solidFill>
              </a:rPr>
              <a:t> PRIMA ATTIVITA’ </a:t>
            </a:r>
            <a:br>
              <a:rPr lang="en-US" sz="2600" i="1" dirty="0">
                <a:solidFill>
                  <a:srgbClr val="FFFFFF"/>
                </a:solidFill>
              </a:rPr>
            </a:br>
            <a:r>
              <a:rPr lang="en-US" sz="2600" i="1" dirty="0">
                <a:solidFill>
                  <a:srgbClr val="FFFFFF"/>
                </a:solidFill>
              </a:rPr>
              <a:t/>
            </a:r>
            <a:br>
              <a:rPr lang="en-US" sz="2600" i="1" dirty="0">
                <a:solidFill>
                  <a:srgbClr val="FFFFFF"/>
                </a:solidFill>
              </a:rPr>
            </a:br>
            <a:r>
              <a:rPr lang="en-US" sz="2600" i="1" dirty="0">
                <a:solidFill>
                  <a:srgbClr val="FFFFFF"/>
                </a:solidFill>
              </a:rPr>
              <a:t>La </a:t>
            </a:r>
            <a:r>
              <a:rPr lang="en-US" sz="2600" i="1" dirty="0" err="1">
                <a:solidFill>
                  <a:srgbClr val="FFFFFF"/>
                </a:solidFill>
              </a:rPr>
              <a:t>tecnologia</a:t>
            </a:r>
            <a:r>
              <a:rPr lang="en-US" sz="2600" i="1" dirty="0">
                <a:solidFill>
                  <a:srgbClr val="FFFFFF"/>
                </a:solidFill>
              </a:rPr>
              <a:t> per me</a:t>
            </a:r>
            <a:endParaRPr lang="en-US" sz="26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 descr="Immagine che contiene testo, calligrafia, lavagna, gesso&#10;&#10;Descrizione generata automaticamente">
            <a:extLst>
              <a:ext uri="{FF2B5EF4-FFF2-40B4-BE49-F238E27FC236}">
                <a16:creationId xmlns="" xmlns:a16="http://schemas.microsoft.com/office/drawing/2014/main" id="{FF86DD8D-6EF5-5A93-456A-8D116382C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27" y="457200"/>
            <a:ext cx="7172344" cy="5902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1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0B136E-7020-D7FA-8C7E-451C369A4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6B3E67-A7DA-CE4A-651F-2C0B3AC5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Ho imparato </a:t>
            </a:r>
            <a:r>
              <a:rPr lang="it-IT" dirty="0" err="1"/>
              <a:t>che…</a:t>
            </a:r>
            <a:endParaRPr lang="it-IT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="" xmlns:a16="http://schemas.microsoft.com/office/drawing/2014/main" id="{EF9F2006-0710-4135-8F2E-73A3C15C9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90871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575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B37791B-B040-4694-BFDC-8DD132D86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5D3D675-CAAC-F23A-7FA9-6E0BDD3A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54819"/>
            <a:ext cx="6124576" cy="2678363"/>
          </a:xfrm>
        </p:spPr>
        <p:txBody>
          <a:bodyPr>
            <a:normAutofit/>
          </a:bodyPr>
          <a:lstStyle/>
          <a:p>
            <a:pPr algn="r"/>
            <a:r>
              <a:rPr lang="it-IT" sz="7200" dirty="0">
                <a:solidFill>
                  <a:schemeClr val="bg1"/>
                </a:solidFill>
              </a:rPr>
              <a:t>Terza attività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C300AA95-5A71-541D-FC38-FC045172A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chemeClr val="bg1"/>
                </a:solidFill>
              </a:rPr>
              <a:t>Risiko uso e abuso del tempo</a:t>
            </a:r>
          </a:p>
          <a:p>
            <a:pPr algn="r"/>
            <a:endParaRPr lang="it-IT">
              <a:solidFill>
                <a:schemeClr val="bg1"/>
              </a:solidFill>
            </a:endParaRPr>
          </a:p>
          <a:p>
            <a:pPr algn="r"/>
            <a:endParaRPr lang="it-IT">
              <a:solidFill>
                <a:schemeClr val="bg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E253338B-EC15-4112-B0AA-4135021E9A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-1"/>
            <a:ext cx="4572002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31899EE-49A4-469F-BDB5-0A178C5510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63E0550-0AFD-458E-A821-787F4CB6FF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BC5702A-BA45-4A2C-99DC-525993A9CE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9636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DF86ECA-3C93-77B6-B233-F45C3044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188" y="365125"/>
            <a:ext cx="10138611" cy="886159"/>
          </a:xfrm>
        </p:spPr>
        <p:txBody>
          <a:bodyPr>
            <a:noAutofit/>
          </a:bodyPr>
          <a:lstStyle/>
          <a:p>
            <a:r>
              <a:rPr lang="it-IT" sz="3200" b="1" dirty="0"/>
              <a:t>Percezione del rischio che gli alunni sarebbero disposti a correre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71A6532-4315-EF89-2F83-82CA2933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5235608"/>
          </a:xfrm>
        </p:spPr>
        <p:txBody>
          <a:bodyPr>
            <a:noAutofit/>
          </a:bodyPr>
          <a:lstStyle/>
          <a:p>
            <a:r>
              <a:rPr lang="it-IT" sz="2400" dirty="0"/>
              <a:t>Ho preso brutti voti e i miei genitori mi proibiscono di giocare ai videogiochi. Sono solo in casa con mia sorella. </a:t>
            </a:r>
            <a:r>
              <a:rPr lang="it-IT" sz="2400" dirty="0">
                <a:solidFill>
                  <a:srgbClr val="FF0000"/>
                </a:solidFill>
              </a:rPr>
              <a:t>RISCHIO? SI,molto</a:t>
            </a:r>
          </a:p>
          <a:p>
            <a:r>
              <a:rPr lang="it-IT" sz="2400" dirty="0"/>
              <a:t>Un mio amico mi invita a giocare a un videogioco che mi crea fastidio. </a:t>
            </a:r>
            <a:r>
              <a:rPr lang="it-IT" sz="2400" dirty="0">
                <a:solidFill>
                  <a:srgbClr val="FF0000"/>
                </a:solidFill>
              </a:rPr>
              <a:t>RISCHIO? POCO</a:t>
            </a:r>
          </a:p>
          <a:p>
            <a:r>
              <a:rPr lang="it-IT" sz="2400" dirty="0"/>
              <a:t>Domani avrò un’interrogazione e so già che andrà malissimo. Faccio sparire il cellulare di mia madre così non vede il registro elettronico almeno fino a quando non arrivo a casa. </a:t>
            </a:r>
            <a:r>
              <a:rPr lang="it-IT" sz="2400" dirty="0">
                <a:solidFill>
                  <a:srgbClr val="FF0000"/>
                </a:solidFill>
              </a:rPr>
              <a:t>RISCHIO? SI’, molto</a:t>
            </a:r>
          </a:p>
          <a:p>
            <a:r>
              <a:rPr lang="it-IT" sz="2400" dirty="0"/>
              <a:t>Mentre sto facendo una ricerca mi appare un banner che mi promette di vincere un viaggio se clicco sopra. </a:t>
            </a:r>
            <a:r>
              <a:rPr lang="it-IT" sz="2400" dirty="0">
                <a:solidFill>
                  <a:srgbClr val="FF0000"/>
                </a:solidFill>
              </a:rPr>
              <a:t>RISCHIO? NO</a:t>
            </a:r>
          </a:p>
          <a:p>
            <a:r>
              <a:rPr lang="it-IT" sz="2400" dirty="0"/>
              <a:t>Vorrei mandare un messaggio a un mio compagno/compagna per dirgli/le che mi piace. </a:t>
            </a:r>
            <a:r>
              <a:rPr lang="it-IT" sz="2400" dirty="0">
                <a:solidFill>
                  <a:srgbClr val="FF0000"/>
                </a:solidFill>
              </a:rPr>
              <a:t>RISCHIO? SI’, molto</a:t>
            </a:r>
          </a:p>
          <a:p>
            <a:r>
              <a:rPr lang="it-IT" sz="2400" dirty="0"/>
              <a:t>Mi è finito il pallone in un cortile e per riprenderlo devo scavalcare un muro alto</a:t>
            </a:r>
            <a:r>
              <a:rPr lang="it-IT" sz="2400" dirty="0">
                <a:solidFill>
                  <a:srgbClr val="FF0000"/>
                </a:solidFill>
              </a:rPr>
              <a:t>. RISCHIO? POCO</a:t>
            </a:r>
          </a:p>
        </p:txBody>
      </p:sp>
    </p:spTree>
    <p:extLst>
      <p:ext uri="{BB962C8B-B14F-4D97-AF65-F5344CB8AC3E}">
        <p14:creationId xmlns="" xmlns:p14="http://schemas.microsoft.com/office/powerpoint/2010/main" val="30608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48036A2-4836-4B95-382A-BA3AD4D0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463"/>
            <a:ext cx="5379720" cy="233133"/>
          </a:xfrm>
        </p:spPr>
        <p:txBody>
          <a:bodyPr>
            <a:normAutofit fontScale="90000"/>
          </a:bodyPr>
          <a:lstStyle/>
          <a:p>
            <a:r>
              <a:rPr lang="it-IT" sz="3100" dirty="0"/>
              <a:t>Quanto sei disposto a rischiare?</a:t>
            </a:r>
            <a:br>
              <a:rPr lang="it-IT" sz="3100" dirty="0"/>
            </a:br>
            <a:r>
              <a:rPr lang="it-IT" dirty="0"/>
              <a:t>Linea del rischio…..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05BADDE9-C9CA-8EF5-C07D-685D30EE2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736" y="2286645"/>
            <a:ext cx="6096528" cy="342929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C9441A6-A873-E2E6-5434-37BB96F4F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7" name="Immagine 6" descr="Immagine che contiene vestiti, calzature, persona, donna&#10;&#10;Descrizione generata automaticamente">
            <a:extLst>
              <a:ext uri="{FF2B5EF4-FFF2-40B4-BE49-F238E27FC236}">
                <a16:creationId xmlns="" xmlns:a16="http://schemas.microsoft.com/office/drawing/2014/main" id="{353D85F4-3C21-8950-4AB1-06A06D825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31" y="1383508"/>
            <a:ext cx="3935609" cy="5247479"/>
          </a:xfrm>
          <a:prstGeom prst="rect">
            <a:avLst/>
          </a:prstGeom>
        </p:spPr>
      </p:pic>
      <p:pic>
        <p:nvPicPr>
          <p:cNvPr id="9" name="Immagine 8" descr="Immagine che contiene vestiti, calzature, testo, persona&#10;&#10;Descrizione generata automaticamente">
            <a:extLst>
              <a:ext uri="{FF2B5EF4-FFF2-40B4-BE49-F238E27FC236}">
                <a16:creationId xmlns="" xmlns:a16="http://schemas.microsoft.com/office/drawing/2014/main" id="{51AE3301-1CB0-5FEC-5E14-7636CEC2C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81280"/>
            <a:ext cx="5760719" cy="6572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2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A3363022-C969-41E9-8EB2-E4C94908C1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D1AD6B3-BE88-4CEB-BA17-790657CC47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38D29E-9DBD-D3C4-ADFC-892C10BCF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it-IT" sz="4000" dirty="0">
                <a:solidFill>
                  <a:schemeClr val="tx2"/>
                </a:solidFill>
              </a:rPr>
              <a:t>Video Help</a:t>
            </a:r>
            <a:br>
              <a:rPr lang="it-IT" sz="4000" dirty="0">
                <a:solidFill>
                  <a:schemeClr val="tx2"/>
                </a:solidFill>
              </a:rPr>
            </a:br>
            <a:r>
              <a:rPr lang="it-IT" sz="4000" dirty="0">
                <a:solidFill>
                  <a:schemeClr val="tx2"/>
                </a:solidFill>
              </a:rPr>
              <a:t>SCRIVO IL FINALE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E0D394F-B749-A540-3937-6F098CDCC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623454"/>
            <a:ext cx="4805691" cy="595745"/>
          </a:xfrm>
        </p:spPr>
        <p:txBody>
          <a:bodyPr anchor="b">
            <a:normAutofit/>
          </a:bodyPr>
          <a:lstStyle/>
          <a:p>
            <a:pPr algn="l"/>
            <a:r>
              <a:rPr lang="it-IT" sz="3200" dirty="0">
                <a:solidFill>
                  <a:schemeClr val="tx2"/>
                </a:solidFill>
              </a:rPr>
              <a:t>Attività di gruppo</a:t>
            </a:r>
          </a:p>
        </p:txBody>
      </p:sp>
      <p:pic>
        <p:nvPicPr>
          <p:cNvPr id="7" name="Graphic 6" descr="Video camera">
            <a:extLst>
              <a:ext uri="{FF2B5EF4-FFF2-40B4-BE49-F238E27FC236}">
                <a16:creationId xmlns="" xmlns:a16="http://schemas.microsoft.com/office/drawing/2014/main" id="{A482A8E8-B8B2-F1FF-F6AB-CBC4A869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9D1390B-7E13-4B4F-9CB2-391063412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E720206-AA49-4786-A932-A2650DE091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72F6EE6-EDE9-45A5-8F6D-02B9B7CB2C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093DC50-3BD7-46B1-A300-CD207E152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356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izzo, disegno, calligrafia&#10;&#10;Descrizione generata automaticamente">
            <a:extLst>
              <a:ext uri="{FF2B5EF4-FFF2-40B4-BE49-F238E27FC236}">
                <a16:creationId xmlns="" xmlns:a16="http://schemas.microsoft.com/office/drawing/2014/main" id="{9A87F81E-9A9B-9AFF-F110-CDEF5CFC3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67" y="193964"/>
            <a:ext cx="4167378" cy="6442363"/>
          </a:xfrm>
          <a:prstGeom prst="rect">
            <a:avLst/>
          </a:prstGeom>
        </p:spPr>
      </p:pic>
      <p:pic>
        <p:nvPicPr>
          <p:cNvPr id="5" name="Immagine 4" descr="Immagine che contiene testo, calligrafia, lettera, carta&#10;&#10;Descrizione generata automaticamente">
            <a:extLst>
              <a:ext uri="{FF2B5EF4-FFF2-40B4-BE49-F238E27FC236}">
                <a16:creationId xmlns="" xmlns:a16="http://schemas.microsoft.com/office/drawing/2014/main" id="{5529899F-6D44-39C4-1BAE-53FF22493B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57200"/>
            <a:ext cx="3392905" cy="5233737"/>
          </a:xfrm>
          <a:prstGeom prst="rect">
            <a:avLst/>
          </a:prstGeom>
        </p:spPr>
      </p:pic>
      <p:pic>
        <p:nvPicPr>
          <p:cNvPr id="7" name="Immagine 6" descr="Immagine che contiene testo, schizzo, disegno, calligrafia&#10;&#10;Descrizione generata automaticamente">
            <a:extLst>
              <a:ext uri="{FF2B5EF4-FFF2-40B4-BE49-F238E27FC236}">
                <a16:creationId xmlns="" xmlns:a16="http://schemas.microsoft.com/office/drawing/2014/main" id="{53D0B768-F6E6-AA2C-F85A-85228A028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10" y="180109"/>
            <a:ext cx="4378035" cy="6497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80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7AA7E8-8006-4E1F-A566-FCF37EE6F3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32660CB-3264-47AC-6A57-297126642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it-IT" sz="6600" dirty="0">
                <a:solidFill>
                  <a:srgbClr val="FFFFFF"/>
                </a:solidFill>
              </a:rPr>
              <a:t>Attività conclusiva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7C6AAFD-EE73-D763-AEC0-841370E1A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pPr algn="l"/>
            <a:r>
              <a:rPr lang="it-IT" sz="4400" dirty="0">
                <a:solidFill>
                  <a:srgbClr val="FFFFFF"/>
                </a:solidFill>
              </a:rPr>
              <a:t>Cosa mi porto a casa?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6020367-4FD5-4596-8E10-C5F095CD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68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C594807-4E15-6FBF-BED5-C6D11F1B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82" y="332509"/>
            <a:ext cx="6646717" cy="106315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3000" dirty="0"/>
              <a:t/>
            </a:r>
            <a:br>
              <a:rPr lang="it-IT" sz="3000" dirty="0"/>
            </a:br>
            <a:r>
              <a:rPr lang="it-IT" sz="3100" b="1" dirty="0"/>
              <a:t>Invento uno slogan e/o creo un disegno che sintetizzi il percorso fatto insieme</a:t>
            </a:r>
          </a:p>
        </p:txBody>
      </p:sp>
      <p:pic>
        <p:nvPicPr>
          <p:cNvPr id="5" name="Picture 4" descr="Occhiali sopra un libro">
            <a:extLst>
              <a:ext uri="{FF2B5EF4-FFF2-40B4-BE49-F238E27FC236}">
                <a16:creationId xmlns="" xmlns:a16="http://schemas.microsoft.com/office/drawing/2014/main" id="{E55C5E23-7564-9B57-B0FB-499B1554B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9" r="33221" b="-1"/>
          <a:stretch/>
        </p:blipFill>
        <p:spPr>
          <a:xfrm>
            <a:off x="-1" y="0"/>
            <a:ext cx="3236495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EFBDE31-BB3E-6CFC-23CD-B5976DA38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180A60EC-72BB-121F-556A-E2837FD99A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91A2FAE-D41C-FF5D-B0A0-7808248EDC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5F48C9E-D3AE-B8E8-40D4-F492080D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804" y="2521527"/>
            <a:ext cx="6393359" cy="3473636"/>
          </a:xfrm>
        </p:spPr>
        <p:txBody>
          <a:bodyPr anchor="t">
            <a:noAutofit/>
          </a:bodyPr>
          <a:lstStyle/>
          <a:p>
            <a:r>
              <a:rPr lang="it-IT" sz="2400" dirty="0"/>
              <a:t>Gli alunni divisi per gruppi hanno creato un cartellone ritagliando scritte e immagini prese da riviste fornite dall’insegnante. Insieme agli alunni l’insegnante ha deciso di appendere i lavori lungo le scale che portano alle classi terza, quarta e quinta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02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Arte bambini, calligrafia, Prodotto di carta&#10;&#10;Descrizione generata automaticamente">
            <a:extLst>
              <a:ext uri="{FF2B5EF4-FFF2-40B4-BE49-F238E27FC236}">
                <a16:creationId xmlns="" xmlns:a16="http://schemas.microsoft.com/office/drawing/2014/main" id="{54A2D5D6-5542-4783-D28E-64DB0678E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5" y="0"/>
            <a:ext cx="1047022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70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ibro&#10;&#10;Descrizione generata automaticamente">
            <a:extLst>
              <a:ext uri="{FF2B5EF4-FFF2-40B4-BE49-F238E27FC236}">
                <a16:creationId xmlns="" xmlns:a16="http://schemas.microsoft.com/office/drawing/2014/main" id="{14D3C92F-0447-B36A-FE89-879EAD92D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7" y="0"/>
            <a:ext cx="1081752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49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B087C4F-EAB8-D927-E232-4BFBAB75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it-IT" sz="3200" dirty="0"/>
              <a:t>Parole chiave</a:t>
            </a:r>
          </a:p>
        </p:txBody>
      </p:sp>
      <p:cxnSp>
        <p:nvCxnSpPr>
          <p:cNvPr id="13" name="Straight Connector 8">
            <a:extLst>
              <a:ext uri="{FF2B5EF4-FFF2-40B4-BE49-F238E27FC236}">
                <a16:creationId xmlns="" xmlns:a16="http://schemas.microsoft.com/office/drawing/2014/main" id="{1503BFE4-729B-D9D0-C17B-501E6AF11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6A94BBF-01F2-8607-D173-84B93ADEA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25" y="2521891"/>
            <a:ext cx="1737260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Robot:</a:t>
            </a:r>
          </a:p>
          <a:p>
            <a:pPr marL="0" indent="0">
              <a:buNone/>
            </a:pPr>
            <a:r>
              <a:rPr lang="it-IT" sz="2000" dirty="0"/>
              <a:t>Intelligenza artificiale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14" name="Picture 4" descr="Un robot grigio con pulsanti a colori">
            <a:extLst>
              <a:ext uri="{FF2B5EF4-FFF2-40B4-BE49-F238E27FC236}">
                <a16:creationId xmlns="" xmlns:a16="http://schemas.microsoft.com/office/drawing/2014/main" id="{7D17276F-4449-5879-E991-77EF4AA0A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7"/>
          <a:stretch/>
        </p:blipFill>
        <p:spPr>
          <a:xfrm>
            <a:off x="5171441" y="21"/>
            <a:ext cx="7020560" cy="6857979"/>
          </a:xfrm>
          <a:prstGeom prst="rect">
            <a:avLst/>
          </a:prstGeom>
        </p:spPr>
      </p:pic>
      <p:pic>
        <p:nvPicPr>
          <p:cNvPr id="12" name="Immagine 11" descr="Immagine che contiene testo, calligrafia, lettera, carta&#10;&#10;Descrizione generata automaticamente">
            <a:extLst>
              <a:ext uri="{FF2B5EF4-FFF2-40B4-BE49-F238E27FC236}">
                <a16:creationId xmlns="" xmlns:a16="http://schemas.microsoft.com/office/drawing/2014/main" id="{37E43D62-D169-3B05-CD43-7C1727855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22" y="1625610"/>
            <a:ext cx="5508237" cy="5232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4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grafica&#10;&#10;Descrizione generata automaticamente">
            <a:extLst>
              <a:ext uri="{FF2B5EF4-FFF2-40B4-BE49-F238E27FC236}">
                <a16:creationId xmlns="" xmlns:a16="http://schemas.microsoft.com/office/drawing/2014/main" id="{E01E3EC7-19C7-9799-16E5-871722023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" y="0"/>
            <a:ext cx="1030856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7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07DAF91-4C47-DEF5-B5A3-AA867D6A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179"/>
            <a:ext cx="10515600" cy="1431758"/>
          </a:xfrm>
        </p:spPr>
        <p:txBody>
          <a:bodyPr>
            <a:normAutofit/>
          </a:bodyPr>
          <a:lstStyle/>
          <a:p>
            <a:pPr algn="ctr"/>
            <a:r>
              <a:rPr lang="it-IT" sz="2000" dirty="0"/>
              <a:t>PLURICLASSE 4^ e 5^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5CC0610-2DA8-C5AF-475C-8222BAFB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1168"/>
            <a:ext cx="10515600" cy="1491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latin typeface="+mj-lt"/>
              </a:rPr>
              <a:t>SCUOLA PRIMARIA “ASTORI”</a:t>
            </a:r>
          </a:p>
          <a:p>
            <a:pPr marL="0" indent="0" algn="ctr">
              <a:buNone/>
            </a:pPr>
            <a:r>
              <a:rPr lang="it-IT" sz="2000" dirty="0">
                <a:latin typeface="+mj-lt"/>
              </a:rPr>
              <a:t>CASTELLETTO MONFERRATO </a:t>
            </a:r>
          </a:p>
          <a:p>
            <a:pPr marL="0" indent="0" algn="ctr">
              <a:buNone/>
            </a:pPr>
            <a:r>
              <a:rPr lang="it-IT" sz="2000" dirty="0">
                <a:latin typeface="+mj-lt"/>
              </a:rPr>
              <a:t>I.C. PAOLO E RITA BORSELLINO</a:t>
            </a:r>
          </a:p>
        </p:txBody>
      </p:sp>
    </p:spTree>
    <p:extLst>
      <p:ext uri="{BB962C8B-B14F-4D97-AF65-F5344CB8AC3E}">
        <p14:creationId xmlns="" xmlns:p14="http://schemas.microsoft.com/office/powerpoint/2010/main" val="3469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607EC0B-6F18-4CC6-A161-42CC6FAB22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3679C1C-6764-9C7F-6705-528771B9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0" y="4586599"/>
            <a:ext cx="4869179" cy="2017401"/>
          </a:xfrm>
        </p:spPr>
        <p:txBody>
          <a:bodyPr anchor="t">
            <a:normAutofit/>
          </a:bodyPr>
          <a:lstStyle/>
          <a:p>
            <a:r>
              <a:rPr lang="it-IT" sz="3600" dirty="0">
                <a:solidFill>
                  <a:schemeClr val="tx2"/>
                </a:solidFill>
              </a:rPr>
              <a:t/>
            </a:r>
            <a:br>
              <a:rPr lang="it-IT" sz="3600" dirty="0">
                <a:solidFill>
                  <a:schemeClr val="tx2"/>
                </a:solidFill>
              </a:rPr>
            </a:br>
            <a:r>
              <a:rPr lang="it-IT" sz="3600" dirty="0">
                <a:solidFill>
                  <a:schemeClr val="tx2"/>
                </a:solidFill>
              </a:rPr>
              <a:t/>
            </a:r>
            <a:br>
              <a:rPr lang="it-IT" sz="3600" dirty="0">
                <a:solidFill>
                  <a:schemeClr val="tx2"/>
                </a:solidFill>
              </a:rPr>
            </a:br>
            <a:r>
              <a:rPr lang="it-IT" sz="3600" dirty="0">
                <a:solidFill>
                  <a:schemeClr val="tx2"/>
                </a:solidFill>
              </a:rPr>
              <a:t>musica</a:t>
            </a:r>
          </a:p>
        </p:txBody>
      </p:sp>
      <p:pic>
        <p:nvPicPr>
          <p:cNvPr id="5" name="Picture 4" descr="Primo piano di spartito">
            <a:extLst>
              <a:ext uri="{FF2B5EF4-FFF2-40B4-BE49-F238E27FC236}">
                <a16:creationId xmlns="" xmlns:a16="http://schemas.microsoft.com/office/drawing/2014/main" id="{8339DA87-D796-1874-3D1B-94B33126C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8" r="15938" b="1"/>
          <a:stretch/>
        </p:blipFill>
        <p:spPr>
          <a:xfrm>
            <a:off x="-1" y="10"/>
            <a:ext cx="6324601" cy="68572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F263D67-9B31-4F2B-B228-27FD3112D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0DF1CD8-441E-4077-9B3C-7E96D92E05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E9C0434-209D-4C7E-BE2D-26B74B698D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BA29CD07-3C0C-426E-8C5F-2382575ACB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B937BE4-F949-4583-8DF7-F3EE5BA02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6EBAF51-610B-41B6-9517-1518958C7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3AFF871-90B5-3883-CDE4-A1CDD4AFA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654" y="549044"/>
            <a:ext cx="4869179" cy="4388715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1F33DCF8-0743-3DE8-5EE4-1B191C4EA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48724" y="254000"/>
            <a:ext cx="6018714" cy="5069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04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445A1EA-30E2-8A73-F8AA-289070D7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49383"/>
            <a:ext cx="4085665" cy="2291124"/>
          </a:xfrm>
        </p:spPr>
        <p:txBody>
          <a:bodyPr anchor="t">
            <a:normAutofit/>
          </a:bodyPr>
          <a:lstStyle/>
          <a:p>
            <a:r>
              <a:rPr lang="it-IT" sz="3200" dirty="0"/>
              <a:t>telefono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503BFE4-729B-D9D0-C17B-501E6AF11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egnaposto contenuto 5" descr="Immagine che contiene testo, ricevuta, calligrafia, carta&#10;&#10;Descrizione generata automaticamente">
            <a:extLst>
              <a:ext uri="{FF2B5EF4-FFF2-40B4-BE49-F238E27FC236}">
                <a16:creationId xmlns="" xmlns:a16="http://schemas.microsoft.com/office/drawing/2014/main" id="{BE8DF7F1-F08E-84E1-45ED-15AD2FBFF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1"/>
            <a:ext cx="6816436" cy="5791200"/>
          </a:xfrm>
        </p:spPr>
      </p:pic>
      <p:pic>
        <p:nvPicPr>
          <p:cNvPr id="5" name="Picture 4" descr="Primo piano di un telefono su un tavolo">
            <a:extLst>
              <a:ext uri="{FF2B5EF4-FFF2-40B4-BE49-F238E27FC236}">
                <a16:creationId xmlns="" xmlns:a16="http://schemas.microsoft.com/office/drawing/2014/main" id="{4B71D391-AB1C-31C4-2447-3D7052279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30" r="23105" b="-1"/>
          <a:stretch/>
        </p:blipFill>
        <p:spPr>
          <a:xfrm>
            <a:off x="6899564" y="10"/>
            <a:ext cx="5292436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280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="" xmlns:a16="http://schemas.microsoft.com/office/drawing/2014/main" id="{C0763A76-9F1C-4FC5-82B7-DD475DA46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81BF4F6-F2CF-4984-9D14-D6966D92F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C4D6C0-3A3F-E6B5-8122-A138F396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it-IT" sz="4000" dirty="0"/>
              <a:t>Messaggi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="" xmlns:a16="http://schemas.microsoft.com/office/drawing/2014/main" id="{91661A0E-AB2B-60A3-1090-10ED63316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451905"/>
            <a:ext cx="6096000" cy="5406093"/>
          </a:xfrm>
        </p:spPr>
      </p:pic>
      <p:pic>
        <p:nvPicPr>
          <p:cNvPr id="5" name="Picture 4" descr="Caselle di dialogo multicolori">
            <a:extLst>
              <a:ext uri="{FF2B5EF4-FFF2-40B4-BE49-F238E27FC236}">
                <a16:creationId xmlns="" xmlns:a16="http://schemas.microsoft.com/office/drawing/2014/main" id="{945EB4E6-6AD9-236A-5B64-A2388632E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65" r="17570" b="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3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="" xmlns:a16="http://schemas.microsoft.com/office/drawing/2014/main" id="{C0763A76-9F1C-4FC5-82B7-DD475DA46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81BF4F6-F2CF-4984-9D14-D6966D92F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57E80CD-7824-549F-3B42-FB04EE49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0"/>
            <a:ext cx="4646904" cy="1974716"/>
          </a:xfrm>
        </p:spPr>
        <p:txBody>
          <a:bodyPr anchor="ctr">
            <a:normAutofit/>
          </a:bodyPr>
          <a:lstStyle/>
          <a:p>
            <a:r>
              <a:rPr lang="it-IT" sz="4000" dirty="0"/>
              <a:t>Videogiochi: 3D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0812FDF-5F62-39BA-DDD6-FE264CF5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</p:txBody>
      </p:sp>
      <p:pic>
        <p:nvPicPr>
          <p:cNvPr id="5" name="Picture 4" descr="Sfondo astratto di barre colorate 3D">
            <a:extLst>
              <a:ext uri="{FF2B5EF4-FFF2-40B4-BE49-F238E27FC236}">
                <a16:creationId xmlns="" xmlns:a16="http://schemas.microsoft.com/office/drawing/2014/main" id="{05667488-3479-1007-DBDC-CBDF63C49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2" r="19098" b="-2"/>
          <a:stretch/>
        </p:blipFill>
        <p:spPr>
          <a:xfrm>
            <a:off x="6954982" y="1"/>
            <a:ext cx="5243843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6DDF5164-43E8-10DB-B164-5B299D32F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6828" y="1493520"/>
            <a:ext cx="6920246" cy="5364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28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026A84AF-6F58-471A-BF1F-10D8C0351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053C35A-16BB-D7C7-1915-ECC9AE9D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Sintesi dell’attività e relativi commenti</a:t>
            </a:r>
          </a:p>
        </p:txBody>
      </p:sp>
      <p:pic>
        <p:nvPicPr>
          <p:cNvPr id="5" name="Content Placeholder 4" descr="Penna posizionata sopra riga della firma">
            <a:extLst>
              <a:ext uri="{FF2B5EF4-FFF2-40B4-BE49-F238E27FC236}">
                <a16:creationId xmlns="" xmlns:a16="http://schemas.microsoft.com/office/drawing/2014/main" id="{FE861D81-E1F5-2254-D3EE-8E9F2E810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92" r="-1" b="-1"/>
          <a:stretch/>
        </p:blipFill>
        <p:spPr>
          <a:xfrm>
            <a:off x="6672050" y="10"/>
            <a:ext cx="7182495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7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048BD2F-3C0E-3197-6F17-E6225054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>
            <a:normAutofit/>
          </a:bodyPr>
          <a:lstStyle/>
          <a:p>
            <a:r>
              <a:rPr lang="it-IT" sz="3200" b="1" dirty="0"/>
              <a:t>Che tipi di tecnologia possiedi e come la utilizzi?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2BD839C-1D79-8A80-1242-DDFE0784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424"/>
            <a:ext cx="10515600" cy="5070539"/>
          </a:xfrm>
        </p:spPr>
        <p:txBody>
          <a:bodyPr/>
          <a:lstStyle/>
          <a:p>
            <a:r>
              <a:rPr lang="it-IT" dirty="0">
                <a:highlight>
                  <a:srgbClr val="FFFF00"/>
                </a:highlight>
              </a:rPr>
              <a:t>Alla domanda che apparecchio tecnologico possiedi </a:t>
            </a:r>
            <a:r>
              <a:rPr lang="it-IT" dirty="0"/>
              <a:t>quasi tutti hanno risposto: TV, telefoni, tablet, Alexa, giochi elettronici, PC, telecamere di sicurezza.</a:t>
            </a:r>
          </a:p>
          <a:p>
            <a:r>
              <a:rPr lang="it-IT" dirty="0">
                <a:highlight>
                  <a:srgbClr val="FFFF00"/>
                </a:highlight>
              </a:rPr>
              <a:t>Come puoi utilizzare la tecnologia a casa? </a:t>
            </a:r>
            <a:r>
              <a:rPr lang="it-IT" dirty="0"/>
              <a:t>per giocare,  per fare ricerche, guardare film, consultare il registro, chiamare e/o videochiamare gli amici.</a:t>
            </a:r>
          </a:p>
          <a:p>
            <a:r>
              <a:rPr lang="it-IT" dirty="0">
                <a:highlight>
                  <a:srgbClr val="FFFF00"/>
                </a:highlight>
              </a:rPr>
              <a:t>Come li utilizzi? </a:t>
            </a:r>
            <a:r>
              <a:rPr lang="it-IT" dirty="0"/>
              <a:t>PC, tablet e telefono per cercare notizie o aiutarmi nei compiti. TV per guardare film. Alexa per giocare e ascoltare musica. Consolle per giocare.</a:t>
            </a:r>
          </a:p>
        </p:txBody>
      </p:sp>
    </p:spTree>
    <p:extLst>
      <p:ext uri="{BB962C8B-B14F-4D97-AF65-F5344CB8AC3E}">
        <p14:creationId xmlns="" xmlns:p14="http://schemas.microsoft.com/office/powerpoint/2010/main" val="40903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788</Words>
  <Application>Microsoft Office PowerPoint</Application>
  <PresentationFormat>Personalizzato</PresentationFormat>
  <Paragraphs>91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Rete senza fili</vt:lpstr>
      <vt:lpstr> PRIMA ATTIVITA’   La tecnologia per me</vt:lpstr>
      <vt:lpstr>Parole chiave</vt:lpstr>
      <vt:lpstr>  musica</vt:lpstr>
      <vt:lpstr>telefono</vt:lpstr>
      <vt:lpstr>Messaggi</vt:lpstr>
      <vt:lpstr>Videogiochi: 3D</vt:lpstr>
      <vt:lpstr>Sintesi dell’attività e relativi commenti</vt:lpstr>
      <vt:lpstr>Che tipi di tecnologia possiedi e come la utilizzi?</vt:lpstr>
      <vt:lpstr>Immagini della tecnologia</vt:lpstr>
      <vt:lpstr>Quando la tecnologia digitale….</vt:lpstr>
      <vt:lpstr>La tecnologia la possono usare tutti o è meglio porre dei limiti d’età?</vt:lpstr>
      <vt:lpstr>Che cosa ci fa guadagnare o che cosa rischia di farci perdere la tecnologia?</vt:lpstr>
      <vt:lpstr>Come potrebbe essere la tecnologia del futuro?</vt:lpstr>
      <vt:lpstr>Seconda attività  IO e VOI,  IO e gli altri</vt:lpstr>
      <vt:lpstr>…e adesso mi presento sul web e sui social</vt:lpstr>
      <vt:lpstr>Diapositiva 17</vt:lpstr>
      <vt:lpstr>Quali sono i messaggi più importanti per te, oppure cosa non sapevi?</vt:lpstr>
      <vt:lpstr>I messaggi più importanti</vt:lpstr>
      <vt:lpstr>Ho imparato che…</vt:lpstr>
      <vt:lpstr>Terza attività</vt:lpstr>
      <vt:lpstr>Percezione del rischio che gli alunni sarebbero disposti a correre</vt:lpstr>
      <vt:lpstr>Quanto sei disposto a rischiare? Linea del rischio…..</vt:lpstr>
      <vt:lpstr>Video Help SCRIVO IL FINALE</vt:lpstr>
      <vt:lpstr>Diapositiva 25</vt:lpstr>
      <vt:lpstr>Attività conclusiva</vt:lpstr>
      <vt:lpstr> Invento uno slogan e/o creo un disegno che sintetizzi il percorso fatto insieme</vt:lpstr>
      <vt:lpstr>Diapositiva 28</vt:lpstr>
      <vt:lpstr>Diapositiva 29</vt:lpstr>
      <vt:lpstr>Diapositiva 30</vt:lpstr>
      <vt:lpstr>PLURICLASSE 4^ e 5^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 senza fili</dc:title>
  <dc:creator>Giada Aguiari</dc:creator>
  <cp:lastModifiedBy>NovelliD</cp:lastModifiedBy>
  <cp:revision>66</cp:revision>
  <dcterms:created xsi:type="dcterms:W3CDTF">2024-03-25T12:34:56Z</dcterms:created>
  <dcterms:modified xsi:type="dcterms:W3CDTF">2024-03-28T07:01:20Z</dcterms:modified>
</cp:coreProperties>
</file>