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</p:sldIdLst>
  <p:sldSz cx="9144000" cy="6858000" type="screen4x3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102" d="100"/>
          <a:sy n="102" d="100"/>
        </p:scale>
        <p:origin x="-24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Segnaposto data 2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47DDD30-9AE3-4091-909D-F700BCF73471}" type="datetimeFigureOut">
              <a:rPr lang="it-IT" smtClean="0"/>
              <a:t>31/10/2019</a:t>
            </a:fld>
            <a:endParaRPr lang="it-IT"/>
          </a:p>
        </p:txBody>
      </p:sp>
      <p:sp>
        <p:nvSpPr>
          <p:cNvPr id="17" name="Segnaposto piè di pagina 16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it-IT"/>
          </a:p>
        </p:txBody>
      </p:sp>
      <p:sp>
        <p:nvSpPr>
          <p:cNvPr id="29" name="Segnaposto numero diapositiva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5008E7E-0464-4101-8871-C1C34DDA1F30}" type="slidenum">
              <a:rPr lang="it-IT" smtClean="0"/>
              <a:t>‹N›</a:t>
            </a:fld>
            <a:endParaRPr lang="it-IT"/>
          </a:p>
        </p:txBody>
      </p:sp>
      <p:sp>
        <p:nvSpPr>
          <p:cNvPr id="32" name="Rettangolo 31"/>
          <p:cNvSpPr/>
          <p:nvPr/>
        </p:nvSpPr>
        <p:spPr>
          <a:xfrm>
            <a:off x="0" y="-1"/>
            <a:ext cx="365760" cy="6854456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9" name="Rettangolo 38"/>
          <p:cNvSpPr/>
          <p:nvPr/>
        </p:nvSpPr>
        <p:spPr>
          <a:xfrm>
            <a:off x="309558" y="680477"/>
            <a:ext cx="45720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0" name="Rettangolo 39"/>
          <p:cNvSpPr/>
          <p:nvPr/>
        </p:nvSpPr>
        <p:spPr>
          <a:xfrm>
            <a:off x="269073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1" name="Rettangolo 40"/>
          <p:cNvSpPr/>
          <p:nvPr/>
        </p:nvSpPr>
        <p:spPr>
          <a:xfrm>
            <a:off x="250020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42" name="Rettangolo 41"/>
          <p:cNvSpPr/>
          <p:nvPr/>
        </p:nvSpPr>
        <p:spPr>
          <a:xfrm>
            <a:off x="221768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8" name="Titolo 7"/>
          <p:cNvSpPr>
            <a:spLocks noGrp="1"/>
          </p:cNvSpPr>
          <p:nvPr>
            <p:ph type="ctrTitle"/>
          </p:nvPr>
        </p:nvSpPr>
        <p:spPr>
          <a:xfrm>
            <a:off x="914400" y="4343400"/>
            <a:ext cx="7772400" cy="1975104"/>
          </a:xfrm>
        </p:spPr>
        <p:txBody>
          <a:bodyPr/>
          <a:lstStyle>
            <a:lvl1pPr marR="9144" algn="l">
              <a:defRPr sz="4000" b="1" cap="all" spc="0" baseline="0">
                <a:effectLst>
                  <a:reflection blurRad="12700" stA="34000" endA="740" endPos="53000" dir="5400000" sy="-100000" algn="bl" rotWithShape="0"/>
                </a:effectLst>
              </a:defRPr>
            </a:lvl1pPr>
            <a:extLst/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9" name="Sottotitolo 8"/>
          <p:cNvSpPr>
            <a:spLocks noGrp="1"/>
          </p:cNvSpPr>
          <p:nvPr>
            <p:ph type="subTitle" idx="1"/>
          </p:nvPr>
        </p:nvSpPr>
        <p:spPr>
          <a:xfrm>
            <a:off x="914400" y="2834640"/>
            <a:ext cx="7772400" cy="1508760"/>
          </a:xfrm>
        </p:spPr>
        <p:txBody>
          <a:bodyPr lIns="100584" tIns="45720" anchor="b"/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it-IT" smtClean="0"/>
              <a:t>Fare clic per modificare lo stile del sottotitolo dello schema</a:t>
            </a:r>
            <a:endParaRPr kumimoji="0" lang="en-US"/>
          </a:p>
        </p:txBody>
      </p:sp>
      <p:sp>
        <p:nvSpPr>
          <p:cNvPr id="56" name="Rettangolo 55"/>
          <p:cNvSpPr/>
          <p:nvPr/>
        </p:nvSpPr>
        <p:spPr>
          <a:xfrm>
            <a:off x="255291" y="5047394"/>
            <a:ext cx="73152" cy="169164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5" name="Rettangolo 64"/>
          <p:cNvSpPr/>
          <p:nvPr/>
        </p:nvSpPr>
        <p:spPr>
          <a:xfrm>
            <a:off x="255291" y="4796819"/>
            <a:ext cx="73152" cy="228600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6" name="Rettangolo 65"/>
          <p:cNvSpPr/>
          <p:nvPr/>
        </p:nvSpPr>
        <p:spPr>
          <a:xfrm>
            <a:off x="255291" y="4637685"/>
            <a:ext cx="73152" cy="137160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7" name="Rettangolo 66"/>
          <p:cNvSpPr/>
          <p:nvPr/>
        </p:nvSpPr>
        <p:spPr>
          <a:xfrm>
            <a:off x="255291" y="4542559"/>
            <a:ext cx="73152" cy="7315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47DDD30-9AE3-4091-909D-F700BCF73471}" type="datetimeFigureOut">
              <a:rPr lang="it-IT" smtClean="0"/>
              <a:t>31/10/2019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5008E7E-0464-4101-8871-C1C34DDA1F30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981200" cy="5851525"/>
          </a:xfrm>
        </p:spPr>
        <p:txBody>
          <a:bodyPr vert="eaVert" anchor="ctr"/>
          <a:lstStyle>
            <a:extLst/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58674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47DDD30-9AE3-4091-909D-F700BCF73471}" type="datetimeFigureOut">
              <a:rPr lang="it-IT" smtClean="0"/>
              <a:t>31/10/2019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5008E7E-0464-4101-8871-C1C34DDA1F30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47DDD30-9AE3-4091-909D-F700BCF73471}" type="datetimeFigureOut">
              <a:rPr lang="it-IT" smtClean="0"/>
              <a:t>31/10/2019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5008E7E-0464-4101-8871-C1C34DDA1F30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Figura a mano libera 13"/>
          <p:cNvSpPr>
            <a:spLocks/>
          </p:cNvSpPr>
          <p:nvPr/>
        </p:nvSpPr>
        <p:spPr bwMode="auto">
          <a:xfrm>
            <a:off x="4828952" y="1073888"/>
            <a:ext cx="4322136" cy="5791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3648"/>
              </a:cxn>
              <a:cxn ang="0">
                <a:pos x="720" y="2016"/>
              </a:cxn>
              <a:cxn ang="0">
                <a:pos x="2736" y="0"/>
              </a:cxn>
              <a:cxn ang="0">
                <a:pos x="2736" y="96"/>
              </a:cxn>
              <a:cxn ang="0">
                <a:pos x="744" y="2038"/>
              </a:cxn>
              <a:cxn ang="0">
                <a:pos x="48" y="3648"/>
              </a:cxn>
              <a:cxn ang="0">
                <a:pos x="0" y="3648"/>
              </a:cxn>
            </a:cxnLst>
            <a:rect l="0" t="0" r="0" b="0"/>
            <a:pathLst>
              <a:path w="2736" h="3648">
                <a:moveTo>
                  <a:pt x="0" y="3648"/>
                </a:moveTo>
                <a:lnTo>
                  <a:pt x="720" y="2016"/>
                </a:lnTo>
                <a:lnTo>
                  <a:pt x="2736" y="672"/>
                </a:lnTo>
                <a:lnTo>
                  <a:pt x="2736" y="720"/>
                </a:lnTo>
                <a:lnTo>
                  <a:pt x="744" y="2038"/>
                </a:lnTo>
                <a:lnTo>
                  <a:pt x="48" y="3648"/>
                </a:lnTo>
                <a:lnTo>
                  <a:pt x="48" y="3648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5" name="Figura a mano libera 14"/>
          <p:cNvSpPr>
            <a:spLocks/>
          </p:cNvSpPr>
          <p:nvPr/>
        </p:nvSpPr>
        <p:spPr bwMode="auto">
          <a:xfrm>
            <a:off x="373966" y="0"/>
            <a:ext cx="5514536" cy="661533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4080"/>
              </a:cxn>
              <a:cxn ang="0">
                <a:pos x="0" y="4128"/>
              </a:cxn>
              <a:cxn ang="0">
                <a:pos x="3504" y="2640"/>
              </a:cxn>
              <a:cxn ang="0">
                <a:pos x="2880" y="0"/>
              </a:cxn>
              <a:cxn ang="0">
                <a:pos x="2832" y="0"/>
              </a:cxn>
              <a:cxn ang="0">
                <a:pos x="3465" y="2619"/>
              </a:cxn>
              <a:cxn ang="0">
                <a:pos x="0" y="4080"/>
              </a:cxn>
            </a:cxnLst>
            <a:rect l="0" t="0" r="0" b="0"/>
            <a:pathLst>
              <a:path w="3504" h="4128">
                <a:moveTo>
                  <a:pt x="0" y="4080"/>
                </a:moveTo>
                <a:lnTo>
                  <a:pt x="0" y="4128"/>
                </a:lnTo>
                <a:lnTo>
                  <a:pt x="3504" y="2640"/>
                </a:lnTo>
                <a:lnTo>
                  <a:pt x="2880" y="0"/>
                </a:lnTo>
                <a:lnTo>
                  <a:pt x="2832" y="0"/>
                </a:lnTo>
                <a:lnTo>
                  <a:pt x="3465" y="2619"/>
                </a:lnTo>
                <a:lnTo>
                  <a:pt x="0" y="4080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3" name="Figura a mano libera 12"/>
          <p:cNvSpPr>
            <a:spLocks/>
          </p:cNvSpPr>
          <p:nvPr/>
        </p:nvSpPr>
        <p:spPr bwMode="auto">
          <a:xfrm rot="5236414">
            <a:off x="4462128" y="1483600"/>
            <a:ext cx="4114800" cy="118872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6" name="Figura a mano libera 15"/>
          <p:cNvSpPr>
            <a:spLocks/>
          </p:cNvSpPr>
          <p:nvPr/>
        </p:nvSpPr>
        <p:spPr bwMode="auto">
          <a:xfrm>
            <a:off x="5943600" y="0"/>
            <a:ext cx="2743200" cy="4267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104" y="0"/>
              </a:cxn>
              <a:cxn ang="0">
                <a:pos x="1728" y="0"/>
              </a:cxn>
              <a:cxn ang="0">
                <a:pos x="0" y="2688"/>
              </a:cxn>
              <a:cxn ang="0">
                <a:pos x="1104" y="0"/>
              </a:cxn>
            </a:cxnLst>
            <a:rect l="0" t="0" r="0" b="0"/>
            <a:pathLst>
              <a:path w="1728" h="2688">
                <a:moveTo>
                  <a:pt x="1104" y="0"/>
                </a:moveTo>
                <a:lnTo>
                  <a:pt x="1728" y="0"/>
                </a:lnTo>
                <a:lnTo>
                  <a:pt x="0" y="2688"/>
                </a:lnTo>
                <a:lnTo>
                  <a:pt x="110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7" name="Figura a mano libera 16"/>
          <p:cNvSpPr>
            <a:spLocks/>
          </p:cNvSpPr>
          <p:nvPr/>
        </p:nvSpPr>
        <p:spPr bwMode="auto">
          <a:xfrm>
            <a:off x="5943600" y="4267200"/>
            <a:ext cx="3200400" cy="11430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2016" y="240"/>
              </a:cxn>
              <a:cxn ang="0">
                <a:pos x="2016" y="720"/>
              </a:cxn>
              <a:cxn ang="0">
                <a:pos x="0" y="0"/>
              </a:cxn>
            </a:cxnLst>
            <a:rect l="0" t="0" r="0" b="0"/>
            <a:pathLst>
              <a:path w="2016" h="720">
                <a:moveTo>
                  <a:pt x="0" y="0"/>
                </a:moveTo>
                <a:lnTo>
                  <a:pt x="2016" y="240"/>
                </a:lnTo>
                <a:lnTo>
                  <a:pt x="2016" y="720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8" name="Figura a mano libera 17"/>
          <p:cNvSpPr>
            <a:spLocks/>
          </p:cNvSpPr>
          <p:nvPr/>
        </p:nvSpPr>
        <p:spPr bwMode="auto">
          <a:xfrm>
            <a:off x="5943600" y="0"/>
            <a:ext cx="1371600" cy="4267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864" y="0"/>
              </a:cxn>
              <a:cxn ang="0">
                <a:pos x="0" y="2688"/>
              </a:cxn>
              <a:cxn ang="0">
                <a:pos x="768" y="0"/>
              </a:cxn>
              <a:cxn ang="0">
                <a:pos x="864" y="0"/>
              </a:cxn>
            </a:cxnLst>
            <a:rect l="0" t="0" r="0" b="0"/>
            <a:pathLst>
              <a:path w="864" h="2688">
                <a:moveTo>
                  <a:pt x="864" y="0"/>
                </a:moveTo>
                <a:lnTo>
                  <a:pt x="0" y="2688"/>
                </a:lnTo>
                <a:lnTo>
                  <a:pt x="768" y="0"/>
                </a:lnTo>
                <a:lnTo>
                  <a:pt x="86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9" name="Figura a mano libera 18"/>
          <p:cNvSpPr>
            <a:spLocks/>
          </p:cNvSpPr>
          <p:nvPr/>
        </p:nvSpPr>
        <p:spPr bwMode="auto">
          <a:xfrm>
            <a:off x="5948363" y="4246563"/>
            <a:ext cx="2090737" cy="2611437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71" y="1645"/>
              </a:cxn>
              <a:cxn ang="0">
                <a:pos x="1317" y="1645"/>
              </a:cxn>
              <a:cxn ang="0">
                <a:pos x="0" y="0"/>
              </a:cxn>
              <a:cxn ang="0">
                <a:pos x="1071" y="1645"/>
              </a:cxn>
            </a:cxnLst>
            <a:rect l="0" t="0" r="0" b="0"/>
            <a:pathLst>
              <a:path w="1317" h="1645">
                <a:moveTo>
                  <a:pt x="1071" y="1645"/>
                </a:moveTo>
                <a:lnTo>
                  <a:pt x="1317" y="1645"/>
                </a:lnTo>
                <a:lnTo>
                  <a:pt x="0" y="0"/>
                </a:lnTo>
                <a:lnTo>
                  <a:pt x="1071" y="1645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0" name="Figura a mano libera 19"/>
          <p:cNvSpPr>
            <a:spLocks/>
          </p:cNvSpPr>
          <p:nvPr/>
        </p:nvSpPr>
        <p:spPr bwMode="auto">
          <a:xfrm>
            <a:off x="5943600" y="4267200"/>
            <a:ext cx="16002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08" y="1632"/>
              </a:cxn>
              <a:cxn ang="0">
                <a:pos x="0" y="0"/>
              </a:cxn>
              <a:cxn ang="0">
                <a:pos x="960" y="1632"/>
              </a:cxn>
              <a:cxn ang="0">
                <a:pos x="1008" y="1632"/>
              </a:cxn>
            </a:cxnLst>
            <a:rect l="0" t="0" r="0" b="0"/>
            <a:pathLst>
              <a:path w="1008" h="1632">
                <a:moveTo>
                  <a:pt x="1008" y="1632"/>
                </a:moveTo>
                <a:lnTo>
                  <a:pt x="0" y="0"/>
                </a:lnTo>
                <a:lnTo>
                  <a:pt x="960" y="1632"/>
                </a:lnTo>
                <a:lnTo>
                  <a:pt x="1008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1" name="Figura a mano libera 20"/>
          <p:cNvSpPr>
            <a:spLocks/>
          </p:cNvSpPr>
          <p:nvPr/>
        </p:nvSpPr>
        <p:spPr bwMode="auto">
          <a:xfrm>
            <a:off x="5943600" y="1371600"/>
            <a:ext cx="3200400" cy="2895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2016" y="144"/>
              </a:cxn>
              <a:cxn ang="0">
                <a:pos x="0" y="1824"/>
              </a:cxn>
              <a:cxn ang="0">
                <a:pos x="2016" y="0"/>
              </a:cxn>
            </a:cxnLst>
            <a:rect l="0" t="0" r="0" b="0"/>
            <a:pathLst>
              <a:path w="2016" h="1824">
                <a:moveTo>
                  <a:pt x="2016" y="0"/>
                </a:moveTo>
                <a:lnTo>
                  <a:pt x="2016" y="144"/>
                </a:lnTo>
                <a:lnTo>
                  <a:pt x="0" y="1824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2" name="Figura a mano libera 21"/>
          <p:cNvSpPr>
            <a:spLocks/>
          </p:cNvSpPr>
          <p:nvPr/>
        </p:nvSpPr>
        <p:spPr bwMode="auto">
          <a:xfrm>
            <a:off x="5943600" y="1752600"/>
            <a:ext cx="3200400" cy="2514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0" y="1584"/>
              </a:cxn>
              <a:cxn ang="0">
                <a:pos x="2016" y="48"/>
              </a:cxn>
              <a:cxn ang="0">
                <a:pos x="2016" y="0"/>
              </a:cxn>
            </a:cxnLst>
            <a:rect l="0" t="0" r="0" b="0"/>
            <a:pathLst>
              <a:path w="2016" h="1584">
                <a:moveTo>
                  <a:pt x="2016" y="0"/>
                </a:moveTo>
                <a:lnTo>
                  <a:pt x="0" y="1584"/>
                </a:lnTo>
                <a:lnTo>
                  <a:pt x="2016" y="48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3" name="Figura a mano libera 22"/>
          <p:cNvSpPr>
            <a:spLocks/>
          </p:cNvSpPr>
          <p:nvPr/>
        </p:nvSpPr>
        <p:spPr bwMode="auto">
          <a:xfrm>
            <a:off x="990600" y="4267200"/>
            <a:ext cx="49530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120" y="0"/>
              </a:cxn>
              <a:cxn ang="0">
                <a:pos x="1056" y="1632"/>
              </a:cxn>
              <a:cxn ang="0">
                <a:pos x="0" y="1632"/>
              </a:cxn>
            </a:cxnLst>
            <a:rect l="0" t="0" r="0" b="0"/>
            <a:pathLst>
              <a:path w="3120" h="1632">
                <a:moveTo>
                  <a:pt x="0" y="1632"/>
                </a:moveTo>
                <a:lnTo>
                  <a:pt x="3120" y="0"/>
                </a:lnTo>
                <a:lnTo>
                  <a:pt x="1056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4" name="Figura a mano libera 23"/>
          <p:cNvSpPr>
            <a:spLocks/>
          </p:cNvSpPr>
          <p:nvPr/>
        </p:nvSpPr>
        <p:spPr bwMode="auto">
          <a:xfrm>
            <a:off x="533400" y="4267200"/>
            <a:ext cx="53340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360" y="0"/>
              </a:cxn>
              <a:cxn ang="0">
                <a:pos x="144" y="1632"/>
              </a:cxn>
              <a:cxn ang="0">
                <a:pos x="0" y="1632"/>
              </a:cxn>
            </a:cxnLst>
            <a:rect l="0" t="0" r="0" b="0"/>
            <a:pathLst>
              <a:path w="3360" h="1632">
                <a:moveTo>
                  <a:pt x="0" y="1632"/>
                </a:moveTo>
                <a:lnTo>
                  <a:pt x="3360" y="0"/>
                </a:lnTo>
                <a:lnTo>
                  <a:pt x="144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5" name="Figura a mano libera 24"/>
          <p:cNvSpPr>
            <a:spLocks/>
          </p:cNvSpPr>
          <p:nvPr/>
        </p:nvSpPr>
        <p:spPr bwMode="auto">
          <a:xfrm>
            <a:off x="366824" y="2438400"/>
            <a:ext cx="5638800" cy="1828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152"/>
              </a:cxn>
              <a:cxn ang="0">
                <a:pos x="0" y="384"/>
              </a:cxn>
              <a:cxn ang="0">
                <a:pos x="0" y="0"/>
              </a:cxn>
            </a:cxnLst>
            <a:rect l="0" t="0" r="0" b="0"/>
            <a:pathLst>
              <a:path w="3552" h="1152">
                <a:moveTo>
                  <a:pt x="0" y="0"/>
                </a:moveTo>
                <a:lnTo>
                  <a:pt x="3504" y="1152"/>
                </a:lnTo>
                <a:lnTo>
                  <a:pt x="0" y="384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6" name="Figura a mano libera 25"/>
          <p:cNvSpPr>
            <a:spLocks/>
          </p:cNvSpPr>
          <p:nvPr/>
        </p:nvSpPr>
        <p:spPr bwMode="auto">
          <a:xfrm>
            <a:off x="366824" y="2133600"/>
            <a:ext cx="5638800" cy="2133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7" name="Figura a mano libera 26"/>
          <p:cNvSpPr>
            <a:spLocks/>
          </p:cNvSpPr>
          <p:nvPr/>
        </p:nvSpPr>
        <p:spPr bwMode="auto">
          <a:xfrm>
            <a:off x="4572000" y="4267200"/>
            <a:ext cx="13716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96" y="1632"/>
              </a:cxn>
              <a:cxn ang="0">
                <a:pos x="864" y="0"/>
              </a:cxn>
              <a:cxn ang="0">
                <a:pos x="0" y="1632"/>
              </a:cxn>
            </a:cxnLst>
            <a:rect l="0" t="0" r="0" b="0"/>
            <a:pathLst>
              <a:path w="864" h="1632">
                <a:moveTo>
                  <a:pt x="0" y="1632"/>
                </a:moveTo>
                <a:lnTo>
                  <a:pt x="96" y="1632"/>
                </a:lnTo>
                <a:lnTo>
                  <a:pt x="864" y="0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06902" y="1351672"/>
            <a:ext cx="5718048" cy="977486"/>
          </a:xfrm>
        </p:spPr>
        <p:txBody>
          <a:bodyPr lIns="82296" tIns="45720" bIns="0" anchor="t"/>
          <a:lstStyle>
            <a:lvl1pPr marL="54864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47DDD30-9AE3-4091-909D-F700BCF73471}" type="datetimeFigureOut">
              <a:rPr lang="it-IT" smtClean="0"/>
              <a:t>31/10/2019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5008E7E-0464-4101-8871-C1C34DDA1F30}" type="slidenum">
              <a:rPr lang="it-IT" smtClean="0"/>
              <a:t>‹N›</a:t>
            </a:fld>
            <a:endParaRPr lang="it-IT"/>
          </a:p>
        </p:txBody>
      </p:sp>
      <p:sp>
        <p:nvSpPr>
          <p:cNvPr id="7" name="Rettangolo 6"/>
          <p:cNvSpPr/>
          <p:nvPr/>
        </p:nvSpPr>
        <p:spPr>
          <a:xfrm>
            <a:off x="363160" y="402264"/>
            <a:ext cx="8503920" cy="886265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06902" y="512064"/>
            <a:ext cx="8156448" cy="777240"/>
          </a:xfrm>
        </p:spPr>
        <p:txBody>
          <a:bodyPr tIns="64008"/>
          <a:lstStyle>
            <a:lvl1pPr algn="l">
              <a:buNone/>
              <a:defRPr sz="3800" b="0" cap="none" spc="-150" baseline="0"/>
            </a:lvl1pPr>
            <a:extLst/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8" name="Rettangolo 7"/>
          <p:cNvSpPr/>
          <p:nvPr/>
        </p:nvSpPr>
        <p:spPr>
          <a:xfrm flipH="1">
            <a:off x="371538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9" name="Rettangolo 8"/>
          <p:cNvSpPr/>
          <p:nvPr/>
        </p:nvSpPr>
        <p:spPr>
          <a:xfrm flipH="1">
            <a:off x="411109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0" name="Rettangolo 9"/>
          <p:cNvSpPr/>
          <p:nvPr/>
        </p:nvSpPr>
        <p:spPr>
          <a:xfrm flipH="1">
            <a:off x="448450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Rettangolo 10"/>
          <p:cNvSpPr/>
          <p:nvPr/>
        </p:nvSpPr>
        <p:spPr>
          <a:xfrm flipH="1">
            <a:off x="476702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2" name="Rettangolo 11"/>
          <p:cNvSpPr/>
          <p:nvPr/>
        </p:nvSpPr>
        <p:spPr>
          <a:xfrm>
            <a:off x="500478" y="680477"/>
            <a:ext cx="36576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512064"/>
            <a:ext cx="8229600" cy="914400"/>
          </a:xfrm>
        </p:spPr>
        <p:txBody>
          <a:bodyPr/>
          <a:lstStyle>
            <a:extLst/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64344" y="17705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55344" y="17705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47DDD30-9AE3-4091-909D-F700BCF73471}" type="datetimeFigureOut">
              <a:rPr lang="it-IT" smtClean="0"/>
              <a:t>31/10/2019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5008E7E-0464-4101-8871-C1C34DDA1F30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ttangolo 24"/>
          <p:cNvSpPr/>
          <p:nvPr/>
        </p:nvSpPr>
        <p:spPr>
          <a:xfrm>
            <a:off x="0" y="402265"/>
            <a:ext cx="8867080" cy="886265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504824" y="512064"/>
            <a:ext cx="7772400" cy="914400"/>
          </a:xfrm>
        </p:spPr>
        <p:txBody>
          <a:bodyPr anchor="t"/>
          <a:lstStyle>
            <a:lvl1pPr>
              <a:defRPr sz="4000"/>
            </a:lvl1pPr>
            <a:extLst/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809750"/>
            <a:ext cx="4040188" cy="639762"/>
          </a:xfrm>
        </p:spPr>
        <p:txBody>
          <a:bodyPr anchor="ctr"/>
          <a:lstStyle>
            <a:lvl1pPr marL="73152" indent="0" algn="l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3"/>
          </p:nvPr>
        </p:nvSpPr>
        <p:spPr>
          <a:xfrm>
            <a:off x="4645025" y="1809750"/>
            <a:ext cx="4041775" cy="639762"/>
          </a:xfrm>
        </p:spPr>
        <p:txBody>
          <a:bodyPr anchor="ctr"/>
          <a:lstStyle>
            <a:lvl1pPr marL="73152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</p:txBody>
      </p:sp>
      <p:sp>
        <p:nvSpPr>
          <p:cNvPr id="5" name="Segnaposto contenuto 4"/>
          <p:cNvSpPr>
            <a:spLocks noGrp="1"/>
          </p:cNvSpPr>
          <p:nvPr>
            <p:ph sz="quarter" idx="2"/>
          </p:nvPr>
        </p:nvSpPr>
        <p:spPr>
          <a:xfrm>
            <a:off x="457200" y="2459037"/>
            <a:ext cx="4040188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459037"/>
            <a:ext cx="4041775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47DDD30-9AE3-4091-909D-F700BCF73471}" type="datetimeFigureOut">
              <a:rPr lang="it-IT" smtClean="0"/>
              <a:t>31/10/2019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5008E7E-0464-4101-8871-C1C34DDA1F30}" type="slidenum">
              <a:rPr lang="it-IT" smtClean="0"/>
              <a:t>‹N›</a:t>
            </a:fld>
            <a:endParaRPr lang="it-IT"/>
          </a:p>
        </p:txBody>
      </p:sp>
      <p:sp>
        <p:nvSpPr>
          <p:cNvPr id="16" name="Rettangolo 15"/>
          <p:cNvSpPr/>
          <p:nvPr/>
        </p:nvSpPr>
        <p:spPr>
          <a:xfrm>
            <a:off x="87790" y="680477"/>
            <a:ext cx="45720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7" name="Rettangolo 16"/>
          <p:cNvSpPr/>
          <p:nvPr/>
        </p:nvSpPr>
        <p:spPr>
          <a:xfrm>
            <a:off x="47305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8" name="Rettangolo 17"/>
          <p:cNvSpPr/>
          <p:nvPr/>
        </p:nvSpPr>
        <p:spPr>
          <a:xfrm>
            <a:off x="28252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9" name="Rettangolo 18"/>
          <p:cNvSpPr/>
          <p:nvPr/>
        </p:nvSpPr>
        <p:spPr>
          <a:xfrm>
            <a:off x="0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0" name="Rettangolo 19"/>
          <p:cNvSpPr/>
          <p:nvPr/>
        </p:nvSpPr>
        <p:spPr>
          <a:xfrm flipH="1">
            <a:off x="149770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1" name="Rettangolo 20"/>
          <p:cNvSpPr/>
          <p:nvPr/>
        </p:nvSpPr>
        <p:spPr>
          <a:xfrm flipH="1">
            <a:off x="189341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2" name="Rettangolo 21"/>
          <p:cNvSpPr/>
          <p:nvPr/>
        </p:nvSpPr>
        <p:spPr>
          <a:xfrm flipH="1">
            <a:off x="226682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9" name="Rettangolo 28"/>
          <p:cNvSpPr/>
          <p:nvPr/>
        </p:nvSpPr>
        <p:spPr>
          <a:xfrm flipH="1">
            <a:off x="254934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30" name="Rettangolo 29"/>
          <p:cNvSpPr/>
          <p:nvPr/>
        </p:nvSpPr>
        <p:spPr>
          <a:xfrm>
            <a:off x="278710" y="680477"/>
            <a:ext cx="36576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914400" y="512064"/>
            <a:ext cx="7772400" cy="914400"/>
          </a:xfrm>
        </p:spPr>
        <p:txBody>
          <a:bodyPr/>
          <a:lstStyle>
            <a:lvl1pPr>
              <a:defRPr sz="4000" cap="none" baseline="0"/>
            </a:lvl1pPr>
            <a:extLst/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47DDD30-9AE3-4091-909D-F700BCF73471}" type="datetimeFigureOut">
              <a:rPr lang="it-IT" smtClean="0"/>
              <a:t>31/10/2019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5008E7E-0464-4101-8871-C1C34DDA1F30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47DDD30-9AE3-4091-909D-F700BCF73471}" type="datetimeFigureOut">
              <a:rPr lang="it-IT" smtClean="0"/>
              <a:t>31/10/2019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5008E7E-0464-4101-8871-C1C34DDA1F30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85800" y="273050"/>
            <a:ext cx="8229600" cy="1162050"/>
          </a:xfrm>
        </p:spPr>
        <p:txBody>
          <a:bodyPr anchor="ctr"/>
          <a:lstStyle>
            <a:lvl1pPr algn="l">
              <a:buNone/>
              <a:defRPr sz="3600" b="0"/>
            </a:lvl1pPr>
            <a:extLst/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testo 2"/>
          <p:cNvSpPr>
            <a:spLocks noGrp="1"/>
          </p:cNvSpPr>
          <p:nvPr>
            <p:ph type="body" idx="2"/>
          </p:nvPr>
        </p:nvSpPr>
        <p:spPr>
          <a:xfrm>
            <a:off x="685800" y="1435100"/>
            <a:ext cx="2514600" cy="4572000"/>
          </a:xfrm>
        </p:spPr>
        <p:txBody>
          <a:bodyPr/>
          <a:lstStyle>
            <a:lvl1pPr marL="54864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1"/>
          </p:nvPr>
        </p:nvSpPr>
        <p:spPr>
          <a:xfrm>
            <a:off x="3429000" y="1435100"/>
            <a:ext cx="5486400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47DDD30-9AE3-4091-909D-F700BCF73471}" type="datetimeFigureOut">
              <a:rPr lang="it-IT" smtClean="0"/>
              <a:t>31/10/2019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5008E7E-0464-4101-8871-C1C34DDA1F30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ttangolo 7"/>
          <p:cNvSpPr/>
          <p:nvPr/>
        </p:nvSpPr>
        <p:spPr>
          <a:xfrm>
            <a:off x="368032" y="0"/>
            <a:ext cx="8778240" cy="1878037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9" name="Connettore 1 8"/>
          <p:cNvCxnSpPr/>
          <p:nvPr/>
        </p:nvCxnSpPr>
        <p:spPr>
          <a:xfrm flipV="1">
            <a:off x="363195" y="1885028"/>
            <a:ext cx="8782622" cy="0"/>
          </a:xfrm>
          <a:prstGeom prst="line">
            <a:avLst/>
          </a:prstGeom>
          <a:noFill/>
          <a:ln w="19050" cap="flat" cmpd="sng" algn="ctr">
            <a:solidFill>
              <a:srgbClr val="FFFFFF">
                <a:alpha val="100000"/>
              </a:srgbClr>
            </a:soli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0" name="Gruppo 9"/>
          <p:cNvGrpSpPr/>
          <p:nvPr/>
        </p:nvGrpSpPr>
        <p:grpSpPr>
          <a:xfrm rot="5400000">
            <a:off x="8514581" y="1219200"/>
            <a:ext cx="132763" cy="128466"/>
            <a:chOff x="6668087" y="1297746"/>
            <a:chExt cx="161840" cy="156602"/>
          </a:xfrm>
        </p:grpSpPr>
        <p:cxnSp>
          <p:nvCxnSpPr>
            <p:cNvPr id="15" name="Connettore 1 14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Connettore 1 15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Connettore 1 16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olo 1"/>
          <p:cNvSpPr>
            <a:spLocks noGrp="1"/>
          </p:cNvSpPr>
          <p:nvPr>
            <p:ph type="title"/>
          </p:nvPr>
        </p:nvSpPr>
        <p:spPr bwMode="grayWhite">
          <a:xfrm>
            <a:off x="914400" y="441251"/>
            <a:ext cx="6858000" cy="701749"/>
          </a:xfrm>
        </p:spPr>
        <p:txBody>
          <a:bodyPr anchor="b"/>
          <a:lstStyle>
            <a:lvl1pPr algn="l">
              <a:buNone/>
              <a:defRPr sz="2100" b="0"/>
            </a:lvl1pPr>
            <a:extLst/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368032" y="1893781"/>
            <a:ext cx="8778240" cy="4960144"/>
          </a:xfrm>
          <a:solidFill>
            <a:schemeClr val="bg2"/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it-IT" smtClean="0"/>
              <a:t>Fare clic sull'icona per inserire un'immagine</a:t>
            </a:r>
            <a:endParaRPr kumimoji="0" lang="en-US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 bwMode="grayWhite">
          <a:xfrm>
            <a:off x="914400" y="1150144"/>
            <a:ext cx="6858000" cy="685800"/>
          </a:xfrm>
        </p:spPr>
        <p:txBody>
          <a:bodyPr/>
          <a:lstStyle>
            <a:lvl1pPr marL="27432" indent="0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</p:txBody>
      </p:sp>
      <p:grpSp>
        <p:nvGrpSpPr>
          <p:cNvPr id="14" name="Gruppo 13"/>
          <p:cNvGrpSpPr/>
          <p:nvPr/>
        </p:nvGrpSpPr>
        <p:grpSpPr>
          <a:xfrm rot="5400000">
            <a:off x="8666981" y="1371600"/>
            <a:ext cx="132763" cy="128466"/>
            <a:chOff x="6668087" y="1297746"/>
            <a:chExt cx="161840" cy="156602"/>
          </a:xfrm>
        </p:grpSpPr>
        <p:cxnSp>
          <p:nvCxnSpPr>
            <p:cNvPr id="11" name="Connettore 1 10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Connettore 1 11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Connettore 1 12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8" name="Gruppo 17"/>
          <p:cNvGrpSpPr/>
          <p:nvPr/>
        </p:nvGrpSpPr>
        <p:grpSpPr>
          <a:xfrm rot="5400000">
            <a:off x="8320088" y="1474763"/>
            <a:ext cx="132763" cy="128466"/>
            <a:chOff x="6668087" y="1297746"/>
            <a:chExt cx="161840" cy="156602"/>
          </a:xfrm>
        </p:grpSpPr>
        <p:cxnSp>
          <p:nvCxnSpPr>
            <p:cNvPr id="19" name="Connettore 1 18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Connettore 1 19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Connettore 1 20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>
          <a:xfrm>
            <a:off x="6477000" y="55499"/>
            <a:ext cx="2133600" cy="365125"/>
          </a:xfrm>
        </p:spPr>
        <p:txBody>
          <a:bodyPr/>
          <a:lstStyle>
            <a:extLst/>
          </a:lstStyle>
          <a:p>
            <a:fld id="{747DDD30-9AE3-4091-909D-F700BCF73471}" type="datetimeFigureOut">
              <a:rPr lang="it-IT" smtClean="0"/>
              <a:t>31/10/2019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>
          <a:xfrm>
            <a:off x="914400" y="55499"/>
            <a:ext cx="5562600" cy="365125"/>
          </a:xfrm>
        </p:spPr>
        <p:txBody>
          <a:bodyPr/>
          <a:lstStyle>
            <a:extLst/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>
          <a:xfrm>
            <a:off x="8610600" y="55499"/>
            <a:ext cx="457200" cy="365125"/>
          </a:xfrm>
        </p:spPr>
        <p:txBody>
          <a:bodyPr/>
          <a:lstStyle>
            <a:extLst/>
          </a:lstStyle>
          <a:p>
            <a:fld id="{25008E7E-0464-4101-8871-C1C34DDA1F30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tangolo 6"/>
          <p:cNvSpPr/>
          <p:nvPr/>
        </p:nvSpPr>
        <p:spPr>
          <a:xfrm>
            <a:off x="0" y="-1"/>
            <a:ext cx="365760" cy="6854456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Rettangolo 7"/>
          <p:cNvSpPr/>
          <p:nvPr/>
        </p:nvSpPr>
        <p:spPr>
          <a:xfrm>
            <a:off x="255291" y="5047394"/>
            <a:ext cx="73152" cy="169164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Rettangolo 8"/>
          <p:cNvSpPr/>
          <p:nvPr/>
        </p:nvSpPr>
        <p:spPr>
          <a:xfrm>
            <a:off x="255291" y="4796819"/>
            <a:ext cx="73152" cy="228600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Rettangolo 9"/>
          <p:cNvSpPr/>
          <p:nvPr/>
        </p:nvSpPr>
        <p:spPr>
          <a:xfrm>
            <a:off x="255291" y="4637685"/>
            <a:ext cx="73152" cy="137160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Rettangolo 10"/>
          <p:cNvSpPr/>
          <p:nvPr/>
        </p:nvSpPr>
        <p:spPr>
          <a:xfrm>
            <a:off x="255291" y="4542559"/>
            <a:ext cx="73152" cy="7315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2" name="Rettangolo 11"/>
          <p:cNvSpPr/>
          <p:nvPr/>
        </p:nvSpPr>
        <p:spPr>
          <a:xfrm>
            <a:off x="309558" y="680477"/>
            <a:ext cx="45720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5" name="Rettangolo 14"/>
          <p:cNvSpPr/>
          <p:nvPr/>
        </p:nvSpPr>
        <p:spPr>
          <a:xfrm>
            <a:off x="269073" y="680477"/>
            <a:ext cx="27432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6" name="Rettangolo 15"/>
          <p:cNvSpPr/>
          <p:nvPr/>
        </p:nvSpPr>
        <p:spPr>
          <a:xfrm>
            <a:off x="250020" y="680477"/>
            <a:ext cx="9144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7" name="Rettangolo 16"/>
          <p:cNvSpPr/>
          <p:nvPr/>
        </p:nvSpPr>
        <p:spPr>
          <a:xfrm>
            <a:off x="221768" y="680477"/>
            <a:ext cx="9144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2" name="Segnaposto titolo 21"/>
          <p:cNvSpPr>
            <a:spLocks noGrp="1"/>
          </p:cNvSpPr>
          <p:nvPr>
            <p:ph type="title"/>
          </p:nvPr>
        </p:nvSpPr>
        <p:spPr>
          <a:xfrm>
            <a:off x="914400" y="512064"/>
            <a:ext cx="7772400" cy="914400"/>
          </a:xfrm>
          <a:prstGeom prst="rect">
            <a:avLst/>
          </a:prstGeom>
        </p:spPr>
        <p:txBody>
          <a:bodyPr vert="horz" anchor="t">
            <a:noAutofit/>
          </a:bodyPr>
          <a:lstStyle>
            <a:extLst/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13" name="Segnaposto testo 12"/>
          <p:cNvSpPr>
            <a:spLocks noGrp="1"/>
          </p:cNvSpPr>
          <p:nvPr>
            <p:ph type="body" idx="1"/>
          </p:nvPr>
        </p:nvSpPr>
        <p:spPr>
          <a:xfrm>
            <a:off x="914400" y="1783560"/>
            <a:ext cx="7772400" cy="457200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  <a:p>
            <a:pPr lvl="1" eaLnBrk="1" latinLnBrk="0" hangingPunct="1"/>
            <a:r>
              <a:rPr kumimoji="0" lang="it-IT" smtClean="0"/>
              <a:t>Secondo livello</a:t>
            </a:r>
          </a:p>
          <a:p>
            <a:pPr lvl="2" eaLnBrk="1" latinLnBrk="0" hangingPunct="1"/>
            <a:r>
              <a:rPr kumimoji="0" lang="it-IT" smtClean="0"/>
              <a:t>Terzo livello</a:t>
            </a:r>
          </a:p>
          <a:p>
            <a:pPr lvl="3" eaLnBrk="1" latinLnBrk="0" hangingPunct="1"/>
            <a:r>
              <a:rPr kumimoji="0" lang="it-IT" smtClean="0"/>
              <a:t>Quarto livello</a:t>
            </a:r>
          </a:p>
          <a:p>
            <a:pPr lvl="4" eaLnBrk="1" latinLnBrk="0" hangingPunct="1"/>
            <a:r>
              <a:rPr kumimoji="0" lang="it-IT" smtClean="0"/>
              <a:t>Quinto livello</a:t>
            </a:r>
            <a:endParaRPr kumimoji="0" lang="en-US"/>
          </a:p>
        </p:txBody>
      </p:sp>
      <p:sp>
        <p:nvSpPr>
          <p:cNvPr id="14" name="Segnaposto data 13"/>
          <p:cNvSpPr>
            <a:spLocks noGrp="1"/>
          </p:cNvSpPr>
          <p:nvPr>
            <p:ph type="dt" sz="half" idx="2"/>
          </p:nvPr>
        </p:nvSpPr>
        <p:spPr>
          <a:xfrm>
            <a:off x="64770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747DDD30-9AE3-4091-909D-F700BCF73471}" type="datetimeFigureOut">
              <a:rPr lang="it-IT" smtClean="0"/>
              <a:t>31/10/2019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3"/>
          </p:nvPr>
        </p:nvSpPr>
        <p:spPr>
          <a:xfrm>
            <a:off x="914400" y="6416675"/>
            <a:ext cx="55626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endParaRPr lang="it-IT"/>
          </a:p>
        </p:txBody>
      </p:sp>
      <p:sp>
        <p:nvSpPr>
          <p:cNvPr id="23" name="Segnaposto numero diapositiva 22"/>
          <p:cNvSpPr>
            <a:spLocks noGrp="1"/>
          </p:cNvSpPr>
          <p:nvPr>
            <p:ph type="sldNum" sz="quarter" idx="4"/>
          </p:nvPr>
        </p:nvSpPr>
        <p:spPr>
          <a:xfrm>
            <a:off x="8610600" y="64166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  <a:extLst/>
          </a:lstStyle>
          <a:p>
            <a:fld id="{25008E7E-0464-4101-8871-C1C34DDA1F30}" type="slidenum">
              <a:rPr lang="it-IT" smtClean="0"/>
              <a:t>‹N›</a:t>
            </a:fld>
            <a:endParaRPr lang="it-IT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 spc="-100" baseline="0">
          <a:solidFill>
            <a:schemeClr val="tx2">
              <a:satMod val="200000"/>
            </a:schemeClr>
          </a:solidFill>
          <a:latin typeface="+mj-lt"/>
          <a:ea typeface="+mj-ea"/>
          <a:cs typeface="+mj-cs"/>
        </a:defRPr>
      </a:lvl1pPr>
      <a:extLst/>
    </p:titleStyle>
    <p:bodyStyle>
      <a:lvl1pPr marL="411480" indent="-342900" algn="l" rtl="0" eaLnBrk="1" latinLnBrk="0" hangingPunct="1">
        <a:spcBef>
          <a:spcPts val="700"/>
        </a:spcBef>
        <a:buClr>
          <a:schemeClr val="tx2"/>
        </a:buClr>
        <a:buSzPct val="95000"/>
        <a:buFont typeface="Wingdings"/>
        <a:buChar char="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40664" indent="-285750" algn="l" rtl="0" eaLnBrk="1" latinLnBrk="0" hangingPunct="1">
        <a:spcBef>
          <a:spcPct val="20000"/>
        </a:spcBef>
        <a:buClr>
          <a:schemeClr val="accent2"/>
        </a:buClr>
        <a:buSzPct val="90000"/>
        <a:buFont typeface="Wingdings"/>
        <a:buChar char="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96696" indent="-228600" algn="l" rtl="0" eaLnBrk="1" latinLnBrk="0" hangingPunct="1">
        <a:spcBef>
          <a:spcPct val="20000"/>
        </a:spcBef>
        <a:buClr>
          <a:schemeClr val="accent2"/>
        </a:buClr>
        <a:buFont typeface="Wingdings 2"/>
        <a:buChar char="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61872" indent="-228600" algn="l" rtl="0" eaLnBrk="1" latinLnBrk="0" hangingPunct="1">
        <a:spcBef>
          <a:spcPct val="20000"/>
        </a:spcBef>
        <a:buClr>
          <a:schemeClr val="accent3"/>
        </a:buClr>
        <a:buFont typeface="Wingdings 3"/>
        <a:buChar char="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1481328" indent="-210312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9928" indent="-210312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01952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93976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olo 5"/>
          <p:cNvSpPr>
            <a:spLocks noGrp="1"/>
          </p:cNvSpPr>
          <p:nvPr>
            <p:ph type="ctrTitle"/>
          </p:nvPr>
        </p:nvSpPr>
        <p:spPr>
          <a:xfrm>
            <a:off x="914400" y="2285992"/>
            <a:ext cx="7772400" cy="2428892"/>
          </a:xfrm>
        </p:spPr>
        <p:txBody>
          <a:bodyPr/>
          <a:lstStyle/>
          <a:p>
            <a:r>
              <a:rPr lang="it-IT" b="1" cap="all" dirty="0">
                <a:solidFill>
                  <a:schemeClr val="tx2">
                    <a:satMod val="200000"/>
                  </a:schemeClr>
                </a:solidFill>
                <a:effectLst>
                  <a:reflection blurRad="12700" stA="34000" endA="740" endPos="53000" dir="5400000" sy="-100000" algn="bl" rotWithShape="0"/>
                </a:effectLst>
              </a:rPr>
              <a:t>Storie di vaccini e vaccinazioni</a:t>
            </a:r>
            <a:endParaRPr lang="it-IT" dirty="0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914400" y="5286388"/>
            <a:ext cx="7772400" cy="928694"/>
          </a:xfrm>
          <a:ln>
            <a:solidFill>
              <a:schemeClr val="accent1"/>
            </a:solidFill>
          </a:ln>
        </p:spPr>
        <p:txBody>
          <a:bodyPr>
            <a:normAutofit fontScale="25000" lnSpcReduction="20000"/>
          </a:bodyPr>
          <a:lstStyle/>
          <a:p>
            <a:endParaRPr lang="it-IT" sz="1600" dirty="0" smtClean="0"/>
          </a:p>
          <a:p>
            <a:endParaRPr lang="it-IT" sz="1600" dirty="0"/>
          </a:p>
          <a:p>
            <a:endParaRPr lang="it-IT" sz="1600" dirty="0" smtClean="0"/>
          </a:p>
          <a:p>
            <a:endParaRPr lang="it-IT" sz="1600" dirty="0"/>
          </a:p>
          <a:p>
            <a:endParaRPr lang="it-IT" sz="1600" dirty="0" smtClean="0"/>
          </a:p>
          <a:p>
            <a:r>
              <a:rPr lang="it-IT" sz="5600" dirty="0"/>
              <a:t> </a:t>
            </a:r>
            <a:r>
              <a:rPr lang="it-IT" sz="5600" dirty="0" smtClean="0"/>
              <a:t>                                                                                                                                     </a:t>
            </a:r>
            <a:r>
              <a:rPr lang="it-IT" sz="6400" dirty="0" smtClean="0">
                <a:solidFill>
                  <a:srgbClr val="FFFF00"/>
                </a:solidFill>
              </a:rPr>
              <a:t>Dr. Claudia Grillo</a:t>
            </a:r>
          </a:p>
          <a:p>
            <a:r>
              <a:rPr lang="it-IT" sz="5600" dirty="0" smtClean="0">
                <a:solidFill>
                  <a:srgbClr val="FFFF00"/>
                </a:solidFill>
              </a:rPr>
              <a:t>                                                                </a:t>
            </a:r>
            <a:r>
              <a:rPr lang="it-IT" sz="1600" dirty="0" smtClean="0">
                <a:solidFill>
                  <a:srgbClr val="FFFF00"/>
                </a:solidFill>
              </a:rPr>
              <a:t>  </a:t>
            </a:r>
            <a:r>
              <a:rPr lang="it-IT" sz="6400" dirty="0" smtClean="0">
                <a:solidFill>
                  <a:srgbClr val="FFFF00"/>
                </a:solidFill>
              </a:rPr>
              <a:t>Responsabile Ambulatorio vaccinazioni </a:t>
            </a:r>
            <a:r>
              <a:rPr lang="it-IT" sz="6400" dirty="0" err="1" smtClean="0">
                <a:solidFill>
                  <a:srgbClr val="FFFF00"/>
                </a:solidFill>
              </a:rPr>
              <a:t>Ovada</a:t>
            </a:r>
            <a:endParaRPr lang="it-IT" sz="6400" dirty="0">
              <a:solidFill>
                <a:srgbClr val="FFFF00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4463" y="144463"/>
            <a:ext cx="5781675" cy="119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29388" y="142852"/>
            <a:ext cx="2143140" cy="1175226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7" name="Titolo 1"/>
          <p:cNvSpPr txBox="1">
            <a:spLocks/>
          </p:cNvSpPr>
          <p:nvPr/>
        </p:nvSpPr>
        <p:spPr>
          <a:xfrm>
            <a:off x="914400" y="5429264"/>
            <a:ext cx="7772400" cy="785818"/>
          </a:xfrm>
          <a:prstGeom prst="rect">
            <a:avLst/>
          </a:prstGeom>
        </p:spPr>
        <p:txBody>
          <a:bodyPr vert="horz" anchor="t">
            <a:noAutofit/>
          </a:bodyPr>
          <a:lstStyle/>
          <a:p>
            <a:pPr marL="0" marR="9144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4000" b="1" i="0" u="none" strike="noStrike" kern="1200" cap="all" spc="0" normalizeH="0" baseline="0" noProof="0" dirty="0" smtClean="0">
                <a:ln>
                  <a:noFill/>
                </a:ln>
                <a:solidFill>
                  <a:schemeClr val="tx2">
                    <a:satMod val="200000"/>
                  </a:schemeClr>
                </a:solidFill>
                <a:effectLst>
                  <a:reflection blurRad="12700" stA="34000" endA="740" endPos="53000" dir="5400000" sy="-100000" algn="bl" rotWithShape="0"/>
                </a:effectLst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it-IT" sz="4000" b="1" i="0" u="none" strike="noStrike" kern="1200" cap="all" spc="0" normalizeH="0" baseline="0" noProof="0" dirty="0" smtClean="0">
                <a:ln>
                  <a:noFill/>
                </a:ln>
                <a:solidFill>
                  <a:schemeClr val="tx2">
                    <a:satMod val="200000"/>
                  </a:schemeClr>
                </a:solidFill>
                <a:effectLst>
                  <a:reflection blurRad="12700" stA="34000" endA="740" endPos="53000" dir="5400000" sy="-100000" algn="bl" rotWithShape="0"/>
                </a:effectLst>
                <a:uLnTx/>
                <a:uFillTx/>
                <a:latin typeface="+mj-lt"/>
                <a:ea typeface="+mj-ea"/>
                <a:cs typeface="+mj-cs"/>
              </a:rPr>
            </a:br>
            <a:endParaRPr kumimoji="0" lang="it-IT" sz="4000" b="1" i="0" u="none" strike="noStrike" kern="1200" cap="all" spc="0" normalizeH="0" baseline="0" noProof="0" dirty="0">
              <a:ln>
                <a:noFill/>
              </a:ln>
              <a:solidFill>
                <a:schemeClr val="tx2">
                  <a:satMod val="200000"/>
                </a:schemeClr>
              </a:solidFill>
              <a:effectLst>
                <a:reflection blurRad="12700" stA="34000" endA="740" endPos="53000" dir="5400000" sy="-100000" algn="bl" rotWithShape="0"/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/>
          <a:srcRect l="3293" t="12351" r="7780" b="4280"/>
          <a:stretch>
            <a:fillRect/>
          </a:stretch>
        </p:blipFill>
        <p:spPr bwMode="auto">
          <a:xfrm>
            <a:off x="285720" y="142852"/>
            <a:ext cx="8640000" cy="648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/>
          <a:srcRect l="4083" t="12249" r="9355" b="5068"/>
          <a:stretch>
            <a:fillRect/>
          </a:stretch>
        </p:blipFill>
        <p:spPr bwMode="auto">
          <a:xfrm>
            <a:off x="357158" y="214290"/>
            <a:ext cx="8385776" cy="640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/>
          <a:srcRect l="3377" t="12666" r="8803" b="5003"/>
          <a:stretch>
            <a:fillRect/>
          </a:stretch>
        </p:blipFill>
        <p:spPr bwMode="auto">
          <a:xfrm>
            <a:off x="428596" y="428604"/>
            <a:ext cx="8400000" cy="630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/>
          <a:srcRect l="3239" t="12149" r="9285" b="4831"/>
          <a:stretch>
            <a:fillRect/>
          </a:stretch>
        </p:blipFill>
        <p:spPr bwMode="auto">
          <a:xfrm>
            <a:off x="285720" y="214290"/>
            <a:ext cx="8439810" cy="640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/>
          <a:srcRect l="3436" t="11811" r="8083" b="4432"/>
          <a:stretch>
            <a:fillRect/>
          </a:stretch>
        </p:blipFill>
        <p:spPr bwMode="auto">
          <a:xfrm>
            <a:off x="285720" y="342000"/>
            <a:ext cx="8604450" cy="65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/>
          <a:srcRect l="3280" t="12300" r="8161" b="4676"/>
          <a:stretch>
            <a:fillRect/>
          </a:stretch>
        </p:blipFill>
        <p:spPr bwMode="auto">
          <a:xfrm>
            <a:off x="214282" y="142852"/>
            <a:ext cx="8736000" cy="655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/>
          <a:srcRect l="3240" t="13161" r="8475" b="5843"/>
          <a:stretch>
            <a:fillRect/>
          </a:stretch>
        </p:blipFill>
        <p:spPr bwMode="auto">
          <a:xfrm>
            <a:off x="142844" y="357166"/>
            <a:ext cx="8681818" cy="63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/>
          <a:srcRect l="4000" t="12002" r="7982" b="5982"/>
          <a:stretch>
            <a:fillRect/>
          </a:stretch>
        </p:blipFill>
        <p:spPr bwMode="auto">
          <a:xfrm>
            <a:off x="214281" y="214290"/>
            <a:ext cx="8740981" cy="65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/>
          <a:srcRect l="4017" t="12051" r="8413" b="5601"/>
          <a:stretch>
            <a:fillRect/>
          </a:stretch>
        </p:blipFill>
        <p:spPr bwMode="auto">
          <a:xfrm>
            <a:off x="243212" y="162000"/>
            <a:ext cx="8900788" cy="669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2"/>
          <a:srcRect l="3349" t="12559" r="7898" b="4758"/>
          <a:stretch>
            <a:fillRect/>
          </a:stretch>
        </p:blipFill>
        <p:spPr bwMode="auto">
          <a:xfrm>
            <a:off x="142844" y="142852"/>
            <a:ext cx="8839600" cy="658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 l="3816" t="11925" r="8413" b="4597"/>
          <a:stretch>
            <a:fillRect/>
          </a:stretch>
        </p:blipFill>
        <p:spPr bwMode="auto">
          <a:xfrm>
            <a:off x="500034" y="285728"/>
            <a:ext cx="8421932" cy="640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2"/>
          <a:srcRect l="3421" t="12830" r="8479" b="4844"/>
          <a:stretch>
            <a:fillRect/>
          </a:stretch>
        </p:blipFill>
        <p:spPr bwMode="auto">
          <a:xfrm>
            <a:off x="285720" y="342000"/>
            <a:ext cx="8716212" cy="65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2"/>
          <a:srcRect l="3213" t="13055" r="8413" b="5601"/>
          <a:stretch>
            <a:fillRect/>
          </a:stretch>
        </p:blipFill>
        <p:spPr bwMode="auto">
          <a:xfrm>
            <a:off x="214282" y="285728"/>
            <a:ext cx="8751113" cy="644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2"/>
          <a:srcRect l="3451" t="12941" r="8546" b="5095"/>
          <a:stretch>
            <a:fillRect/>
          </a:stretch>
        </p:blipFill>
        <p:spPr bwMode="auto">
          <a:xfrm>
            <a:off x="285720" y="285728"/>
            <a:ext cx="8551900" cy="63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2"/>
          <a:srcRect l="3239" t="12149" r="8475" b="5843"/>
          <a:stretch>
            <a:fillRect/>
          </a:stretch>
        </p:blipFill>
        <p:spPr bwMode="auto">
          <a:xfrm>
            <a:off x="285720" y="214290"/>
            <a:ext cx="8671548" cy="644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/>
          <p:cNvPicPr>
            <a:picLocks noChangeAspect="1" noChangeArrowheads="1"/>
          </p:cNvPicPr>
          <p:nvPr/>
        </p:nvPicPr>
        <p:blipFill>
          <a:blip r:embed="rId2"/>
          <a:srcRect l="3226" t="12100" r="8041" b="6226"/>
          <a:stretch>
            <a:fillRect/>
          </a:stretch>
        </p:blipFill>
        <p:spPr bwMode="auto">
          <a:xfrm>
            <a:off x="214282" y="214290"/>
            <a:ext cx="8800002" cy="648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/>
          <p:cNvPicPr>
            <a:picLocks noChangeAspect="1" noChangeArrowheads="1"/>
          </p:cNvPicPr>
          <p:nvPr/>
        </p:nvPicPr>
        <p:blipFill>
          <a:blip r:embed="rId2"/>
          <a:srcRect l="3213" t="12051" r="8413" b="5601"/>
          <a:stretch>
            <a:fillRect/>
          </a:stretch>
        </p:blipFill>
        <p:spPr bwMode="auto">
          <a:xfrm>
            <a:off x="285720" y="142852"/>
            <a:ext cx="8644395" cy="644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/>
          <p:cNvPicPr>
            <a:picLocks noChangeAspect="1" noChangeArrowheads="1"/>
          </p:cNvPicPr>
          <p:nvPr/>
        </p:nvPicPr>
        <p:blipFill>
          <a:blip r:embed="rId2"/>
          <a:srcRect l="3293" t="12351" r="8603" b="4280"/>
          <a:stretch>
            <a:fillRect/>
          </a:stretch>
        </p:blipFill>
        <p:spPr bwMode="auto">
          <a:xfrm>
            <a:off x="285720" y="262942"/>
            <a:ext cx="8712000" cy="65950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/>
          <p:cNvPicPr>
            <a:picLocks noChangeAspect="1" noChangeArrowheads="1"/>
          </p:cNvPicPr>
          <p:nvPr/>
        </p:nvPicPr>
        <p:blipFill>
          <a:blip r:embed="rId2"/>
          <a:srcRect l="4222" t="12666" r="8803" b="5003"/>
          <a:stretch>
            <a:fillRect/>
          </a:stretch>
        </p:blipFill>
        <p:spPr bwMode="auto">
          <a:xfrm>
            <a:off x="357158" y="214290"/>
            <a:ext cx="8532000" cy="64611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/>
          <p:cNvPicPr>
            <a:picLocks noChangeAspect="1" noChangeArrowheads="1"/>
          </p:cNvPicPr>
          <p:nvPr/>
        </p:nvPicPr>
        <p:blipFill>
          <a:blip r:embed="rId2"/>
          <a:srcRect l="4033" t="12100" r="8041" b="5218"/>
          <a:stretch>
            <a:fillRect/>
          </a:stretch>
        </p:blipFill>
        <p:spPr bwMode="auto">
          <a:xfrm>
            <a:off x="357158" y="142852"/>
            <a:ext cx="8517956" cy="640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/>
          <p:cNvPicPr>
            <a:picLocks noChangeAspect="1" noChangeArrowheads="1"/>
          </p:cNvPicPr>
          <p:nvPr/>
        </p:nvPicPr>
        <p:blipFill>
          <a:blip r:embed="rId2"/>
          <a:srcRect l="3342" t="12533" r="8092" b="4959"/>
          <a:stretch>
            <a:fillRect/>
          </a:stretch>
        </p:blipFill>
        <p:spPr bwMode="auto">
          <a:xfrm>
            <a:off x="207792" y="198000"/>
            <a:ext cx="8936208" cy="666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 l="3307" t="12402" r="8222" b="4915"/>
          <a:stretch>
            <a:fillRect/>
          </a:stretch>
        </p:blipFill>
        <p:spPr bwMode="auto">
          <a:xfrm>
            <a:off x="214282" y="428604"/>
            <a:ext cx="8522550" cy="63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2"/>
          <p:cNvPicPr>
            <a:picLocks noChangeAspect="1" noChangeArrowheads="1"/>
          </p:cNvPicPr>
          <p:nvPr/>
        </p:nvPicPr>
        <p:blipFill>
          <a:blip r:embed="rId2"/>
          <a:srcRect l="3307" t="12402" r="8222" b="4915"/>
          <a:stretch>
            <a:fillRect/>
          </a:stretch>
        </p:blipFill>
        <p:spPr bwMode="auto">
          <a:xfrm>
            <a:off x="214282" y="306000"/>
            <a:ext cx="8763300" cy="655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/>
          <a:srcRect l="3421" t="12830" r="8479" b="4844"/>
          <a:stretch>
            <a:fillRect/>
          </a:stretch>
        </p:blipFill>
        <p:spPr bwMode="auto">
          <a:xfrm>
            <a:off x="357158" y="285728"/>
            <a:ext cx="8619900" cy="644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/>
          <a:srcRect l="3421" t="12830" r="8479" b="4844"/>
          <a:stretch>
            <a:fillRect/>
          </a:stretch>
        </p:blipFill>
        <p:spPr bwMode="auto">
          <a:xfrm>
            <a:off x="214282" y="306000"/>
            <a:ext cx="8764368" cy="655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/>
          <a:srcRect l="3528" t="12126" r="8278" b="5191"/>
          <a:stretch>
            <a:fillRect/>
          </a:stretch>
        </p:blipFill>
        <p:spPr bwMode="auto">
          <a:xfrm>
            <a:off x="214282" y="285728"/>
            <a:ext cx="8543968" cy="640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/>
          <a:srcRect l="3321" t="12454" r="8669" b="5002"/>
          <a:stretch>
            <a:fillRect/>
          </a:stretch>
        </p:blipFill>
        <p:spPr bwMode="auto">
          <a:xfrm>
            <a:off x="357158" y="357166"/>
            <a:ext cx="8492537" cy="63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/>
          <a:srcRect l="3307" t="12402" r="8222" b="4915"/>
          <a:stretch>
            <a:fillRect/>
          </a:stretch>
        </p:blipFill>
        <p:spPr bwMode="auto">
          <a:xfrm>
            <a:off x="285720" y="285728"/>
            <a:ext cx="8474400" cy="633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/>
          <a:srcRect l="9840" t="12300" r="8161" b="7751"/>
          <a:stretch>
            <a:fillRect/>
          </a:stretch>
        </p:blipFill>
        <p:spPr bwMode="auto">
          <a:xfrm>
            <a:off x="428596" y="142852"/>
            <a:ext cx="8538466" cy="666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etro">
  <a:themeElements>
    <a:clrScheme name="Metro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Metro">
      <a:majorFont>
        <a:latin typeface="Consolas"/>
        <a:ea typeface=""/>
        <a:cs typeface=""/>
        <a:font script="Jpan" typeface="HG丸ｺﾞｼｯｸM-PRO"/>
        <a:font script="Hang" typeface="HY중고딕"/>
        <a:font script="Hans" typeface="华文楷体"/>
        <a:font script="Hant" typeface="新細明體"/>
        <a:font script="Arab" typeface="Tahoma"/>
        <a:font script="Hebr" typeface="Levenim MT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맑은 고딕"/>
        <a:font script="Hans" typeface="宋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Metro">
      <a:fillStyleLst>
        <a:solidFill>
          <a:schemeClr val="phClr"/>
        </a:solidFill>
        <a:gradFill rotWithShape="1">
          <a:gsLst>
            <a:gs pos="0">
              <a:schemeClr val="phClr">
                <a:tint val="25000"/>
                <a:satMod val="125000"/>
              </a:schemeClr>
            </a:gs>
            <a:gs pos="40000">
              <a:schemeClr val="phClr">
                <a:tint val="55000"/>
                <a:satMod val="130000"/>
              </a:schemeClr>
            </a:gs>
            <a:gs pos="50000">
              <a:schemeClr val="phClr">
                <a:tint val="59000"/>
                <a:satMod val="130000"/>
              </a:schemeClr>
            </a:gs>
            <a:gs pos="65000">
              <a:schemeClr val="phClr">
                <a:tint val="55000"/>
                <a:satMod val="130000"/>
              </a:schemeClr>
            </a:gs>
            <a:gs pos="100000">
              <a:schemeClr val="phClr">
                <a:tint val="20000"/>
                <a:satMod val="12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48000"/>
                <a:satMod val="138000"/>
              </a:schemeClr>
            </a:gs>
            <a:gs pos="25000">
              <a:schemeClr val="phClr">
                <a:tint val="85000"/>
              </a:schemeClr>
            </a:gs>
            <a:gs pos="40000">
              <a:schemeClr val="phClr">
                <a:tint val="92000"/>
              </a:schemeClr>
            </a:gs>
            <a:gs pos="50000">
              <a:schemeClr val="phClr">
                <a:tint val="93000"/>
              </a:schemeClr>
            </a:gs>
            <a:gs pos="60000">
              <a:schemeClr val="phClr">
                <a:tint val="92000"/>
              </a:schemeClr>
            </a:gs>
            <a:gs pos="75000">
              <a:schemeClr val="phClr">
                <a:tint val="83000"/>
                <a:satMod val="108000"/>
              </a:schemeClr>
            </a:gs>
            <a:gs pos="100000">
              <a:schemeClr val="phClr">
                <a:tint val="48000"/>
                <a:satMod val="150000"/>
              </a:schemeClr>
            </a:gs>
          </a:gsLst>
          <a:lin ang="5400000" scaled="0"/>
        </a:gradFill>
      </a:fillStyleLst>
      <a:lnStyleLst>
        <a:ln w="12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</a:effectStyle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>
            <a:bevelT w="0" h="0"/>
            <a:contourClr>
              <a:schemeClr val="phClr">
                <a:tint val="70000"/>
              </a:schemeClr>
            </a:contourClr>
          </a:sp3d>
        </a:effectStyle>
        <a:effectStyle>
          <a:effectLst>
            <a:glow rad="101500">
              <a:schemeClr val="phClr">
                <a:alpha val="42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glow" dir="t">
              <a:rot lat="0" lon="0" rev="4800000"/>
            </a:lightRig>
          </a:scene3d>
          <a:sp3d prstMaterial="powder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bg1">
                <a:shade val="100000"/>
                <a:satMod val="150000"/>
              </a:schemeClr>
            </a:gs>
            <a:gs pos="65000">
              <a:schemeClr val="bg1">
                <a:shade val="90000"/>
                <a:satMod val="375000"/>
              </a:schemeClr>
            </a:gs>
            <a:gs pos="100000">
              <a:schemeClr val="phClr">
                <a:tint val="88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0000"/>
                <a:satMod val="180000"/>
              </a:schemeClr>
              <a:schemeClr val="phClr">
                <a:tint val="90000"/>
                <a:satMod val="20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Metro</Template>
  <TotalTime>331</TotalTime>
  <Words>15</Words>
  <Application>Microsoft Office PowerPoint</Application>
  <PresentationFormat>Presentazione su schermo (4:3)</PresentationFormat>
  <Paragraphs>9</Paragraphs>
  <Slides>30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30</vt:i4>
      </vt:variant>
    </vt:vector>
  </HeadingPairs>
  <TitlesOfParts>
    <vt:vector size="31" baseType="lpstr">
      <vt:lpstr>Metro</vt:lpstr>
      <vt:lpstr>Storie di vaccini e vaccinazioni</vt:lpstr>
      <vt:lpstr>Diapositiva 2</vt:lpstr>
      <vt:lpstr>Diapositiva 3</vt:lpstr>
      <vt:lpstr>Diapositiva 4</vt:lpstr>
      <vt:lpstr>Diapositiva 5</vt:lpstr>
      <vt:lpstr>Diapositiva 6</vt:lpstr>
      <vt:lpstr>Diapositiva 7</vt:lpstr>
      <vt:lpstr>Diapositiva 8</vt:lpstr>
      <vt:lpstr>Diapositiva 9</vt:lpstr>
      <vt:lpstr>Diapositiva 10</vt:lpstr>
      <vt:lpstr>Diapositiva 11</vt:lpstr>
      <vt:lpstr>Diapositiva 12</vt:lpstr>
      <vt:lpstr>Diapositiva 13</vt:lpstr>
      <vt:lpstr>Diapositiva 14</vt:lpstr>
      <vt:lpstr>Diapositiva 15</vt:lpstr>
      <vt:lpstr>Diapositiva 16</vt:lpstr>
      <vt:lpstr>Diapositiva 17</vt:lpstr>
      <vt:lpstr>Diapositiva 18</vt:lpstr>
      <vt:lpstr>Diapositiva 19</vt:lpstr>
      <vt:lpstr>Diapositiva 20</vt:lpstr>
      <vt:lpstr>Diapositiva 21</vt:lpstr>
      <vt:lpstr>Diapositiva 22</vt:lpstr>
      <vt:lpstr>Diapositiva 23</vt:lpstr>
      <vt:lpstr>Diapositiva 24</vt:lpstr>
      <vt:lpstr>Diapositiva 25</vt:lpstr>
      <vt:lpstr>Diapositiva 26</vt:lpstr>
      <vt:lpstr>Diapositiva 27</vt:lpstr>
      <vt:lpstr>Diapositiva 28</vt:lpstr>
      <vt:lpstr>Diapositiva 29</vt:lpstr>
      <vt:lpstr>Diapositiva 30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Storie di vaccini e vaccinazioni</dc:title>
  <dc:creator>BRUZZONE Dott. Giacomo</dc:creator>
  <cp:lastModifiedBy>BRUZZONE Dott. Giacomo</cp:lastModifiedBy>
  <cp:revision>8</cp:revision>
  <dcterms:created xsi:type="dcterms:W3CDTF">2019-10-31T08:42:16Z</dcterms:created>
  <dcterms:modified xsi:type="dcterms:W3CDTF">2019-10-31T14:13:22Z</dcterms:modified>
</cp:coreProperties>
</file>