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0" r:id="rId2"/>
    <p:sldId id="385" r:id="rId3"/>
    <p:sldId id="379" r:id="rId4"/>
    <p:sldId id="378" r:id="rId5"/>
    <p:sldId id="388" r:id="rId6"/>
    <p:sldId id="327" r:id="rId7"/>
    <p:sldId id="392" r:id="rId8"/>
    <p:sldId id="389" r:id="rId9"/>
    <p:sldId id="380" r:id="rId10"/>
    <p:sldId id="390" r:id="rId11"/>
    <p:sldId id="391" r:id="rId12"/>
    <p:sldId id="334" r:id="rId13"/>
    <p:sldId id="394" r:id="rId14"/>
    <p:sldId id="397" r:id="rId15"/>
    <p:sldId id="398" r:id="rId16"/>
    <p:sldId id="395" r:id="rId17"/>
    <p:sldId id="280" r:id="rId18"/>
    <p:sldId id="281" r:id="rId19"/>
    <p:sldId id="396" r:id="rId20"/>
    <p:sldId id="322" r:id="rId21"/>
    <p:sldId id="382" r:id="rId22"/>
    <p:sldId id="399" r:id="rId23"/>
    <p:sldId id="384" r:id="rId24"/>
    <p:sldId id="383" r:id="rId25"/>
    <p:sldId id="288" r:id="rId26"/>
    <p:sldId id="332" r:id="rId27"/>
    <p:sldId id="400" r:id="rId28"/>
    <p:sldId id="355" r:id="rId29"/>
    <p:sldId id="356" r:id="rId30"/>
    <p:sldId id="357" r:id="rId31"/>
    <p:sldId id="359" r:id="rId32"/>
    <p:sldId id="360" r:id="rId33"/>
    <p:sldId id="362" r:id="rId34"/>
    <p:sldId id="364" r:id="rId35"/>
    <p:sldId id="366" r:id="rId36"/>
    <p:sldId id="401" r:id="rId37"/>
    <p:sldId id="369" r:id="rId38"/>
    <p:sldId id="402" r:id="rId39"/>
    <p:sldId id="371" r:id="rId40"/>
    <p:sldId id="372" r:id="rId41"/>
    <p:sldId id="373" r:id="rId42"/>
    <p:sldId id="374" r:id="rId43"/>
    <p:sldId id="375" r:id="rId44"/>
    <p:sldId id="376" r:id="rId45"/>
    <p:sldId id="377" r:id="rId46"/>
    <p:sldId id="403" r:id="rId47"/>
    <p:sldId id="404" r:id="rId48"/>
    <p:sldId id="405" r:id="rId49"/>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41" autoAdjust="0"/>
  </p:normalViewPr>
  <p:slideViewPr>
    <p:cSldViewPr>
      <p:cViewPr>
        <p:scale>
          <a:sx n="70" d="100"/>
          <a:sy n="70" d="100"/>
        </p:scale>
        <p:origin x="1108" y="272"/>
      </p:cViewPr>
      <p:guideLst>
        <p:guide orient="horz" pos="1620"/>
        <p:guide pos="2880"/>
      </p:guideLst>
    </p:cSldViewPr>
  </p:slideViewPr>
  <p:notesTextViewPr>
    <p:cViewPr>
      <p:scale>
        <a:sx n="1" d="1"/>
        <a:sy n="1" d="1"/>
      </p:scale>
      <p:origin x="0" y="0"/>
    </p:cViewPr>
  </p:notesTextViewPr>
  <p:sorterViewPr>
    <p:cViewPr>
      <p:scale>
        <a:sx n="100" d="100"/>
        <a:sy n="100" d="100"/>
      </p:scale>
      <p:origin x="0" y="2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DE52E-C2AF-4FAD-95C8-2C1B907532A8}" type="datetimeFigureOut">
              <a:rPr lang="it-IT" smtClean="0"/>
              <a:pPr/>
              <a:t>23/10/2022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02A4B-54A1-4364-A363-2729277C9948}" type="slidenum">
              <a:rPr lang="it-IT" smtClean="0"/>
              <a:pPr/>
              <a:t>‹N›</a:t>
            </a:fld>
            <a:endParaRPr lang="it-IT"/>
          </a:p>
        </p:txBody>
      </p:sp>
    </p:spTree>
    <p:extLst>
      <p:ext uri="{BB962C8B-B14F-4D97-AF65-F5344CB8AC3E}">
        <p14:creationId xmlns:p14="http://schemas.microsoft.com/office/powerpoint/2010/main" val="3515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CE078-05A4-44D4-BD4A-D91B97ACBA7C}" type="slidenum">
              <a:rPr lang="fr-FR" altLang="it-IT"/>
              <a:pPr/>
              <a:t>6</a:t>
            </a:fld>
            <a:endParaRPr lang="fr-FR" altLang="it-IT"/>
          </a:p>
        </p:txBody>
      </p:sp>
      <p:sp>
        <p:nvSpPr>
          <p:cNvPr id="171011" name="Rectangle 2"/>
          <p:cNvSpPr>
            <a:spLocks noGrp="1" noRot="1" noChangeAspect="1" noChangeArrowheads="1" noTextEdit="1"/>
          </p:cNvSpPr>
          <p:nvPr>
            <p:ph type="sldImg"/>
          </p:nvPr>
        </p:nvSpPr>
        <p:spPr>
          <a:xfrm>
            <a:off x="357188" y="711200"/>
            <a:ext cx="6145212" cy="3455988"/>
          </a:xfrm>
          <a:ln/>
        </p:spPr>
      </p:sp>
      <p:sp>
        <p:nvSpPr>
          <p:cNvPr id="171012" name="Rectangle 4"/>
          <p:cNvSpPr>
            <a:spLocks noGrp="1" noChangeArrowheads="1"/>
          </p:cNvSpPr>
          <p:nvPr>
            <p:ph type="body" idx="1"/>
          </p:nvPr>
        </p:nvSpPr>
        <p:spPr>
          <a:xfrm>
            <a:off x="911225" y="4360865"/>
            <a:ext cx="5238750" cy="4065586"/>
          </a:xfrm>
          <a:noFill/>
        </p:spPr>
        <p:txBody>
          <a:bodyPr lIns="103467" tIns="51733" rIns="103467" bIns="51733"/>
          <a:lstStyle/>
          <a:p>
            <a:pPr defTabSz="1066880">
              <a:spcBef>
                <a:spcPct val="25000"/>
              </a:spcBef>
            </a:pPr>
            <a:r>
              <a:rPr lang="en-GB" altLang="it-IT" b="1" dirty="0"/>
              <a:t>2.1 Influenza Viruses Classification</a:t>
            </a:r>
            <a:endParaRPr lang="en-GB" altLang="it-IT" sz="1100" dirty="0"/>
          </a:p>
          <a:p>
            <a:pPr defTabSz="1066880">
              <a:spcBef>
                <a:spcPct val="25000"/>
              </a:spcBef>
              <a:buFontTx/>
              <a:buChar char="-"/>
            </a:pPr>
            <a:r>
              <a:rPr lang="en-GB" altLang="it-IT" sz="1100" dirty="0"/>
              <a:t>The Influenza viruses are members of the </a:t>
            </a:r>
            <a:r>
              <a:rPr lang="en-GB" altLang="it-IT" sz="1100" dirty="0" err="1"/>
              <a:t>Orthomyxoviridae</a:t>
            </a:r>
            <a:r>
              <a:rPr lang="en-GB" altLang="it-IT" sz="1100" dirty="0"/>
              <a:t>, a family of RNA viruses. They are single-stranded, helically shaped </a:t>
            </a:r>
            <a:r>
              <a:rPr lang="en-GB" altLang="it-IT" sz="1100" dirty="0" err="1"/>
              <a:t>viruses.They</a:t>
            </a:r>
            <a:r>
              <a:rPr lang="en-GB" altLang="it-IT" sz="1100" dirty="0"/>
              <a:t> are then divided into three genera</a:t>
            </a:r>
            <a:r>
              <a:rPr lang="en-GB" altLang="it-IT" sz="1100" i="1" dirty="0"/>
              <a:t>: </a:t>
            </a:r>
            <a:r>
              <a:rPr lang="en-GB" altLang="it-IT" sz="1100" i="1" dirty="0" err="1"/>
              <a:t>influenzavirus</a:t>
            </a:r>
            <a:r>
              <a:rPr lang="en-GB" altLang="it-IT" sz="1100" dirty="0"/>
              <a:t> A, </a:t>
            </a:r>
            <a:r>
              <a:rPr lang="en-GB" altLang="it-IT" sz="1100" i="1" dirty="0" err="1"/>
              <a:t>influenzavirus</a:t>
            </a:r>
            <a:r>
              <a:rPr lang="en-GB" altLang="it-IT" sz="1100" dirty="0"/>
              <a:t> B and </a:t>
            </a:r>
            <a:r>
              <a:rPr lang="en-GB" altLang="it-IT" sz="1100" i="1" dirty="0" err="1"/>
              <a:t>Influenzavirus</a:t>
            </a:r>
            <a:r>
              <a:rPr lang="en-GB" altLang="it-IT" sz="1100" i="1" dirty="0"/>
              <a:t> </a:t>
            </a:r>
            <a:r>
              <a:rPr lang="en-GB" altLang="it-IT" sz="1100" dirty="0"/>
              <a:t>C, based on antigenic differences in two major structural proteins, the nucleoprotein (NP) and the matrix protein (M).(</a:t>
            </a:r>
            <a:r>
              <a:rPr lang="en-GB" altLang="it-IT" sz="1100" dirty="0" err="1"/>
              <a:t>Keiji</a:t>
            </a:r>
            <a:r>
              <a:rPr lang="en-GB" altLang="it-IT" sz="1100" dirty="0"/>
              <a:t> Fukuda et al, in Vaccines, 2004.)</a:t>
            </a:r>
          </a:p>
          <a:p>
            <a:pPr defTabSz="1066880">
              <a:spcBef>
                <a:spcPct val="25000"/>
              </a:spcBef>
              <a:buFontTx/>
              <a:buChar char="-"/>
            </a:pPr>
            <a:r>
              <a:rPr lang="en-GB" altLang="it-IT" sz="1100" dirty="0"/>
              <a:t>Influenza A viruses naturally infect humans, causing epidemics and pandemics of respiratory disease. Influenza viruses also infect </a:t>
            </a:r>
            <a:r>
              <a:rPr lang="en-GB" altLang="it-IT" sz="1100" dirty="0" err="1"/>
              <a:t>poultry,pigs</a:t>
            </a:r>
            <a:r>
              <a:rPr lang="en-GB" altLang="it-IT" sz="1100" dirty="0"/>
              <a:t>, horses and occasionally sea mammals. Interspecies transmission of influenza A viruses has been well documented and can result in severe illness, as amply demonstrated by the 1997 transmission of an influenza A (H5N1) virus from poultry </a:t>
            </a:r>
            <a:r>
              <a:rPr lang="en-GB" altLang="it-IT" sz="1100" i="1" dirty="0"/>
              <a:t>(= </a:t>
            </a:r>
            <a:r>
              <a:rPr lang="en-GB" altLang="it-IT" sz="1100" i="1" dirty="0" err="1"/>
              <a:t>volailles</a:t>
            </a:r>
            <a:r>
              <a:rPr lang="en-GB" altLang="it-IT" sz="1100" dirty="0"/>
              <a:t>) to humans. </a:t>
            </a:r>
          </a:p>
          <a:p>
            <a:pPr defTabSz="1066880">
              <a:spcBef>
                <a:spcPct val="25000"/>
              </a:spcBef>
              <a:buFontTx/>
              <a:buChar char="-"/>
            </a:pPr>
            <a:r>
              <a:rPr lang="en-GB" altLang="it-IT" sz="1100" dirty="0"/>
              <a:t>Although influenza B virus infection of seals </a:t>
            </a:r>
            <a:r>
              <a:rPr lang="en-GB" altLang="it-IT" sz="1100" i="1" dirty="0"/>
              <a:t>(</a:t>
            </a:r>
            <a:r>
              <a:rPr lang="en-GB" altLang="it-IT" sz="1100" i="1" dirty="0" err="1"/>
              <a:t>phoques</a:t>
            </a:r>
            <a:r>
              <a:rPr lang="en-GB" altLang="it-IT" sz="1100" i="1" dirty="0"/>
              <a:t>)</a:t>
            </a:r>
            <a:r>
              <a:rPr lang="en-GB" altLang="it-IT" sz="1100" dirty="0"/>
              <a:t> in the Netherlands has been documented, influenza B virus appears  to naturally  infect primarily only humans and cause epidemics every few years.</a:t>
            </a:r>
          </a:p>
          <a:p>
            <a:pPr defTabSz="1066880">
              <a:spcBef>
                <a:spcPct val="25000"/>
              </a:spcBef>
              <a:buFontTx/>
              <a:buChar char="-"/>
            </a:pPr>
            <a:r>
              <a:rPr lang="en-GB" altLang="it-IT" sz="1100" dirty="0"/>
              <a:t>Influenza C viruses appear to infect only humans and pigs and usually cause sporadic cases or </a:t>
            </a:r>
            <a:r>
              <a:rPr lang="en-GB" altLang="it-IT" sz="1100" dirty="0" err="1"/>
              <a:t>localied</a:t>
            </a:r>
            <a:r>
              <a:rPr lang="en-GB" altLang="it-IT" sz="1100" dirty="0"/>
              <a:t> outbreaks of less severe upper respiratory tract infection in children and young adults ).(</a:t>
            </a:r>
            <a:r>
              <a:rPr lang="en-GB" altLang="it-IT" sz="1100" dirty="0" err="1"/>
              <a:t>Keiji</a:t>
            </a:r>
            <a:r>
              <a:rPr lang="en-GB" altLang="it-IT" sz="1100" dirty="0"/>
              <a:t> Fukuda et al, in Vaccines, 2004.)</a:t>
            </a:r>
          </a:p>
          <a:p>
            <a:pPr defTabSz="1066880">
              <a:spcBef>
                <a:spcPct val="25000"/>
              </a:spcBef>
              <a:buFontTx/>
              <a:buChar char="-"/>
            </a:pPr>
            <a:endParaRPr lang="en-GB" altLang="it-IT" sz="1100" dirty="0"/>
          </a:p>
          <a:p>
            <a:pPr defTabSz="1066880">
              <a:spcBef>
                <a:spcPct val="25000"/>
              </a:spcBef>
            </a:pPr>
            <a:r>
              <a:rPr lang="en-GB" altLang="it-IT" sz="1100" b="1" dirty="0"/>
              <a:t>Vaccination programmes are, therefore, targeted at preventing influenza A and B.</a:t>
            </a:r>
          </a:p>
          <a:p>
            <a:pPr defTabSz="1066880">
              <a:spcBef>
                <a:spcPct val="25000"/>
              </a:spcBef>
            </a:pPr>
            <a:endParaRPr lang="en-GB" altLang="it-IT" sz="1100" dirty="0"/>
          </a:p>
          <a:p>
            <a:pPr defTabSz="1066880">
              <a:spcBef>
                <a:spcPct val="25000"/>
              </a:spcBef>
            </a:pPr>
            <a:r>
              <a:rPr lang="en-GB" altLang="it-IT" sz="1100" b="1" i="1" u="sng" dirty="0"/>
              <a:t>Complementary information:</a:t>
            </a:r>
          </a:p>
          <a:p>
            <a:pPr defTabSz="1066880">
              <a:spcBef>
                <a:spcPct val="25000"/>
              </a:spcBef>
            </a:pPr>
            <a:r>
              <a:rPr lang="en-GB" altLang="it-IT" sz="1100" dirty="0"/>
              <a:t>As the term </a:t>
            </a:r>
            <a:r>
              <a:rPr lang="en-GB" altLang="it-IT" sz="1100" dirty="0" err="1"/>
              <a:t>myxo</a:t>
            </a:r>
            <a:r>
              <a:rPr lang="en-GB" altLang="it-IT" sz="1100" dirty="0"/>
              <a:t> (from the Greek </a:t>
            </a:r>
            <a:r>
              <a:rPr lang="en-GB" altLang="it-IT" sz="1100" dirty="0" err="1"/>
              <a:t>myxa</a:t>
            </a:r>
            <a:r>
              <a:rPr lang="en-GB" altLang="it-IT" sz="1100" dirty="0"/>
              <a:t>, meaning mucus) attests, the </a:t>
            </a:r>
            <a:r>
              <a:rPr lang="en-GB" altLang="it-IT" sz="1100" dirty="0" err="1"/>
              <a:t>Orthomyxoviridae</a:t>
            </a:r>
            <a:r>
              <a:rPr lang="en-GB" altLang="it-IT" sz="1100" dirty="0"/>
              <a:t> have special affinities for </a:t>
            </a:r>
            <a:r>
              <a:rPr lang="en-GB" altLang="it-IT" sz="1100" dirty="0" err="1"/>
              <a:t>mucopolysaccharides</a:t>
            </a:r>
            <a:r>
              <a:rPr lang="en-GB" altLang="it-IT" sz="1100" dirty="0"/>
              <a:t> and </a:t>
            </a:r>
            <a:r>
              <a:rPr lang="en-GB" altLang="it-IT" sz="1100" dirty="0" err="1"/>
              <a:t>glycoproteins</a:t>
            </a:r>
            <a:r>
              <a:rPr lang="en-GB" altLang="it-IT" sz="1100" dirty="0"/>
              <a:t> (in particular, for </a:t>
            </a:r>
            <a:r>
              <a:rPr lang="en-GB" altLang="it-IT" sz="1100" dirty="0" err="1"/>
              <a:t>sialic</a:t>
            </a:r>
            <a:r>
              <a:rPr lang="en-GB" altLang="it-IT" sz="1100" dirty="0"/>
              <a:t> acid-containing receptors on cell surfaces)</a:t>
            </a:r>
          </a:p>
          <a:p>
            <a:pPr defTabSz="1066880">
              <a:spcBef>
                <a:spcPct val="25000"/>
              </a:spcBef>
            </a:pPr>
            <a:r>
              <a:rPr lang="en-GB" altLang="it-IT" sz="1100" dirty="0"/>
              <a:t>The divisions in three types are based on the antigenic differences between their nucleoprotein (NP) and matrix (M) protein antigens. </a:t>
            </a:r>
          </a:p>
        </p:txBody>
      </p:sp>
    </p:spTree>
    <p:extLst>
      <p:ext uri="{BB962C8B-B14F-4D97-AF65-F5344CB8AC3E}">
        <p14:creationId xmlns:p14="http://schemas.microsoft.com/office/powerpoint/2010/main" val="147320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73113"/>
            <a:ext cx="6575425" cy="36988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141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59320" indent="-292046" eaLnBrk="0" hangingPunct="0">
              <a:spcBef>
                <a:spcPct val="30000"/>
              </a:spcBef>
              <a:defRPr sz="1300">
                <a:solidFill>
                  <a:schemeClr val="tx1"/>
                </a:solidFill>
                <a:latin typeface="Calibri" pitchFamily="34" charset="0"/>
              </a:defRPr>
            </a:lvl2pPr>
            <a:lvl3pPr marL="1168183" indent="-233638" eaLnBrk="0" hangingPunct="0">
              <a:spcBef>
                <a:spcPct val="30000"/>
              </a:spcBef>
              <a:defRPr sz="1300">
                <a:solidFill>
                  <a:schemeClr val="tx1"/>
                </a:solidFill>
                <a:latin typeface="Calibri" pitchFamily="34" charset="0"/>
              </a:defRPr>
            </a:lvl3pPr>
            <a:lvl4pPr marL="1635457" indent="-233638" eaLnBrk="0" hangingPunct="0">
              <a:spcBef>
                <a:spcPct val="30000"/>
              </a:spcBef>
              <a:defRPr sz="1300">
                <a:solidFill>
                  <a:schemeClr val="tx1"/>
                </a:solidFill>
                <a:latin typeface="Calibri" pitchFamily="34" charset="0"/>
              </a:defRPr>
            </a:lvl4pPr>
            <a:lvl5pPr marL="2102731" indent="-233638" eaLnBrk="0" hangingPunct="0">
              <a:spcBef>
                <a:spcPct val="30000"/>
              </a:spcBef>
              <a:defRPr sz="1300">
                <a:solidFill>
                  <a:schemeClr val="tx1"/>
                </a:solidFill>
                <a:latin typeface="Calibri" pitchFamily="34" charset="0"/>
              </a:defRPr>
            </a:lvl5pPr>
            <a:lvl6pPr marL="2570004" indent="-233638" eaLnBrk="0" fontAlgn="base" hangingPunct="0">
              <a:spcBef>
                <a:spcPct val="30000"/>
              </a:spcBef>
              <a:spcAft>
                <a:spcPct val="0"/>
              </a:spcAft>
              <a:defRPr sz="1300">
                <a:solidFill>
                  <a:schemeClr val="tx1"/>
                </a:solidFill>
                <a:latin typeface="Calibri" pitchFamily="34" charset="0"/>
              </a:defRPr>
            </a:lvl6pPr>
            <a:lvl7pPr marL="3037277" indent="-233638" eaLnBrk="0" fontAlgn="base" hangingPunct="0">
              <a:spcBef>
                <a:spcPct val="30000"/>
              </a:spcBef>
              <a:spcAft>
                <a:spcPct val="0"/>
              </a:spcAft>
              <a:defRPr sz="1300">
                <a:solidFill>
                  <a:schemeClr val="tx1"/>
                </a:solidFill>
                <a:latin typeface="Calibri" pitchFamily="34" charset="0"/>
              </a:defRPr>
            </a:lvl7pPr>
            <a:lvl8pPr marL="3504551" indent="-233638" eaLnBrk="0" fontAlgn="base" hangingPunct="0">
              <a:spcBef>
                <a:spcPct val="30000"/>
              </a:spcBef>
              <a:spcAft>
                <a:spcPct val="0"/>
              </a:spcAft>
              <a:defRPr sz="1300">
                <a:solidFill>
                  <a:schemeClr val="tx1"/>
                </a:solidFill>
                <a:latin typeface="Calibri" pitchFamily="34" charset="0"/>
              </a:defRPr>
            </a:lvl8pPr>
            <a:lvl9pPr marL="3971825" indent="-23363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C0FCFA0-EDD8-4D39-956F-1499FEC4DC1F}" type="slidenum">
              <a:rPr lang="fr-FR" altLang="en-US" smtClean="0">
                <a:solidFill>
                  <a:prstClr val="black"/>
                </a:solidFill>
                <a:latin typeface="Arial" charset="0"/>
              </a:rPr>
              <a:pPr eaLnBrk="1" hangingPunct="1">
                <a:spcBef>
                  <a:spcPct val="0"/>
                </a:spcBef>
              </a:pPr>
              <a:t>25</a:t>
            </a:fld>
            <a:endParaRPr lang="fr-FR" altLang="en-US">
              <a:solidFill>
                <a:prstClr val="black"/>
              </a:solidFill>
              <a:latin typeface="Arial" charset="0"/>
            </a:endParaRPr>
          </a:p>
        </p:txBody>
      </p:sp>
    </p:spTree>
    <p:extLst>
      <p:ext uri="{BB962C8B-B14F-4D97-AF65-F5344CB8AC3E}">
        <p14:creationId xmlns:p14="http://schemas.microsoft.com/office/powerpoint/2010/main" val="153285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Adapted with permission from IFPMA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DB55E7-817D-9F41-A788-62DB70B608F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6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5792C17-AD08-4E4C-AB6D-1035F7AC396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4617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Virus Flu, un maestro di metamorfosi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C7BBB-232D-4BC7-86C5-8EC044F596B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52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B09AD-7B3A-4008-8341-6F2C39673ABE}" type="slidenum">
              <a:rPr lang="fr-FR" altLang="it-IT"/>
              <a:pPr/>
              <a:t>10</a:t>
            </a:fld>
            <a:endParaRPr lang="fr-FR" altLang="it-IT"/>
          </a:p>
        </p:txBody>
      </p:sp>
      <p:sp>
        <p:nvSpPr>
          <p:cNvPr id="606211" name="Rectangle 2"/>
          <p:cNvSpPr>
            <a:spLocks noGrp="1" noRot="1" noChangeAspect="1" noChangeArrowheads="1" noTextEdit="1"/>
          </p:cNvSpPr>
          <p:nvPr>
            <p:ph type="sldImg"/>
          </p:nvPr>
        </p:nvSpPr>
        <p:spPr>
          <a:xfrm>
            <a:off x="350838" y="703263"/>
            <a:ext cx="6130925" cy="3448050"/>
          </a:xfrm>
          <a:ln/>
        </p:spPr>
      </p:sp>
      <p:sp>
        <p:nvSpPr>
          <p:cNvPr id="606212" name="Rectangle 3"/>
          <p:cNvSpPr>
            <a:spLocks noGrp="1" noChangeArrowheads="1"/>
          </p:cNvSpPr>
          <p:nvPr>
            <p:ph type="body" idx="1"/>
          </p:nvPr>
        </p:nvSpPr>
        <p:spPr>
          <a:xfrm>
            <a:off x="917576" y="4371976"/>
            <a:ext cx="5010150" cy="4081463"/>
          </a:xfrm>
        </p:spPr>
        <p:txBody>
          <a:bodyPr lIns="98995" tIns="49497" rIns="98995" bIns="49497"/>
          <a:lstStyle/>
          <a:p>
            <a:r>
              <a:rPr lang="en-GB" altLang="it-IT" b="1" dirty="0"/>
              <a:t>2.1 Antigenic drift of influenza viruses: minor changes in antigenicity</a:t>
            </a:r>
          </a:p>
          <a:p>
            <a:endParaRPr lang="en-GB" altLang="it-IT" dirty="0"/>
          </a:p>
          <a:p>
            <a:r>
              <a:rPr lang="en-GB" altLang="it-IT" sz="1000" dirty="0"/>
              <a:t>- Antigenic drift refers to minor antigenic changes that occur frequently (every year or every few years) within an influenza subtype. </a:t>
            </a:r>
          </a:p>
          <a:p>
            <a:r>
              <a:rPr lang="en-GB" altLang="it-IT" sz="1000" dirty="0"/>
              <a:t>- Influenza A,B,C viruses undergo antigenic drift, which is a result from random mutation(s) affecting the RNA segment coding for either the HA or NA or under the pressure of antibodies that can result in the selection of "escape mutants" *. </a:t>
            </a:r>
          </a:p>
          <a:p>
            <a:r>
              <a:rPr lang="en-GB" altLang="it-IT" sz="1000" dirty="0"/>
              <a:t>- As a result, there is an alteration in protein structure involving one or a few amino acids. This leads to minor changes in antigenicity. </a:t>
            </a:r>
          </a:p>
          <a:p>
            <a:r>
              <a:rPr lang="en-GB" altLang="it-IT" sz="1000" dirty="0"/>
              <a:t>- Although antigenic drift does not result in the creation of new subtypes, </a:t>
            </a:r>
            <a:r>
              <a:rPr lang="en-GB" altLang="it-IT" sz="1000" b="1" dirty="0"/>
              <a:t>it can result in significant epidemics.</a:t>
            </a:r>
          </a:p>
          <a:p>
            <a:r>
              <a:rPr lang="en-GB" altLang="it-IT" sz="1000" b="1" i="1" u="sng" dirty="0"/>
              <a:t>Complementary information:</a:t>
            </a:r>
          </a:p>
          <a:p>
            <a:r>
              <a:rPr lang="en-GB" altLang="it-IT" sz="1000" dirty="0"/>
              <a:t>* Antibodies which are effective against the new variant will be uncommon in the population, it will be favoured over the old for person-to-person transmission and will tend to become predominant through  a process  of immunological selection on a year to year basis.</a:t>
            </a:r>
          </a:p>
          <a:p>
            <a:r>
              <a:rPr lang="en-GB" altLang="it-IT" sz="1000" dirty="0"/>
              <a:t>- Individuals who have previously been infected with a virus of the same subtype may or may not be susceptible to the new variant, depending on their level of immunity and the extent of the change in the virus.</a:t>
            </a:r>
          </a:p>
          <a:p>
            <a:r>
              <a:rPr lang="en-GB" altLang="it-IT" sz="1000" dirty="0"/>
              <a:t>- Vaccination with cross-protection can also immunize even though vaccine strain is different from circulating wild strain</a:t>
            </a:r>
          </a:p>
        </p:txBody>
      </p:sp>
    </p:spTree>
    <p:extLst>
      <p:ext uri="{BB962C8B-B14F-4D97-AF65-F5344CB8AC3E}">
        <p14:creationId xmlns:p14="http://schemas.microsoft.com/office/powerpoint/2010/main" val="175654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CE923-7EF7-4A0D-A2E9-6AF6EFDDBBB7}" type="slidenum">
              <a:rPr lang="fr-FR" altLang="it-IT"/>
              <a:pPr/>
              <a:t>11</a:t>
            </a:fld>
            <a:endParaRPr lang="fr-FR" altLang="it-IT"/>
          </a:p>
        </p:txBody>
      </p:sp>
      <p:sp>
        <p:nvSpPr>
          <p:cNvPr id="608259" name="Rectangle 2"/>
          <p:cNvSpPr>
            <a:spLocks noGrp="1" noRot="1" noChangeAspect="1" noChangeArrowheads="1" noTextEdit="1"/>
          </p:cNvSpPr>
          <p:nvPr>
            <p:ph type="sldImg"/>
          </p:nvPr>
        </p:nvSpPr>
        <p:spPr>
          <a:xfrm>
            <a:off x="350838" y="703263"/>
            <a:ext cx="6130925" cy="3448050"/>
          </a:xfrm>
          <a:ln/>
        </p:spPr>
      </p:sp>
      <p:sp>
        <p:nvSpPr>
          <p:cNvPr id="608260" name="Rectangle 3"/>
          <p:cNvSpPr>
            <a:spLocks noGrp="1" noChangeArrowheads="1"/>
          </p:cNvSpPr>
          <p:nvPr>
            <p:ph type="body" idx="1"/>
          </p:nvPr>
        </p:nvSpPr>
        <p:spPr>
          <a:xfrm>
            <a:off x="917576" y="4371976"/>
            <a:ext cx="5010150" cy="4081463"/>
          </a:xfrm>
        </p:spPr>
        <p:txBody>
          <a:bodyPr lIns="98995" tIns="49497" rIns="98995" bIns="49497">
            <a:normAutofit lnSpcReduction="10000"/>
          </a:bodyPr>
          <a:lstStyle/>
          <a:p>
            <a:pPr>
              <a:lnSpc>
                <a:spcPct val="80000"/>
              </a:lnSpc>
            </a:pPr>
            <a:r>
              <a:rPr lang="en-GB" altLang="it-IT" b="1" dirty="0"/>
              <a:t>2.1 Genetic shift of influenza viruses: emergence of a "new" virus worldwide</a:t>
            </a:r>
            <a:endParaRPr lang="en-GB" altLang="it-IT" dirty="0"/>
          </a:p>
          <a:p>
            <a:pPr>
              <a:lnSpc>
                <a:spcPct val="80000"/>
              </a:lnSpc>
            </a:pPr>
            <a:r>
              <a:rPr lang="en-GB" altLang="it-IT" sz="1000" dirty="0"/>
              <a:t>Antigenic shift is a major change in one or both surface antigens (Hand/or N) that occurs at varying intervals. Antigenic shifts are probably due to genetic recombination (exchange of a gene segment) between influenza A viruses, usually those that affect humans and birds. An antigenic shift may result in a worldwide pandemic if the virus is efficiently transmitted from person to person The last major antigenic shift occurred in 1968 when H3N2 (Hong-Kong) influenza appeared. It completely replaced the type A strain (H2N2 or Asian influenza) that had circulated throughout the world for the prior 10 years</a:t>
            </a:r>
            <a:r>
              <a:rPr lang="en-GB" altLang="it-IT" sz="1000" i="1" dirty="0"/>
              <a:t>.(CDC, 2002)</a:t>
            </a:r>
          </a:p>
          <a:p>
            <a:pPr>
              <a:lnSpc>
                <a:spcPct val="80000"/>
              </a:lnSpc>
              <a:buFontTx/>
              <a:buChar char="-"/>
            </a:pPr>
            <a:r>
              <a:rPr lang="en-GB" altLang="it-IT" sz="1000" dirty="0"/>
              <a:t>These viruses are "new" viruses to which the population has no immunity. This has been observed only with influenza viruses </a:t>
            </a:r>
            <a:r>
              <a:rPr lang="en-GB" altLang="it-IT" sz="1000" i="1" dirty="0"/>
              <a:t>(Nguyen-Van-Tam, 2003).</a:t>
            </a:r>
            <a:r>
              <a:rPr lang="en-GB" altLang="it-IT" sz="1000" dirty="0"/>
              <a:t> - Pandemics have occurred every 10 to 40 years</a:t>
            </a:r>
          </a:p>
          <a:p>
            <a:pPr>
              <a:lnSpc>
                <a:spcPct val="80000"/>
              </a:lnSpc>
              <a:buFontTx/>
              <a:buChar char="-"/>
            </a:pPr>
            <a:r>
              <a:rPr lang="en-GB" altLang="it-IT" sz="1000" dirty="0"/>
              <a:t>To date, only 3 HA (H1,H2 and H3) and 2 NA have been firmly implicated in pandemic influenza </a:t>
            </a:r>
          </a:p>
          <a:p>
            <a:pPr>
              <a:lnSpc>
                <a:spcPct val="80000"/>
              </a:lnSpc>
            </a:pPr>
            <a:r>
              <a:rPr lang="en-GB" altLang="it-IT" sz="1000" i="1" dirty="0"/>
              <a:t>(Nguyen-Van-Tam, 2003).</a:t>
            </a:r>
          </a:p>
          <a:p>
            <a:pPr>
              <a:lnSpc>
                <a:spcPct val="80000"/>
              </a:lnSpc>
            </a:pPr>
            <a:r>
              <a:rPr lang="en-GB" altLang="it-IT" sz="1000" dirty="0"/>
              <a:t> The mechanism of antigenic shift is explained by the migration and genomic reconstruction of RNA segments, coding for one of the two glycoproteins. The introduction of a "new" segment of RNA resulting in a new surface glycoprotein has been shown to be most easily explained by genetic </a:t>
            </a:r>
            <a:r>
              <a:rPr lang="en-GB" altLang="it-IT" sz="1000" dirty="0" err="1"/>
              <a:t>reassortment</a:t>
            </a:r>
            <a:r>
              <a:rPr lang="en-GB" altLang="it-IT" sz="1000" dirty="0"/>
              <a:t>. </a:t>
            </a:r>
          </a:p>
          <a:p>
            <a:pPr>
              <a:lnSpc>
                <a:spcPct val="80000"/>
              </a:lnSpc>
            </a:pPr>
            <a:endParaRPr lang="en-GB" altLang="it-IT" sz="1000" dirty="0"/>
          </a:p>
          <a:p>
            <a:pPr>
              <a:lnSpc>
                <a:spcPct val="80000"/>
              </a:lnSpc>
              <a:buFontTx/>
              <a:buChar char="-"/>
            </a:pPr>
            <a:r>
              <a:rPr lang="en-GB" altLang="it-IT" sz="1000" b="1" i="1" u="sng" dirty="0"/>
              <a:t>Complementary information:</a:t>
            </a:r>
          </a:p>
          <a:p>
            <a:pPr>
              <a:lnSpc>
                <a:spcPct val="80000"/>
              </a:lnSpc>
              <a:buFontTx/>
              <a:buChar char="-"/>
            </a:pPr>
            <a:r>
              <a:rPr lang="en-GB" altLang="it-IT" sz="1000" dirty="0"/>
              <a:t>The occurrence of </a:t>
            </a:r>
            <a:r>
              <a:rPr lang="en-GB" altLang="it-IT" sz="1000" dirty="0" err="1"/>
              <a:t>reassortment</a:t>
            </a:r>
            <a:r>
              <a:rPr lang="en-GB" altLang="it-IT" sz="1000" dirty="0"/>
              <a:t> between two influenza viruses is considered to be the most likely basis for emergence of new subtypes of type A viruses, the so-called antigenic shift. This is based on sequence analysis of the genes of viruses isolated from man and various animal species. These analysis have led to the belief that new human pandemic influenza A viruses derive their HA and NA surface glycoproteins from an avian lineage. A large avian gene pool exists for influenza A viruses. “Humanizing “ of these avian viruses could occur through </a:t>
            </a:r>
            <a:r>
              <a:rPr lang="en-GB" altLang="it-IT" sz="1000" dirty="0" err="1"/>
              <a:t>reassortment</a:t>
            </a:r>
            <a:r>
              <a:rPr lang="en-GB" altLang="it-IT" sz="1000" dirty="0"/>
              <a:t> between human and avian species; however, available evidence suggests that the domestic pig may serve as a “mixing vessel” for the human and avian viruses as the pig appears to represent a permissive host for both viral sources. In this regard, it has been proposed that Southern China may represent an </a:t>
            </a:r>
            <a:r>
              <a:rPr lang="en-GB" altLang="it-IT" sz="1000" dirty="0" err="1"/>
              <a:t>epicenter</a:t>
            </a:r>
            <a:r>
              <a:rPr lang="en-GB" altLang="it-IT" sz="1000" dirty="0"/>
              <a:t> for new pandemic viruses, since intimate contact exists between </a:t>
            </a:r>
            <a:r>
              <a:rPr lang="en-GB" altLang="it-IT" sz="1000" dirty="0" err="1"/>
              <a:t>avians</a:t>
            </a:r>
            <a:r>
              <a:rPr lang="en-GB" altLang="it-IT" sz="1000" dirty="0"/>
              <a:t> via ducks and ducks ponds, domestic pigs and humans </a:t>
            </a:r>
            <a:r>
              <a:rPr lang="en-GB" altLang="it-IT" sz="1000" i="1" dirty="0"/>
              <a:t>(</a:t>
            </a:r>
            <a:r>
              <a:rPr lang="en-GB" altLang="it-IT" sz="1000" i="1" dirty="0" err="1"/>
              <a:t>Glezen</a:t>
            </a:r>
            <a:r>
              <a:rPr lang="en-GB" altLang="it-IT" sz="1000" i="1" dirty="0"/>
              <a:t> WP, in Viral infections of humans, 1999)</a:t>
            </a:r>
          </a:p>
        </p:txBody>
      </p:sp>
    </p:spTree>
    <p:extLst>
      <p:ext uri="{BB962C8B-B14F-4D97-AF65-F5344CB8AC3E}">
        <p14:creationId xmlns:p14="http://schemas.microsoft.com/office/powerpoint/2010/main" val="39129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pPr>
              <a:defRPr/>
            </a:pPr>
            <a:fld id="{D7E9CB9F-5E01-4DB6-9CA4-390E1996F9C9}" type="slidenum">
              <a:rPr lang="en-GB" smtClean="0"/>
              <a:pPr>
                <a:defRPr/>
              </a:pPr>
              <a:t>13</a:t>
            </a:fld>
            <a:endParaRPr lang="en-GB"/>
          </a:p>
        </p:txBody>
      </p:sp>
    </p:spTree>
    <p:extLst>
      <p:ext uri="{BB962C8B-B14F-4D97-AF65-F5344CB8AC3E}">
        <p14:creationId xmlns:p14="http://schemas.microsoft.com/office/powerpoint/2010/main" val="352021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latin typeface="Arial" charset="0"/>
                <a:cs typeface="Arial" charset="0"/>
              </a:rPr>
              <a:t>The 2004-2005 season was dominated by the spread</a:t>
            </a:r>
          </a:p>
          <a:p>
            <a:r>
              <a:rPr lang="en-US" dirty="0">
                <a:latin typeface="Arial" charset="0"/>
                <a:cs typeface="Arial" charset="0"/>
              </a:rPr>
              <a:t>of a drift variant relative to the A/Fujian/411/2002 (H3N2)-like virus that circulated in the</a:t>
            </a:r>
          </a:p>
          <a:p>
            <a:r>
              <a:rPr lang="en-US" dirty="0">
                <a:latin typeface="Arial" charset="0"/>
                <a:cs typeface="Arial" charset="0"/>
              </a:rPr>
              <a:t>2003-2004 season, represented by the reference strains A/Wellington/1/2004 (H3N2) and,</a:t>
            </a:r>
          </a:p>
          <a:p>
            <a:r>
              <a:rPr lang="en-US" dirty="0">
                <a:latin typeface="Arial" charset="0"/>
                <a:cs typeface="Arial" charset="0"/>
              </a:rPr>
              <a:t>subsequently, A/California/7/2004 (H3N2). In addition, almost half of all </a:t>
            </a:r>
            <a:r>
              <a:rPr lang="en-US" dirty="0" err="1">
                <a:latin typeface="Arial" charset="0"/>
                <a:cs typeface="Arial" charset="0"/>
              </a:rPr>
              <a:t>characterised</a:t>
            </a:r>
            <a:r>
              <a:rPr lang="en-US" dirty="0">
                <a:latin typeface="Arial" charset="0"/>
                <a:cs typeface="Arial" charset="0"/>
              </a:rPr>
              <a:t> B</a:t>
            </a:r>
          </a:p>
          <a:p>
            <a:r>
              <a:rPr lang="en-US" dirty="0">
                <a:latin typeface="Arial" charset="0"/>
                <a:cs typeface="Arial" charset="0"/>
              </a:rPr>
              <a:t>viruses were B/Hong Kong/330/2001-like (B/Victoria/2/87 lineage), viruses </a:t>
            </a:r>
            <a:r>
              <a:rPr lang="en-US" dirty="0" err="1">
                <a:latin typeface="Arial" charset="0"/>
                <a:cs typeface="Arial" charset="0"/>
              </a:rPr>
              <a:t>antigenically</a:t>
            </a:r>
            <a:endParaRPr lang="en-US" dirty="0">
              <a:latin typeface="Arial" charset="0"/>
              <a:cs typeface="Arial" charset="0"/>
            </a:endParaRPr>
          </a:p>
          <a:p>
            <a:r>
              <a:rPr lang="en-US" dirty="0">
                <a:latin typeface="Arial" charset="0"/>
                <a:cs typeface="Arial" charset="0"/>
              </a:rPr>
              <a:t>distinguishable from the vaccine B virus (B/Yamagata/16/88 lineage).</a:t>
            </a:r>
          </a:p>
          <a:p>
            <a:r>
              <a:rPr lang="en-US" dirty="0">
                <a:latin typeface="Arial" charset="0"/>
                <a:cs typeface="Arial" charset="0"/>
              </a:rPr>
              <a:t>In the 2004-2005</a:t>
            </a:r>
          </a:p>
          <a:p>
            <a:r>
              <a:rPr lang="en-US" dirty="0">
                <a:latin typeface="Arial" charset="0"/>
                <a:cs typeface="Arial" charset="0"/>
              </a:rPr>
              <a:t>season there were more influenza B virus detections in Europe than in the 2003-2004</a:t>
            </a:r>
          </a:p>
          <a:p>
            <a:r>
              <a:rPr lang="en-US" dirty="0">
                <a:latin typeface="Arial" charset="0"/>
                <a:cs typeface="Arial" charset="0"/>
              </a:rPr>
              <a:t>season, 15% compared to 0.9% respectively (Paget et al., 2005). In addition, 43% of the</a:t>
            </a:r>
          </a:p>
          <a:p>
            <a:r>
              <a:rPr lang="en-US" dirty="0">
                <a:latin typeface="Arial" charset="0"/>
                <a:cs typeface="Arial" charset="0"/>
              </a:rPr>
              <a:t>viruses belonged to the B/Victoria/2/87 lineage that was not included in the vaccine, and</a:t>
            </a:r>
          </a:p>
          <a:p>
            <a:r>
              <a:rPr lang="en-US" dirty="0">
                <a:latin typeface="Arial" charset="0"/>
                <a:cs typeface="Arial" charset="0"/>
              </a:rPr>
              <a:t>in five countries the proportion of B/Victoria/2/87 lineage viruses among total B virus</a:t>
            </a:r>
          </a:p>
          <a:p>
            <a:r>
              <a:rPr lang="en-US" dirty="0">
                <a:latin typeface="Arial" charset="0"/>
                <a:cs typeface="Arial" charset="0"/>
              </a:rPr>
              <a:t>detections was higher than 50% (range 64-83%) </a:t>
            </a:r>
          </a:p>
          <a:p>
            <a:endParaRPr lang="en-US" dirty="0">
              <a:latin typeface="Arial" charset="0"/>
              <a:cs typeface="Arial" charset="0"/>
            </a:endParaRPr>
          </a:p>
          <a:p>
            <a:endParaRPr lang="en-US" dirty="0"/>
          </a:p>
        </p:txBody>
      </p:sp>
      <p:sp>
        <p:nvSpPr>
          <p:cNvPr id="4" name="Espace réservé du numéro de diapositive 3"/>
          <p:cNvSpPr>
            <a:spLocks noGrp="1"/>
          </p:cNvSpPr>
          <p:nvPr>
            <p:ph type="sldNum" sz="quarter" idx="10"/>
          </p:nvPr>
        </p:nvSpPr>
        <p:spPr/>
        <p:txBody>
          <a:bodyPr/>
          <a:lstStyle/>
          <a:p>
            <a:pPr>
              <a:defRPr/>
            </a:pPr>
            <a:fld id="{4C458807-E796-435B-BCB1-1E8FFD591D81}" type="slidenum">
              <a:rPr lang="fr-FR" smtClean="0"/>
              <a:pPr>
                <a:defRPr/>
              </a:pPr>
              <a:t>17</a:t>
            </a:fld>
            <a:endParaRPr lang="fr-FR"/>
          </a:p>
        </p:txBody>
      </p:sp>
    </p:spTree>
    <p:extLst>
      <p:ext uri="{BB962C8B-B14F-4D97-AF65-F5344CB8AC3E}">
        <p14:creationId xmlns:p14="http://schemas.microsoft.com/office/powerpoint/2010/main" val="219061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GB" b="0" dirty="0"/>
              <a:t>Reed C, </a:t>
            </a:r>
            <a:r>
              <a:rPr lang="en-GB" b="0" i="1" dirty="0"/>
              <a:t>et al.</a:t>
            </a:r>
            <a:r>
              <a:rPr lang="en-GB" b="0" dirty="0"/>
              <a:t> </a:t>
            </a:r>
            <a:r>
              <a:rPr lang="en-GB" b="0" i="1" dirty="0"/>
              <a:t>Vaccine</a:t>
            </a:r>
            <a:r>
              <a:rPr lang="en-GB" b="0" dirty="0"/>
              <a:t> 2012; 30: 1993–8</a:t>
            </a:r>
          </a:p>
          <a:p>
            <a:pPr marL="228600" indent="-228600">
              <a:buFont typeface="Arial" panose="020B0604020202020204" pitchFamily="34" charset="0"/>
              <a:buAutoNum type="arabicPeriod"/>
            </a:pPr>
            <a:r>
              <a:rPr lang="en-GB" dirty="0"/>
              <a:t>Ambrose CS, </a:t>
            </a:r>
            <a:r>
              <a:rPr lang="en-GB" i="1" dirty="0"/>
              <a:t>et al. Hum </a:t>
            </a:r>
            <a:r>
              <a:rPr lang="en-GB" i="1" dirty="0" err="1"/>
              <a:t>Vaccin</a:t>
            </a:r>
            <a:r>
              <a:rPr lang="en-GB" i="1" dirty="0"/>
              <a:t> </a:t>
            </a:r>
            <a:r>
              <a:rPr lang="en-GB" i="1" dirty="0" err="1"/>
              <a:t>Immunother</a:t>
            </a:r>
            <a:r>
              <a:rPr lang="en-GB" i="1" dirty="0"/>
              <a:t> </a:t>
            </a:r>
            <a:r>
              <a:rPr lang="en-GB" dirty="0"/>
              <a:t>2012; 8: 81–8</a:t>
            </a:r>
            <a:endParaRPr lang="en-GB" b="0" baseline="0" dirty="0"/>
          </a:p>
          <a:p>
            <a:endParaRPr lang="it-IT" dirty="0"/>
          </a:p>
        </p:txBody>
      </p:sp>
      <p:sp>
        <p:nvSpPr>
          <p:cNvPr id="4" name="Slide Number Placeholder 3"/>
          <p:cNvSpPr>
            <a:spLocks noGrp="1"/>
          </p:cNvSpPr>
          <p:nvPr>
            <p:ph type="sldNum" sz="quarter" idx="10"/>
          </p:nvPr>
        </p:nvSpPr>
        <p:spPr/>
        <p:txBody>
          <a:bodyPr/>
          <a:lstStyle/>
          <a:p>
            <a:fld id="{C379DF7D-EB4E-4DD5-86C6-1825D918F84C}" type="slidenum">
              <a:rPr lang="it-IT" smtClean="0"/>
              <a:pPr/>
              <a:t>20</a:t>
            </a:fld>
            <a:endParaRPr lang="it-IT"/>
          </a:p>
        </p:txBody>
      </p:sp>
    </p:spTree>
    <p:extLst>
      <p:ext uri="{BB962C8B-B14F-4D97-AF65-F5344CB8AC3E}">
        <p14:creationId xmlns:p14="http://schemas.microsoft.com/office/powerpoint/2010/main" val="26561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73113"/>
            <a:ext cx="6575425" cy="36988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886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108086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348435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389709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t 83" hidden="1"/>
          <p:cNvGraphicFramePr>
            <a:graphicFrameLocks noChangeAspect="1"/>
          </p:cNvGraphicFramePr>
          <p:nvPr userDrawn="1">
            <p:custDataLst>
              <p:tags r:id="rId2"/>
            </p:custDataLst>
          </p:nvPr>
        </p:nvGraphicFramePr>
        <p:xfrm>
          <a:off x="1469" y="1195"/>
          <a:ext cx="1465" cy="1190"/>
        </p:xfrm>
        <a:graphic>
          <a:graphicData uri="http://schemas.openxmlformats.org/presentationml/2006/ole">
            <mc:AlternateContent xmlns:mc="http://schemas.openxmlformats.org/markup-compatibility/2006">
              <mc:Choice xmlns:v="urn:schemas-microsoft-com:vml" Requires="v">
                <p:oleObj spid="_x0000_s10271" name="Diapositive think-cell" r:id="rId4" imgW="360" imgH="360" progId="">
                  <p:embed/>
                </p:oleObj>
              </mc:Choice>
              <mc:Fallback>
                <p:oleObj name="Diapositive think-cell" r:id="rId4" imgW="360" imgH="36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 y="1195"/>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userDrawn="1"/>
        </p:nvSpPr>
        <p:spPr>
          <a:xfrm>
            <a:off x="0" y="4"/>
            <a:ext cx="9144000" cy="869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6" name="Rectangle 4"/>
          <p:cNvSpPr>
            <a:spLocks noChangeArrowheads="1"/>
          </p:cNvSpPr>
          <p:nvPr/>
        </p:nvSpPr>
        <p:spPr bwMode="auto">
          <a:xfrm>
            <a:off x="8814289" y="4933954"/>
            <a:ext cx="165588" cy="122635"/>
          </a:xfrm>
          <a:prstGeom prst="rect">
            <a:avLst/>
          </a:prstGeom>
          <a:solidFill>
            <a:srgbClr val="8AA8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defRPr/>
            </a:pPr>
            <a:endParaRPr lang="en-GB" altLang="en-US" sz="1800" dirty="0" smtClean="0">
              <a:solidFill>
                <a:srgbClr val="7F7F7F"/>
              </a:solidFill>
            </a:endParaRPr>
          </a:p>
        </p:txBody>
      </p:sp>
      <p:sp>
        <p:nvSpPr>
          <p:cNvPr id="7" name="Line 2"/>
          <p:cNvSpPr>
            <a:spLocks noChangeShapeType="1"/>
          </p:cNvSpPr>
          <p:nvPr/>
        </p:nvSpPr>
        <p:spPr bwMode="auto">
          <a:xfrm>
            <a:off x="6988930" y="4905375"/>
            <a:ext cx="2155072" cy="0"/>
          </a:xfrm>
          <a:prstGeom prst="line">
            <a:avLst/>
          </a:prstGeom>
          <a:noFill/>
          <a:ln w="9525">
            <a:gradFill>
              <a:gsLst>
                <a:gs pos="0">
                  <a:srgbClr val="797979">
                    <a:alpha val="0"/>
                    <a:lumMod val="0"/>
                    <a:lumOff val="100000"/>
                  </a:srgbClr>
                </a:gs>
                <a:gs pos="58000">
                  <a:srgbClr val="797979"/>
                </a:gs>
                <a:gs pos="100000">
                  <a:srgbClr val="797979"/>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solidFill>
                <a:srgbClr val="7F7F7F"/>
              </a:solidFill>
              <a:ea typeface="MS PGothic" pitchFamily="34" charset="-128"/>
            </a:endParaRPr>
          </a:p>
        </p:txBody>
      </p:sp>
      <p:sp>
        <p:nvSpPr>
          <p:cNvPr id="8" name="Line 3"/>
          <p:cNvSpPr>
            <a:spLocks noChangeShapeType="1"/>
          </p:cNvSpPr>
          <p:nvPr/>
        </p:nvSpPr>
        <p:spPr bwMode="auto">
          <a:xfrm>
            <a:off x="8783515" y="4731990"/>
            <a:ext cx="0" cy="417935"/>
          </a:xfrm>
          <a:prstGeom prst="line">
            <a:avLst/>
          </a:prstGeom>
          <a:noFill/>
          <a:ln w="9525">
            <a:gradFill>
              <a:gsLst>
                <a:gs pos="0">
                  <a:srgbClr val="797979">
                    <a:lumMod val="0"/>
                    <a:lumOff val="100000"/>
                    <a:alpha val="0"/>
                  </a:srgbClr>
                </a:gs>
                <a:gs pos="50000">
                  <a:srgbClr val="797979"/>
                </a:gs>
                <a:gs pos="100000">
                  <a:srgbClr val="797979">
                    <a:lumMod val="100000"/>
                  </a:srgbClr>
                </a:gs>
              </a:gsLst>
              <a:lin ang="540000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solidFill>
                <a:srgbClr val="7F7F7F"/>
              </a:solidFill>
              <a:ea typeface="MS PGothic" pitchFamily="34" charset="-128"/>
            </a:endParaRPr>
          </a:p>
        </p:txBody>
      </p:sp>
      <p:sp>
        <p:nvSpPr>
          <p:cNvPr id="9" name="Text Box 16"/>
          <p:cNvSpPr txBox="1">
            <a:spLocks noChangeArrowheads="1"/>
          </p:cNvSpPr>
          <p:nvPr/>
        </p:nvSpPr>
        <p:spPr bwMode="auto">
          <a:xfrm>
            <a:off x="-92317" y="-5453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dirty="0" smtClean="0">
              <a:solidFill>
                <a:srgbClr val="7F7F7F"/>
              </a:solidFill>
              <a:ea typeface="MS PGothic" pitchFamily="34" charset="-128"/>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970828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FE18977-94FB-415F-B497-03350E8854FC}" type="slidenum">
              <a:rPr lang="en-GB" smtClean="0">
                <a:solidFill>
                  <a:srgbClr val="9A8B7D"/>
                </a:solidFill>
              </a:rPr>
              <a:pPr/>
              <a:t>‹N›</a:t>
            </a:fld>
            <a:endParaRPr lang="en-GB" dirty="0">
              <a:solidFill>
                <a:srgbClr val="9A8B7D"/>
              </a:solidFill>
            </a:endParaRPr>
          </a:p>
        </p:txBody>
      </p:sp>
      <p:sp>
        <p:nvSpPr>
          <p:cNvPr id="6" name="Text Placeholder 7"/>
          <p:cNvSpPr>
            <a:spLocks noGrp="1"/>
          </p:cNvSpPr>
          <p:nvPr>
            <p:ph type="body" sz="quarter" idx="13"/>
          </p:nvPr>
        </p:nvSpPr>
        <p:spPr>
          <a:xfrm>
            <a:off x="392907" y="530594"/>
            <a:ext cx="7419454" cy="312965"/>
          </a:xfrm>
        </p:spPr>
        <p:txBody>
          <a:bodyPr/>
          <a:lstStyle>
            <a:lvl1pPr marL="0" indent="0">
              <a:buNone/>
              <a:defRPr sz="1400">
                <a:latin typeface="+mj-lt"/>
              </a:defRPr>
            </a:lvl1pPr>
            <a:lvl2pPr marL="269081" indent="0">
              <a:buNone/>
              <a:defRPr>
                <a:latin typeface="Cambria" pitchFamily="18" charset="0"/>
              </a:defRPr>
            </a:lvl2pPr>
            <a:lvl3pPr marL="538163" indent="0">
              <a:buNone/>
              <a:defRPr>
                <a:latin typeface="Cambria" pitchFamily="18" charset="0"/>
              </a:defRPr>
            </a:lvl3pPr>
            <a:lvl4pPr marL="807244" indent="0">
              <a:buNone/>
              <a:defRPr>
                <a:latin typeface="Cambria" pitchFamily="18" charset="0"/>
              </a:defRPr>
            </a:lvl4pPr>
            <a:lvl5pPr marL="1076325" indent="0">
              <a:buNone/>
              <a:defRPr>
                <a:latin typeface="Cambria" pitchFamily="18" charset="0"/>
              </a:defRPr>
            </a:lvl5pPr>
          </a:lstStyle>
          <a:p>
            <a:pPr lvl="0"/>
            <a:r>
              <a:rPr lang="en-US"/>
              <a:t>Click to edit Master text styles</a:t>
            </a:r>
          </a:p>
        </p:txBody>
      </p:sp>
      <p:sp>
        <p:nvSpPr>
          <p:cNvPr id="7" name="Date Placeholder 3"/>
          <p:cNvSpPr>
            <a:spLocks noGrp="1"/>
          </p:cNvSpPr>
          <p:nvPr>
            <p:ph type="dt" sz="half" idx="2"/>
          </p:nvPr>
        </p:nvSpPr>
        <p:spPr>
          <a:xfrm>
            <a:off x="1763441" y="4857157"/>
            <a:ext cx="1084535" cy="273844"/>
          </a:xfrm>
          <a:prstGeom prst="rect">
            <a:avLst/>
          </a:prstGeom>
        </p:spPr>
        <p:txBody>
          <a:bodyPr vert="horz" lIns="0" tIns="0" rIns="0" bIns="0" rtlCol="0" anchor="t" anchorCtr="0"/>
          <a:lstStyle>
            <a:lvl1pPr algn="l">
              <a:defRPr sz="600">
                <a:solidFill>
                  <a:schemeClr val="tx1"/>
                </a:solidFill>
              </a:defRPr>
            </a:lvl1pPr>
          </a:lstStyle>
          <a:p>
            <a:r>
              <a:rPr lang="en-GB">
                <a:solidFill>
                  <a:srgbClr val="9A8B7D"/>
                </a:solidFill>
              </a:rPr>
              <a:t>00 Month 0000</a:t>
            </a:r>
            <a:endParaRPr lang="en-GB" dirty="0">
              <a:solidFill>
                <a:srgbClr val="9A8B7D"/>
              </a:solidFill>
            </a:endParaRPr>
          </a:p>
        </p:txBody>
      </p:sp>
      <p:sp>
        <p:nvSpPr>
          <p:cNvPr id="8" name="Footer Placeholder 4"/>
          <p:cNvSpPr>
            <a:spLocks noGrp="1"/>
          </p:cNvSpPr>
          <p:nvPr>
            <p:ph type="ftr" sz="quarter" idx="3"/>
          </p:nvPr>
        </p:nvSpPr>
        <p:spPr>
          <a:xfrm>
            <a:off x="395289" y="4857157"/>
            <a:ext cx="1368152" cy="273844"/>
          </a:xfrm>
          <a:prstGeom prst="rect">
            <a:avLst/>
          </a:prstGeom>
        </p:spPr>
        <p:txBody>
          <a:bodyPr vert="horz" lIns="0" tIns="0" rIns="0" bIns="0" rtlCol="0" anchor="t" anchorCtr="0"/>
          <a:lstStyle>
            <a:lvl1pPr algn="l">
              <a:defRPr sz="600">
                <a:solidFill>
                  <a:schemeClr val="tx1"/>
                </a:solidFill>
              </a:defRPr>
            </a:lvl1pPr>
          </a:lstStyle>
          <a:p>
            <a:r>
              <a:rPr lang="en-GB">
                <a:solidFill>
                  <a:srgbClr val="9A8B7D"/>
                </a:solidFill>
              </a:rPr>
              <a:t>Presentation title in footer</a:t>
            </a:r>
            <a:endParaRPr lang="en-GB" dirty="0">
              <a:solidFill>
                <a:srgbClr val="9A8B7D"/>
              </a:solidFill>
            </a:endParaRPr>
          </a:p>
        </p:txBody>
      </p:sp>
    </p:spTree>
    <p:extLst>
      <p:ext uri="{BB962C8B-B14F-4D97-AF65-F5344CB8AC3E}">
        <p14:creationId xmlns:p14="http://schemas.microsoft.com/office/powerpoint/2010/main" val="338567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243001"/>
            <a:ext cx="8420894" cy="290849"/>
          </a:xfrm>
        </p:spPr>
        <p:txBody>
          <a:bodyPr/>
          <a:lstStyle>
            <a:lvl1pPr>
              <a:defRPr/>
            </a:lvl1pPr>
          </a:lstStyle>
          <a:p>
            <a:r>
              <a:rPr lang="en-US" noProof="0" dirty="0"/>
              <a:t>Text slide – 1 column, 28 pts</a:t>
            </a:r>
          </a:p>
        </p:txBody>
      </p:sp>
      <p:sp>
        <p:nvSpPr>
          <p:cNvPr id="8" name="Content Placeholder 2"/>
          <p:cNvSpPr>
            <a:spLocks noGrp="1"/>
          </p:cNvSpPr>
          <p:nvPr>
            <p:ph idx="13" hasCustomPrompt="1"/>
          </p:nvPr>
        </p:nvSpPr>
        <p:spPr>
          <a:xfrm>
            <a:off x="358776" y="1302545"/>
            <a:ext cx="8420101" cy="3381375"/>
          </a:xfrm>
        </p:spPr>
        <p:txBody>
          <a:bodyPr/>
          <a:lstStyle>
            <a:lvl1pPr>
              <a:lnSpc>
                <a:spcPct val="114000"/>
              </a:lnSpc>
              <a:defRPr baseline="0"/>
            </a:lvl1pPr>
            <a:lvl2pPr>
              <a:lnSpc>
                <a:spcPct val="114000"/>
              </a:lnSpc>
              <a:defRPr baseline="0"/>
            </a:lvl2pPr>
            <a:lvl3pPr marL="403215" indent="-133347">
              <a:lnSpc>
                <a:spcPct val="114000"/>
              </a:lnSpc>
              <a:buFont typeface="Arial" charset="0"/>
              <a:buChar char="•"/>
              <a:tabLst/>
              <a:defRPr baseline="0"/>
            </a:lvl3pPr>
          </a:lstStyle>
          <a:p>
            <a:pPr lvl="0"/>
            <a:r>
              <a:rPr lang="en-US" noProof="0" dirty="0"/>
              <a:t>Text 1st level, 20 pts</a:t>
            </a:r>
          </a:p>
          <a:p>
            <a:pPr lvl="1"/>
            <a:r>
              <a:rPr lang="en-US" noProof="0" dirty="0"/>
              <a:t>Text 2nd level, 18 pts</a:t>
            </a:r>
          </a:p>
          <a:p>
            <a:pPr lvl="2"/>
            <a:r>
              <a:rPr lang="en-US" noProof="0" dirty="0"/>
              <a:t>Text 3tf level, 16 pts</a:t>
            </a:r>
          </a:p>
        </p:txBody>
      </p:sp>
      <p:sp>
        <p:nvSpPr>
          <p:cNvPr id="24" name="Espace réservé de la date 23"/>
          <p:cNvSpPr>
            <a:spLocks noGrp="1"/>
          </p:cNvSpPr>
          <p:nvPr>
            <p:ph type="dt" sz="half" idx="14"/>
          </p:nvPr>
        </p:nvSpPr>
        <p:spPr>
          <a:xfrm>
            <a:off x="7713499" y="4865467"/>
            <a:ext cx="776690" cy="92333"/>
          </a:xfrm>
          <a:prstGeom prst="rect">
            <a:avLst/>
          </a:prstGeom>
        </p:spPr>
        <p:txBody>
          <a:bodyPr/>
          <a:lstStyle>
            <a:lvl1pPr defTabSz="685783">
              <a:defRPr/>
            </a:lvl1pPr>
          </a:lstStyle>
          <a:p>
            <a:r>
              <a:rPr lang="fr-FR" sz="1350" dirty="0" smtClean="0">
                <a:solidFill>
                  <a:srgbClr val="6B747B"/>
                </a:solidFill>
              </a:rPr>
              <a:t>DATE</a:t>
            </a:r>
            <a:endParaRPr lang="en-US" sz="1350"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en-US" smtClean="0">
                <a:solidFill>
                  <a:srgbClr val="6B747B"/>
                </a:solidFill>
              </a:rPr>
              <a:pPr/>
              <a:t>‹N›</a:t>
            </a:fld>
            <a:endParaRPr lang="en-US" dirty="0">
              <a:solidFill>
                <a:srgbClr val="6B747B"/>
              </a:solidFill>
            </a:endParaRPr>
          </a:p>
        </p:txBody>
      </p:sp>
      <p:sp>
        <p:nvSpPr>
          <p:cNvPr id="31" name="Content Placeholder 2"/>
          <p:cNvSpPr>
            <a:spLocks noGrp="1"/>
          </p:cNvSpPr>
          <p:nvPr>
            <p:ph idx="17" hasCustomPrompt="1"/>
          </p:nvPr>
        </p:nvSpPr>
        <p:spPr>
          <a:xfrm>
            <a:off x="358776" y="599401"/>
            <a:ext cx="8420100" cy="349131"/>
          </a:xfrm>
        </p:spPr>
        <p:txBody>
          <a:bodyPr/>
          <a:lstStyle>
            <a:lvl1pPr marL="0" indent="0">
              <a:buNone/>
              <a:defRPr sz="2175" b="0" baseline="0">
                <a:solidFill>
                  <a:schemeClr val="tx1"/>
                </a:solidFill>
              </a:defRPr>
            </a:lvl1pPr>
            <a:lvl2pPr marL="266693" indent="0">
              <a:buNone/>
              <a:defRPr/>
            </a:lvl2pPr>
            <a:lvl3pPr marL="685783" indent="0">
              <a:buNone/>
              <a:defRPr/>
            </a:lvl3pPr>
            <a:lvl4pPr marL="1028675" indent="0">
              <a:buNone/>
              <a:defRPr/>
            </a:lvl4pPr>
            <a:lvl5pPr marL="1371566" indent="0">
              <a:buNone/>
              <a:defRPr/>
            </a:lvl5pPr>
          </a:lstStyle>
          <a:p>
            <a:pPr lvl="0"/>
            <a:r>
              <a:rPr lang="en-US" noProof="0" dirty="0"/>
              <a:t>Subtitle, 22 pts</a:t>
            </a:r>
          </a:p>
        </p:txBody>
      </p:sp>
    </p:spTree>
    <p:extLst>
      <p:ext uri="{BB962C8B-B14F-4D97-AF65-F5344CB8AC3E}">
        <p14:creationId xmlns:p14="http://schemas.microsoft.com/office/powerpoint/2010/main" val="198635807"/>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4"/>
          <p:cNvSpPr>
            <a:spLocks noGrp="1"/>
          </p:cNvSpPr>
          <p:nvPr>
            <p:ph type="title" hasCustomPrompt="1"/>
          </p:nvPr>
        </p:nvSpPr>
        <p:spPr>
          <a:xfrm>
            <a:off x="374073" y="221107"/>
            <a:ext cx="7568190" cy="253916"/>
          </a:xfrm>
        </p:spPr>
        <p:txBody>
          <a:bodyPr/>
          <a:lstStyle/>
          <a:p>
            <a:r>
              <a:rPr lang="en-US" dirty="0"/>
              <a:t>Click to edit Master heading style</a:t>
            </a:r>
            <a:endParaRPr lang="en-GB" dirty="0"/>
          </a:p>
        </p:txBody>
      </p:sp>
      <p:sp>
        <p:nvSpPr>
          <p:cNvPr id="8" name="Text Placeholder 2"/>
          <p:cNvSpPr>
            <a:spLocks noGrp="1"/>
          </p:cNvSpPr>
          <p:nvPr>
            <p:ph type="body" sz="quarter" idx="14" hasCustomPrompt="1"/>
          </p:nvPr>
        </p:nvSpPr>
        <p:spPr>
          <a:xfrm>
            <a:off x="374096" y="519415"/>
            <a:ext cx="7588803" cy="176213"/>
          </a:xfrm>
        </p:spPr>
        <p:txBody>
          <a:bodyPr anchor="t" anchorCtr="0"/>
          <a:lstStyle>
            <a:lvl1pPr marL="0" marR="0" indent="0" algn="l" defTabSz="685800" rtl="0" eaLnBrk="1" fontAlgn="auto" latinLnBrk="0" hangingPunct="1">
              <a:lnSpc>
                <a:spcPct val="100000"/>
              </a:lnSpc>
              <a:spcBef>
                <a:spcPts val="0"/>
              </a:spcBef>
              <a:spcAft>
                <a:spcPts val="0"/>
              </a:spcAft>
              <a:buClr>
                <a:schemeClr val="tx1"/>
              </a:buClr>
              <a:buSzTx/>
              <a:buFont typeface="Arial" pitchFamily="34" charset="0"/>
              <a:buNone/>
              <a:tabLst/>
              <a:defRPr sz="1200" i="0">
                <a:latin typeface="+mn-lt"/>
              </a:defRPr>
            </a:lvl1pPr>
            <a:lvl2pPr marL="203597" indent="0">
              <a:buNone/>
              <a:defRPr/>
            </a:lvl2pPr>
            <a:lvl3pPr marL="400050" indent="0">
              <a:buNone/>
              <a:defRPr/>
            </a:lvl3pPr>
            <a:lvl4pPr marL="611981" indent="0">
              <a:buNone/>
              <a:defRPr/>
            </a:lvl4pPr>
            <a:lvl5pPr marL="828675" indent="0">
              <a:buNone/>
              <a:defRPr/>
            </a:lvl5pPr>
          </a:lstStyle>
          <a:p>
            <a:pPr marL="0" marR="0" lvl="0" indent="0" algn="l" defTabSz="6858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10" name="Slide Number Placeholder 9"/>
          <p:cNvSpPr>
            <a:spLocks noGrp="1"/>
          </p:cNvSpPr>
          <p:nvPr>
            <p:ph type="sldNum" sz="quarter" idx="21"/>
          </p:nvPr>
        </p:nvSpPr>
        <p:spPr>
          <a:xfrm>
            <a:off x="8570259" y="4827986"/>
            <a:ext cx="214966" cy="273844"/>
          </a:xfrm>
        </p:spPr>
        <p:txBody>
          <a:bodyPr/>
          <a:lstStyle/>
          <a:p>
            <a:fld id="{9F9F533D-B52E-4A2F-BF72-0ADD2D94BD75}" type="slidenum">
              <a:rPr lang="en-GB" smtClean="0"/>
              <a:pPr/>
              <a:t>‹N›</a:t>
            </a:fld>
            <a:endParaRPr lang="en-GB" dirty="0"/>
          </a:p>
        </p:txBody>
      </p:sp>
      <p:sp>
        <p:nvSpPr>
          <p:cNvPr id="12" name="Text Placeholder 5"/>
          <p:cNvSpPr>
            <a:spLocks noGrp="1"/>
          </p:cNvSpPr>
          <p:nvPr>
            <p:ph type="body" sz="quarter" idx="18" hasCustomPrompt="1"/>
          </p:nvPr>
        </p:nvSpPr>
        <p:spPr>
          <a:xfrm>
            <a:off x="374905" y="4521808"/>
            <a:ext cx="8410321" cy="184666"/>
          </a:xfrm>
        </p:spPr>
        <p:txBody>
          <a:bodyPr wrap="square" anchor="b" anchorCtr="0">
            <a:spAutoFit/>
          </a:bodyPr>
          <a:lstStyle>
            <a:lvl1pPr marL="0" indent="0">
              <a:buNone/>
              <a:defRPr sz="600" baseline="0"/>
            </a:lvl1pPr>
            <a:lvl2pPr marL="201122" indent="0">
              <a:buNone/>
              <a:defRPr sz="600"/>
            </a:lvl2pPr>
            <a:lvl3pPr marL="405000" indent="0">
              <a:buNone/>
              <a:defRPr sz="600"/>
            </a:lvl3pPr>
            <a:lvl4pPr marL="608316" indent="0">
              <a:buNone/>
              <a:defRPr sz="600"/>
            </a:lvl4pPr>
            <a:lvl5pPr marL="810000" indent="0">
              <a:buNone/>
              <a:defRPr sz="600"/>
            </a:lvl5pPr>
          </a:lstStyle>
          <a:p>
            <a:pPr lvl="0"/>
            <a:r>
              <a:rPr lang="en-US" dirty="0"/>
              <a:t>Insert footnote text here</a:t>
            </a:r>
          </a:p>
        </p:txBody>
      </p:sp>
      <p:sp>
        <p:nvSpPr>
          <p:cNvPr id="13" name="Text Placeholder 5"/>
          <p:cNvSpPr>
            <a:spLocks noGrp="1"/>
          </p:cNvSpPr>
          <p:nvPr>
            <p:ph type="body" sz="quarter" idx="22" hasCustomPrompt="1"/>
          </p:nvPr>
        </p:nvSpPr>
        <p:spPr>
          <a:xfrm>
            <a:off x="374905" y="4775502"/>
            <a:ext cx="8195355" cy="184666"/>
          </a:xfrm>
        </p:spPr>
        <p:txBody>
          <a:bodyPr wrap="square" anchor="t" anchorCtr="0">
            <a:spAutoFit/>
          </a:bodyPr>
          <a:lstStyle>
            <a:lvl1pPr marL="0" indent="0">
              <a:buNone/>
              <a:defRPr sz="600" baseline="0"/>
            </a:lvl1pPr>
            <a:lvl2pPr marL="201122" indent="0">
              <a:buNone/>
              <a:defRPr sz="600"/>
            </a:lvl2pPr>
            <a:lvl3pPr marL="405000" indent="0">
              <a:buNone/>
              <a:defRPr sz="600"/>
            </a:lvl3pPr>
            <a:lvl4pPr marL="608316" indent="0">
              <a:buNone/>
              <a:defRPr sz="600"/>
            </a:lvl4pPr>
            <a:lvl5pPr marL="810000" indent="0">
              <a:buNone/>
              <a:defRPr sz="600"/>
            </a:lvl5pPr>
          </a:lstStyle>
          <a:p>
            <a:pPr lvl="0"/>
            <a:r>
              <a:rPr lang="en-US" dirty="0"/>
              <a:t>Insert reference text here</a:t>
            </a:r>
          </a:p>
        </p:txBody>
      </p:sp>
    </p:spTree>
    <p:extLst>
      <p:ext uri="{BB962C8B-B14F-4D97-AF65-F5344CB8AC3E}">
        <p14:creationId xmlns:p14="http://schemas.microsoft.com/office/powerpoint/2010/main" val="1208737877"/>
      </p:ext>
    </p:extLst>
  </p:cSld>
  <p:clrMapOvr>
    <a:masterClrMapping/>
  </p:clrMapOvr>
  <p:extLst mod="1">
    <p:ext uri="{DCECCB84-F9BA-43D5-87BE-67443E8EF086}">
      <p15:sldGuideLst xmlns:p15="http://schemas.microsoft.com/office/powerpoint/2012/main">
        <p15:guide id="1" orient="horz" pos="5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74073" y="221107"/>
            <a:ext cx="7568190" cy="253916"/>
          </a:xfrm>
        </p:spPr>
        <p:txBody>
          <a:bodyPr/>
          <a:lstStyle/>
          <a:p>
            <a:r>
              <a:rPr lang="en-US" dirty="0"/>
              <a:t>Click to edit Master heading style</a:t>
            </a:r>
            <a:endParaRPr lang="en-GB" dirty="0"/>
          </a:p>
        </p:txBody>
      </p:sp>
      <p:sp>
        <p:nvSpPr>
          <p:cNvPr id="16" name="Content Placeholder 15"/>
          <p:cNvSpPr>
            <a:spLocks noGrp="1"/>
          </p:cNvSpPr>
          <p:nvPr>
            <p:ph sz="quarter" idx="12"/>
          </p:nvPr>
        </p:nvSpPr>
        <p:spPr>
          <a:xfrm>
            <a:off x="375073" y="883117"/>
            <a:ext cx="8413327" cy="3493912"/>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374096" y="519415"/>
            <a:ext cx="7588803" cy="176213"/>
          </a:xfrm>
        </p:spPr>
        <p:txBody>
          <a:bodyPr anchor="t" anchorCtr="0"/>
          <a:lstStyle>
            <a:lvl1pPr marL="0" marR="0" indent="0" algn="l" defTabSz="685800" rtl="0" eaLnBrk="1" fontAlgn="auto" latinLnBrk="0" hangingPunct="1">
              <a:lnSpc>
                <a:spcPct val="100000"/>
              </a:lnSpc>
              <a:spcBef>
                <a:spcPts val="0"/>
              </a:spcBef>
              <a:spcAft>
                <a:spcPts val="0"/>
              </a:spcAft>
              <a:buClr>
                <a:schemeClr val="tx1"/>
              </a:buClr>
              <a:buSzTx/>
              <a:buFont typeface="Arial" pitchFamily="34" charset="0"/>
              <a:buNone/>
              <a:tabLst/>
              <a:defRPr sz="1200" i="0">
                <a:latin typeface="+mn-lt"/>
              </a:defRPr>
            </a:lvl1pPr>
            <a:lvl2pPr marL="203597" indent="0">
              <a:buNone/>
              <a:defRPr/>
            </a:lvl2pPr>
            <a:lvl3pPr marL="400050" indent="0">
              <a:buNone/>
              <a:defRPr/>
            </a:lvl3pPr>
            <a:lvl4pPr marL="611981" indent="0">
              <a:buNone/>
              <a:defRPr/>
            </a:lvl4pPr>
            <a:lvl5pPr marL="828675" indent="0">
              <a:buNone/>
              <a:defRPr/>
            </a:lvl5pPr>
          </a:lstStyle>
          <a:p>
            <a:pPr marL="0" marR="0" lvl="0" indent="0" algn="l" defTabSz="6858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374904" y="4451233"/>
            <a:ext cx="8445820" cy="184666"/>
          </a:xfrm>
        </p:spPr>
        <p:txBody>
          <a:bodyPr wrap="square" anchor="b" anchorCtr="0">
            <a:spAutoFit/>
          </a:bodyPr>
          <a:lstStyle>
            <a:lvl1pPr marL="0" indent="0">
              <a:buNone/>
              <a:defRPr sz="600" baseline="0"/>
            </a:lvl1pPr>
            <a:lvl2pPr marL="201122" indent="0">
              <a:buNone/>
              <a:defRPr sz="600"/>
            </a:lvl2pPr>
            <a:lvl3pPr marL="405000" indent="0">
              <a:buNone/>
              <a:defRPr sz="600"/>
            </a:lvl3pPr>
            <a:lvl4pPr marL="608316" indent="0">
              <a:buNone/>
              <a:defRPr sz="600"/>
            </a:lvl4pPr>
            <a:lvl5pPr marL="810000" indent="0">
              <a:buNone/>
              <a:defRPr sz="600"/>
            </a:lvl5pPr>
          </a:lstStyle>
          <a:p>
            <a:pPr lvl="0"/>
            <a:r>
              <a:rPr lang="en-US" dirty="0"/>
              <a:t>Insert Source text here</a:t>
            </a:r>
          </a:p>
        </p:txBody>
      </p:sp>
      <p:sp>
        <p:nvSpPr>
          <p:cNvPr id="4" name="Date Placeholder 3"/>
          <p:cNvSpPr>
            <a:spLocks noGrp="1"/>
          </p:cNvSpPr>
          <p:nvPr>
            <p:ph type="dt" sz="half" idx="19"/>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20"/>
          </p:nvPr>
        </p:nvSpPr>
        <p:spPr/>
        <p:txBody>
          <a:bodyPr/>
          <a:lstStyle/>
          <a:p>
            <a:r>
              <a:rPr lang="en-GB" dirty="0"/>
              <a:t>4x3 core presentation </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‹N›</a:t>
            </a:fld>
            <a:endParaRPr lang="en-GB" dirty="0"/>
          </a:p>
        </p:txBody>
      </p:sp>
    </p:spTree>
    <p:extLst>
      <p:ext uri="{BB962C8B-B14F-4D97-AF65-F5344CB8AC3E}">
        <p14:creationId xmlns:p14="http://schemas.microsoft.com/office/powerpoint/2010/main" val="2103629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1581"/>
            <a:ext cx="8229600" cy="695325"/>
          </a:xfrm>
        </p:spPr>
        <p:txBody>
          <a:bodyPr/>
          <a:lstStyle/>
          <a:p>
            <a:r>
              <a:rPr lang="nl-BE"/>
              <a:t>Click to edit Master title style</a:t>
            </a:r>
            <a:endParaRPr lang="en-US"/>
          </a:p>
        </p:txBody>
      </p:sp>
      <p:sp>
        <p:nvSpPr>
          <p:cNvPr id="3" name="Text Placeholder 2"/>
          <p:cNvSpPr>
            <a:spLocks noGrp="1"/>
          </p:cNvSpPr>
          <p:nvPr>
            <p:ph type="body" sz="half" idx="1"/>
          </p:nvPr>
        </p:nvSpPr>
        <p:spPr>
          <a:xfrm>
            <a:off x="457200" y="2031206"/>
            <a:ext cx="4038600" cy="2563416"/>
          </a:xfrm>
          <a:prstGeom prst="rect">
            <a:avLst/>
          </a:prstGeo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quarter" idx="2"/>
          </p:nvPr>
        </p:nvSpPr>
        <p:spPr>
          <a:xfrm>
            <a:off x="4648200" y="2031206"/>
            <a:ext cx="4038600" cy="1223963"/>
          </a:xfrm>
          <a:prstGeom prst="rect">
            <a:avLst/>
          </a:prstGeo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Content Placeholder 4"/>
          <p:cNvSpPr>
            <a:spLocks noGrp="1"/>
          </p:cNvSpPr>
          <p:nvPr>
            <p:ph sz="quarter" idx="3"/>
          </p:nvPr>
        </p:nvSpPr>
        <p:spPr>
          <a:xfrm>
            <a:off x="4648200" y="3369469"/>
            <a:ext cx="4038600" cy="1225154"/>
          </a:xfrm>
          <a:prstGeom prst="rect">
            <a:avLst/>
          </a:prstGeo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Date Placeholder 5"/>
          <p:cNvSpPr>
            <a:spLocks noGrp="1" noChangeArrowheads="1"/>
          </p:cNvSpPr>
          <p:nvPr>
            <p:ph type="dt" sz="half" idx="10"/>
          </p:nvPr>
        </p:nvSpPr>
        <p:spPr>
          <a:xfrm>
            <a:off x="457200" y="4683919"/>
            <a:ext cx="2133600" cy="357188"/>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a:defRPr/>
            </a:pPr>
            <a:endParaRPr lang="en-US" sz="600">
              <a:latin typeface="Arial"/>
            </a:endParaRPr>
          </a:p>
        </p:txBody>
      </p:sp>
      <p:sp>
        <p:nvSpPr>
          <p:cNvPr id="7" name="Rectangle 5"/>
          <p:cNvSpPr>
            <a:spLocks noGrp="1" noChangeArrowheads="1"/>
          </p:cNvSpPr>
          <p:nvPr>
            <p:ph type="ftr" sz="quarter" idx="11"/>
          </p:nvPr>
        </p:nvSpPr>
        <p:spPr>
          <a:xfrm>
            <a:off x="3124201" y="4953950"/>
            <a:ext cx="3680048" cy="210089"/>
          </a:xfrm>
          <a:prstGeom prst="rect">
            <a:avLst/>
          </a:prstGeom>
        </p:spPr>
        <p:txBody>
          <a:bodyPr vert="horz" wrap="square" lIns="91440" tIns="45720" rIns="91440" bIns="45720" numCol="1" anchor="t" anchorCtr="0" compatLnSpc="1">
            <a:prstTxWarp prst="textNoShape">
              <a:avLst/>
            </a:prstTxWarp>
          </a:bodyPr>
          <a:lstStyle>
            <a:lvl1pPr>
              <a:defRPr sz="1050" b="1">
                <a:solidFill>
                  <a:srgbClr val="FF0000"/>
                </a:solidFill>
                <a:cs typeface="Arial" pitchFamily="34" charset="0"/>
              </a:defRPr>
            </a:lvl1pPr>
          </a:lstStyle>
          <a:p>
            <a:pPr algn="l">
              <a:defRPr/>
            </a:pPr>
            <a:r>
              <a:rPr lang="en-US">
                <a:latin typeface="Arial"/>
              </a:rPr>
              <a:t>Materiale ad esclusivo uso interno </a:t>
            </a:r>
            <a:endParaRPr lang="en-US" dirty="0">
              <a:latin typeface="Arial"/>
            </a:endParaRPr>
          </a:p>
        </p:txBody>
      </p:sp>
      <p:sp>
        <p:nvSpPr>
          <p:cNvPr id="8" name="Rectangle 6"/>
          <p:cNvSpPr>
            <a:spLocks noGrp="1" noChangeArrowheads="1"/>
          </p:cNvSpPr>
          <p:nvPr>
            <p:ph type="sldNum" sz="quarter" idx="12"/>
          </p:nvPr>
        </p:nvSpPr>
        <p:spPr>
          <a:xfrm>
            <a:off x="0" y="4839892"/>
            <a:ext cx="457200" cy="273844"/>
          </a:xfrm>
          <a:prstGeom prst="rect">
            <a:avLst/>
          </a:prstGeom>
        </p:spPr>
        <p:txBody>
          <a:bodyPr/>
          <a:lstStyle>
            <a:lvl1pPr>
              <a:defRPr>
                <a:latin typeface="Calibri" charset="0"/>
                <a:ea typeface="ＭＳ Ｐゴシック" charset="-128"/>
                <a:cs typeface="ＭＳ Ｐゴシック" charset="-128"/>
              </a:defRPr>
            </a:lvl1pPr>
          </a:lstStyle>
          <a:p>
            <a:pPr>
              <a:defRPr/>
            </a:pPr>
            <a:fld id="{FDC3A52C-8159-41C2-96E7-A2559BDDA595}" type="slidenum">
              <a:rPr lang="nl-BE" sz="600" smtClean="0">
                <a:solidFill>
                  <a:srgbClr val="9A8B7D"/>
                </a:solidFill>
              </a:rPr>
              <a:pPr>
                <a:defRPr/>
              </a:pPr>
              <a:t>‹N›</a:t>
            </a:fld>
            <a:endParaRPr lang="nl-BE" sz="600">
              <a:solidFill>
                <a:srgbClr val="9A8B7D"/>
              </a:solidFill>
            </a:endParaRPr>
          </a:p>
        </p:txBody>
      </p:sp>
    </p:spTree>
    <p:extLst>
      <p:ext uri="{BB962C8B-B14F-4D97-AF65-F5344CB8AC3E}">
        <p14:creationId xmlns:p14="http://schemas.microsoft.com/office/powerpoint/2010/main" val="183452324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 Sezione Training">
    <p:spTree>
      <p:nvGrpSpPr>
        <p:cNvPr id="1" name=""/>
        <p:cNvGrpSpPr/>
        <p:nvPr/>
      </p:nvGrpSpPr>
      <p:grpSpPr>
        <a:xfrm>
          <a:off x="0" y="0"/>
          <a:ext cx="0" cy="0"/>
          <a:chOff x="0" y="0"/>
          <a:chExt cx="0" cy="0"/>
        </a:xfrm>
      </p:grpSpPr>
      <p:sp>
        <p:nvSpPr>
          <p:cNvPr id="4" name="Titolo 1"/>
          <p:cNvSpPr>
            <a:spLocks noGrp="1"/>
          </p:cNvSpPr>
          <p:nvPr>
            <p:ph type="title"/>
          </p:nvPr>
        </p:nvSpPr>
        <p:spPr>
          <a:xfrm>
            <a:off x="372600" y="155532"/>
            <a:ext cx="7886700" cy="341673"/>
          </a:xfrm>
        </p:spPr>
        <p:txBody>
          <a:bodyPr anchor="t" anchorCtr="0">
            <a:noAutofit/>
          </a:bodyPr>
          <a:lstStyle>
            <a:lvl1pPr algn="l">
              <a:defRPr sz="1238" spc="0">
                <a:solidFill>
                  <a:schemeClr val="accent1"/>
                </a:solidFill>
                <a:latin typeface="Arial MT Std Extra Bold" panose="020B0903030403020204" pitchFamily="34" charset="0"/>
              </a:defRPr>
            </a:lvl1pPr>
          </a:lstStyle>
          <a:p>
            <a:r>
              <a:rPr lang="it-IT"/>
              <a:t>Fare clic per modificare lo stile del titolo</a:t>
            </a:r>
          </a:p>
        </p:txBody>
      </p:sp>
      <p:sp>
        <p:nvSpPr>
          <p:cNvPr id="5" name="Segnaposto testo 10"/>
          <p:cNvSpPr>
            <a:spLocks noGrp="1"/>
          </p:cNvSpPr>
          <p:nvPr>
            <p:ph type="body" sz="quarter" idx="10" hasCustomPrompt="1"/>
          </p:nvPr>
        </p:nvSpPr>
        <p:spPr>
          <a:xfrm>
            <a:off x="372600" y="394335"/>
            <a:ext cx="7886700" cy="522923"/>
          </a:xfrm>
        </p:spPr>
        <p:txBody>
          <a:bodyPr>
            <a:noAutofit/>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1125" b="0">
                <a:solidFill>
                  <a:schemeClr val="accent2"/>
                </a:solidFill>
                <a:latin typeface="Arial MT Std Medium" panose="020B0703030403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it-IT"/>
              <a:t>Modifica gli stili del testo dello schema</a:t>
            </a:r>
            <a:br>
              <a:rPr lang="it-IT"/>
            </a:br>
            <a:r>
              <a:rPr lang="it-IT"/>
              <a:t>Modifica gli stili del testo dello schema</a:t>
            </a:r>
          </a:p>
        </p:txBody>
      </p:sp>
      <p:sp>
        <p:nvSpPr>
          <p:cNvPr id="7" name="Segnaposto testo 10"/>
          <p:cNvSpPr>
            <a:spLocks noGrp="1"/>
          </p:cNvSpPr>
          <p:nvPr>
            <p:ph type="body" sz="quarter" idx="11"/>
          </p:nvPr>
        </p:nvSpPr>
        <p:spPr>
          <a:xfrm>
            <a:off x="377487" y="4193757"/>
            <a:ext cx="7886700" cy="415091"/>
          </a:xfrm>
        </p:spPr>
        <p:txBody>
          <a:bodyPr tIns="36000" bIns="36000" anchor="b">
            <a:noAutofit/>
          </a:bodyPr>
          <a:lstStyle>
            <a:lvl1pPr marL="0" marR="0" indent="0" algn="l" defTabSz="514350" rtl="0" eaLnBrk="1" fontAlgn="auto" latinLnBrk="0" hangingPunct="1">
              <a:lnSpc>
                <a:spcPts val="563"/>
              </a:lnSpc>
              <a:spcBef>
                <a:spcPts val="563"/>
              </a:spcBef>
              <a:spcAft>
                <a:spcPts val="0"/>
              </a:spcAft>
              <a:buClrTx/>
              <a:buSzTx/>
              <a:buFont typeface="Arial" panose="020B0604020202020204" pitchFamily="34" charset="0"/>
              <a:buNone/>
              <a:tabLst/>
              <a:defRPr sz="563">
                <a:solidFill>
                  <a:schemeClr val="accent3"/>
                </a:solidFill>
                <a:latin typeface="Arial" panose="020B0604020202020204" pitchFamily="34" charset="0"/>
                <a:cs typeface="Arial" panose="020B0604020202020204" pitchFamily="34" charset="0"/>
              </a:defRPr>
            </a:lvl1pPr>
            <a:lvl2pPr>
              <a:defRPr sz="1013">
                <a:solidFill>
                  <a:schemeClr val="tx1"/>
                </a:solidFill>
              </a:defRPr>
            </a:lvl2pPr>
            <a:lvl3pPr>
              <a:defRPr sz="900">
                <a:solidFill>
                  <a:schemeClr val="accent3"/>
                </a:solidFill>
              </a:defRPr>
            </a:lvl3pPr>
            <a:lvl4pPr>
              <a:defRPr sz="788">
                <a:solidFill>
                  <a:schemeClr val="accent3"/>
                </a:solidFill>
              </a:defRPr>
            </a:lvl4pPr>
            <a:lvl5pPr>
              <a:defRPr sz="675">
                <a:solidFill>
                  <a:schemeClr val="accent3"/>
                </a:solidFill>
              </a:defRPr>
            </a:lvl5pPr>
          </a:lstStyle>
          <a:p>
            <a:pPr lvl="0"/>
            <a:r>
              <a:rPr lang="it-IT"/>
              <a:t>Modifica gli stili del testo dello schema</a:t>
            </a:r>
          </a:p>
        </p:txBody>
      </p:sp>
      <p:sp>
        <p:nvSpPr>
          <p:cNvPr id="6" name="Segnaposto testo 10"/>
          <p:cNvSpPr>
            <a:spLocks noGrp="1"/>
          </p:cNvSpPr>
          <p:nvPr>
            <p:ph type="body" sz="quarter" idx="12"/>
          </p:nvPr>
        </p:nvSpPr>
        <p:spPr>
          <a:xfrm>
            <a:off x="371475" y="917257"/>
            <a:ext cx="7886700" cy="3276500"/>
          </a:xfrm>
        </p:spPr>
        <p:txBody>
          <a:bodyPr/>
          <a:lstStyle>
            <a:lvl1pPr>
              <a:defRPr sz="900">
                <a:solidFill>
                  <a:schemeClr val="accent3"/>
                </a:solidFill>
                <a:latin typeface="Arial MT Std Medium" panose="020B0703030403020204" pitchFamily="34" charset="0"/>
              </a:defRPr>
            </a:lvl1pPr>
            <a:lvl2pPr marL="243000" indent="-128588">
              <a:buFont typeface="Courier New" panose="02070309020205020404" pitchFamily="49" charset="0"/>
              <a:buChar char="o"/>
              <a:defRPr sz="788">
                <a:solidFill>
                  <a:srgbClr val="7D7D7D"/>
                </a:solidFill>
                <a:latin typeface="Arial MT Std Medium" panose="020B0703030403020204" pitchFamily="34" charset="0"/>
              </a:defRPr>
            </a:lvl2pPr>
            <a:lvl3pPr marL="364500">
              <a:defRPr sz="788">
                <a:solidFill>
                  <a:schemeClr val="accent3"/>
                </a:solidFill>
                <a:latin typeface="Arial MT Std Medium" panose="020B0703030403020204" pitchFamily="34" charset="0"/>
              </a:defRPr>
            </a:lvl3pPr>
            <a:lvl4pPr marL="465750">
              <a:defRPr sz="675">
                <a:solidFill>
                  <a:schemeClr val="accent3"/>
                </a:solidFill>
                <a:latin typeface="Arial MT Std Medium" panose="020B0703030403020204" pitchFamily="34" charset="0"/>
              </a:defRPr>
            </a:lvl4pPr>
            <a:lvl5pPr marL="567000">
              <a:defRPr sz="619">
                <a:solidFill>
                  <a:schemeClr val="accent3"/>
                </a:solidFill>
                <a:latin typeface="Arial MT Std Medium" panose="020B070303040302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952752"/>
      </p:ext>
    </p:extLst>
  </p:cSld>
  <p:clrMapOvr>
    <a:masterClrMapping/>
  </p:clrMapOvr>
  <p:extLst>
    <p:ext uri="{DCECCB84-F9BA-43D5-87BE-67443E8EF086}">
      <p15:sldGuideLst xmlns:p15="http://schemas.microsoft.com/office/powerpoint/2012/main">
        <p15:guide id="1" orient="horz" pos="119">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74073" y="221107"/>
            <a:ext cx="7568190" cy="253916"/>
          </a:xfrm>
        </p:spPr>
        <p:txBody>
          <a:bodyPr/>
          <a:lstStyle/>
          <a:p>
            <a:r>
              <a:rPr lang="en-US" dirty="0"/>
              <a:t>Click to edit Master heading style</a:t>
            </a:r>
            <a:endParaRPr lang="en-GB" dirty="0"/>
          </a:p>
        </p:txBody>
      </p:sp>
      <p:sp>
        <p:nvSpPr>
          <p:cNvPr id="16" name="Content Placeholder 15"/>
          <p:cNvSpPr>
            <a:spLocks noGrp="1"/>
          </p:cNvSpPr>
          <p:nvPr>
            <p:ph sz="quarter" idx="12"/>
          </p:nvPr>
        </p:nvSpPr>
        <p:spPr>
          <a:xfrm>
            <a:off x="375075" y="883117"/>
            <a:ext cx="8413327" cy="3493912"/>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2"/>
          <p:cNvSpPr>
            <a:spLocks noGrp="1"/>
          </p:cNvSpPr>
          <p:nvPr>
            <p:ph type="body" sz="quarter" idx="14" hasCustomPrompt="1"/>
          </p:nvPr>
        </p:nvSpPr>
        <p:spPr>
          <a:xfrm>
            <a:off x="374096" y="519415"/>
            <a:ext cx="7588803" cy="176213"/>
          </a:xfrm>
        </p:spPr>
        <p:txBody>
          <a:bodyPr anchor="t" anchorCtr="0"/>
          <a:lstStyle>
            <a:lvl1pPr marL="0" marR="0" indent="0" algn="l" defTabSz="385763" rtl="0" eaLnBrk="1" fontAlgn="auto" latinLnBrk="0" hangingPunct="1">
              <a:lnSpc>
                <a:spcPct val="100000"/>
              </a:lnSpc>
              <a:spcBef>
                <a:spcPts val="0"/>
              </a:spcBef>
              <a:spcAft>
                <a:spcPts val="0"/>
              </a:spcAft>
              <a:buClr>
                <a:schemeClr val="tx1"/>
              </a:buClr>
              <a:buSzTx/>
              <a:buFont typeface="Arial" pitchFamily="34" charset="0"/>
              <a:buNone/>
              <a:tabLst/>
              <a:defRPr sz="675" i="0">
                <a:latin typeface="+mn-lt"/>
              </a:defRPr>
            </a:lvl1pPr>
            <a:lvl2pPr marL="114524" indent="0">
              <a:buNone/>
              <a:defRPr/>
            </a:lvl2pPr>
            <a:lvl3pPr marL="225029" indent="0">
              <a:buNone/>
              <a:defRPr/>
            </a:lvl3pPr>
            <a:lvl4pPr marL="344240" indent="0">
              <a:buNone/>
              <a:defRPr/>
            </a:lvl4pPr>
            <a:lvl5pPr marL="466130" indent="0">
              <a:buNone/>
              <a:defRPr/>
            </a:lvl5pPr>
          </a:lstStyle>
          <a:p>
            <a:pPr marL="0" marR="0" lvl="0" indent="0" algn="l" defTabSz="385763"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here if required</a:t>
            </a:r>
          </a:p>
        </p:txBody>
      </p:sp>
      <p:sp>
        <p:nvSpPr>
          <p:cNvPr id="6" name="Text Placeholder 5"/>
          <p:cNvSpPr>
            <a:spLocks noGrp="1"/>
          </p:cNvSpPr>
          <p:nvPr>
            <p:ph type="body" sz="quarter" idx="18" hasCustomPrompt="1"/>
          </p:nvPr>
        </p:nvSpPr>
        <p:spPr>
          <a:xfrm>
            <a:off x="374904" y="4491566"/>
            <a:ext cx="8445820" cy="144335"/>
          </a:xfrm>
        </p:spPr>
        <p:txBody>
          <a:bodyPr wrap="square" anchor="b" anchorCtr="0">
            <a:spAutoFit/>
          </a:bodyPr>
          <a:lstStyle>
            <a:lvl1pPr marL="0" indent="0">
              <a:buNone/>
              <a:defRPr sz="338" baseline="0"/>
            </a:lvl1pPr>
            <a:lvl2pPr marL="113132" indent="0">
              <a:buNone/>
              <a:defRPr sz="338"/>
            </a:lvl2pPr>
            <a:lvl3pPr marL="227813" indent="0">
              <a:buNone/>
              <a:defRPr sz="338"/>
            </a:lvl3pPr>
            <a:lvl4pPr marL="342178" indent="0">
              <a:buNone/>
              <a:defRPr sz="338"/>
            </a:lvl4pPr>
            <a:lvl5pPr marL="455625" indent="0">
              <a:buNone/>
              <a:defRPr sz="338"/>
            </a:lvl5pPr>
          </a:lstStyle>
          <a:p>
            <a:pPr lvl="0"/>
            <a:r>
              <a:rPr lang="en-US" dirty="0"/>
              <a:t>Insert Source text here</a:t>
            </a:r>
          </a:p>
        </p:txBody>
      </p:sp>
      <p:sp>
        <p:nvSpPr>
          <p:cNvPr id="4" name="Date Placeholder 3"/>
          <p:cNvSpPr>
            <a:spLocks noGrp="1"/>
          </p:cNvSpPr>
          <p:nvPr>
            <p:ph type="dt" sz="half" idx="19"/>
          </p:nvPr>
        </p:nvSpPr>
        <p:spPr/>
        <p:txBody>
          <a:bodyPr/>
          <a:lstStyle/>
          <a:p>
            <a:pPr algn="ctr"/>
            <a:r>
              <a:rPr lang="en-US" dirty="0"/>
              <a:t>Insert your date / confidentiality text here</a:t>
            </a:r>
            <a:endParaRPr lang="en-GB" dirty="0"/>
          </a:p>
        </p:txBody>
      </p:sp>
      <p:sp>
        <p:nvSpPr>
          <p:cNvPr id="7" name="Footer Placeholder 6"/>
          <p:cNvSpPr>
            <a:spLocks noGrp="1"/>
          </p:cNvSpPr>
          <p:nvPr>
            <p:ph type="ftr" sz="quarter" idx="20"/>
          </p:nvPr>
        </p:nvSpPr>
        <p:spPr/>
        <p:txBody>
          <a:bodyPr/>
          <a:lstStyle/>
          <a:p>
            <a:r>
              <a:rPr lang="en-GB" dirty="0"/>
              <a:t>4x3 core presentation </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‹N›</a:t>
            </a:fld>
            <a:endParaRPr lang="en-GB" dirty="0"/>
          </a:p>
        </p:txBody>
      </p:sp>
    </p:spTree>
    <p:extLst>
      <p:ext uri="{BB962C8B-B14F-4D97-AF65-F5344CB8AC3E}">
        <p14:creationId xmlns:p14="http://schemas.microsoft.com/office/powerpoint/2010/main" val="29146510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331564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154510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239850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2174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204173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196980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217250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2EB5F36-572E-4D96-8BB4-551B784515C8}" type="datetimeFigureOut">
              <a:rPr lang="it-IT" smtClean="0"/>
              <a:pPr/>
              <a:t>23/10/2022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4D15024-FC5C-4F49-A59B-83D97FA0C661}" type="slidenum">
              <a:rPr lang="it-IT" smtClean="0"/>
              <a:pPr/>
              <a:t>‹N›</a:t>
            </a:fld>
            <a:endParaRPr lang="it-IT"/>
          </a:p>
        </p:txBody>
      </p:sp>
    </p:spTree>
    <p:extLst>
      <p:ext uri="{BB962C8B-B14F-4D97-AF65-F5344CB8AC3E}">
        <p14:creationId xmlns:p14="http://schemas.microsoft.com/office/powerpoint/2010/main" val="179329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EB5F36-572E-4D96-8BB4-551B784515C8}" type="datetimeFigureOut">
              <a:rPr lang="it-IT" smtClean="0"/>
              <a:pPr/>
              <a:t>23/10/2022</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D15024-FC5C-4F49-A59B-83D97FA0C661}" type="slidenum">
              <a:rPr lang="it-IT" smtClean="0"/>
              <a:pPr/>
              <a:t>‹N›</a:t>
            </a:fld>
            <a:endParaRPr lang="it-IT"/>
          </a:p>
        </p:txBody>
      </p:sp>
    </p:spTree>
    <p:extLst>
      <p:ext uri="{BB962C8B-B14F-4D97-AF65-F5344CB8AC3E}">
        <p14:creationId xmlns:p14="http://schemas.microsoft.com/office/powerpoint/2010/main" val="230437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8" r:id="rId15"/>
    <p:sldLayoutId id="2147483669" r:id="rId16"/>
    <p:sldLayoutId id="2147483670" r:id="rId17"/>
    <p:sldLayoutId id="2147483672" r:id="rId18"/>
    <p:sldLayoutId id="214748367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hyperlink" Target="http://www.influenzareport.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ivel.nl/sites/default/files/bestanden/eiss_annual_report_2004-2005.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7" Type="http://schemas.openxmlformats.org/officeDocument/2006/relationships/image" Target="../media/image36.tiff"/><Relationship Id="rId2" Type="http://schemas.openxmlformats.org/officeDocument/2006/relationships/image" Target="../media/image31.tiff"/><Relationship Id="rId1" Type="http://schemas.openxmlformats.org/officeDocument/2006/relationships/slideLayout" Target="../slideLayouts/slideLayout2.xml"/><Relationship Id="rId6" Type="http://schemas.openxmlformats.org/officeDocument/2006/relationships/image" Target="../media/image35.tiff"/><Relationship Id="rId5" Type="http://schemas.openxmlformats.org/officeDocument/2006/relationships/image" Target="../media/image34.tiff"/><Relationship Id="rId4" Type="http://schemas.openxmlformats.org/officeDocument/2006/relationships/image" Target="../media/image33.tiff"/></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nae.edu/TheBridge" TargetMode="External"/><Relationship Id="rId7" Type="http://schemas.openxmlformats.org/officeDocument/2006/relationships/image" Target="../media/image43.png"/><Relationship Id="rId2" Type="http://schemas.openxmlformats.org/officeDocument/2006/relationships/hyperlink" Target="http://www.sanofipasteur.com/en/commitment/challenges_of_production/"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who.int/mediacentre/factsheets/fs211/en/"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cdc.gov/diabetes/managing/flu/index.html" TargetMode="Externa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11.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eremi.it/content/guida-alle-controindicazioni-alle-vaccinazioni-quinta-edizione-febbraio-201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10" Type="http://schemas.openxmlformats.org/officeDocument/2006/relationships/image" Target="../media/image14.png"/><Relationship Id="rId4" Type="http://schemas.openxmlformats.org/officeDocument/2006/relationships/notesSlide" Target="../notesSlides/notesSlide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28713" y="1693069"/>
            <a:ext cx="6858000" cy="878681"/>
          </a:xfrm>
        </p:spPr>
        <p:txBody>
          <a:bodyPr vert="horz" lIns="68580" tIns="34290" rIns="68580" bIns="34290" rtlCol="0" anchor="b">
            <a:noAutofit/>
          </a:bodyPr>
          <a:lstStyle/>
          <a:p>
            <a:pPr>
              <a:lnSpc>
                <a:spcPct val="100000"/>
              </a:lnSpc>
            </a:pPr>
            <a:r>
              <a:rPr lang="it-IT" sz="3600" b="1" dirty="0" smtClean="0">
                <a:solidFill>
                  <a:schemeClr val="tx2"/>
                </a:solidFill>
                <a:latin typeface="Franklin Gothic Medium" pitchFamily="34" charset="0"/>
              </a:rPr>
              <a:t>La vaccinazione antinfluenzale</a:t>
            </a:r>
            <a:endParaRPr lang="it-IT" sz="3600" b="1" dirty="0">
              <a:solidFill>
                <a:schemeClr val="tx2"/>
              </a:solidFill>
              <a:latin typeface="Franklin Gothic Medium" pitchFamily="34" charset="0"/>
            </a:endParaRPr>
          </a:p>
        </p:txBody>
      </p:sp>
      <p:pic>
        <p:nvPicPr>
          <p:cNvPr id="4" name="Immagine 3" descr="C:\Users\brusam.ASLAL\Desktop\ATTIVITA' 2022\PRP 2020-2025\PIANO COMUNICAZIONE PRP\LOGHI\prp_14x.png"/>
          <p:cNvPicPr/>
          <p:nvPr/>
        </p:nvPicPr>
        <p:blipFill>
          <a:blip r:embed="rId2" cstate="print"/>
          <a:stretch>
            <a:fillRect/>
          </a:stretch>
        </p:blipFill>
        <p:spPr bwMode="auto">
          <a:xfrm>
            <a:off x="803458" y="309639"/>
            <a:ext cx="888222" cy="821951"/>
          </a:xfrm>
          <a:prstGeom prst="rect">
            <a:avLst/>
          </a:prstGeom>
          <a:noFill/>
          <a:ln w="9525">
            <a:noFill/>
            <a:miter lim="800000"/>
            <a:headEnd/>
            <a:tailEnd/>
          </a:ln>
        </p:spPr>
      </p:pic>
      <p:pic>
        <p:nvPicPr>
          <p:cNvPr id="5" name="Immagine 4" descr="C:\Users\brusam.ASLAL\Desktop\ATTIVITA' 2022\PRP 2020-2025\PIANO COMUNICAZIONE PRP\LOGHI\logo_principale.png"/>
          <p:cNvPicPr/>
          <p:nvPr/>
        </p:nvPicPr>
        <p:blipFill>
          <a:blip r:embed="rId3" cstate="print"/>
          <a:srcRect/>
          <a:stretch>
            <a:fillRect/>
          </a:stretch>
        </p:blipFill>
        <p:spPr bwMode="auto">
          <a:xfrm>
            <a:off x="6948264" y="234497"/>
            <a:ext cx="1432320" cy="897093"/>
          </a:xfrm>
          <a:prstGeom prst="rect">
            <a:avLst/>
          </a:prstGeom>
          <a:noFill/>
          <a:ln w="9525">
            <a:noFill/>
            <a:miter lim="800000"/>
            <a:headEnd/>
            <a:tailEnd/>
          </a:ln>
        </p:spPr>
      </p:pic>
      <p:pic>
        <p:nvPicPr>
          <p:cNvPr id="6" name="Immagine 5" descr="C:\Users\brusam.ASLAL\Desktop\ATTIVITA' 2022\PRP 2020-2025\PIANO COMUNICAZIONE PRP\LOGHI\logo ASL.png"/>
          <p:cNvPicPr/>
          <p:nvPr/>
        </p:nvPicPr>
        <p:blipFill>
          <a:blip r:embed="rId4"/>
          <a:srcRect/>
          <a:stretch>
            <a:fillRect/>
          </a:stretch>
        </p:blipFill>
        <p:spPr bwMode="auto">
          <a:xfrm>
            <a:off x="803458" y="4011910"/>
            <a:ext cx="1032238" cy="702980"/>
          </a:xfrm>
          <a:prstGeom prst="rect">
            <a:avLst/>
          </a:prstGeom>
          <a:solidFill>
            <a:schemeClr val="accent1"/>
          </a:solidFill>
          <a:ln w="9525">
            <a:noFill/>
            <a:miter lim="800000"/>
            <a:headEnd/>
            <a:tailEnd/>
          </a:ln>
        </p:spPr>
      </p:pic>
      <p:pic>
        <p:nvPicPr>
          <p:cNvPr id="7" name="Immagine 6" descr="C:\Users\brusam.ASLAL\Desktop\ATTIVITA' 2022\PRP 2020-2025\PIANO COMUNICAZIONE PRP\LOGHI\logo.png"/>
          <p:cNvPicPr/>
          <p:nvPr/>
        </p:nvPicPr>
        <p:blipFill>
          <a:blip r:embed="rId5" cstate="print"/>
          <a:srcRect/>
          <a:stretch>
            <a:fillRect/>
          </a:stretch>
        </p:blipFill>
        <p:spPr bwMode="auto">
          <a:xfrm>
            <a:off x="6979457" y="4071949"/>
            <a:ext cx="1413664" cy="677204"/>
          </a:xfrm>
          <a:prstGeom prst="rect">
            <a:avLst/>
          </a:prstGeom>
          <a:noFill/>
          <a:ln w="9525">
            <a:noFill/>
            <a:miter lim="800000"/>
            <a:headEnd/>
            <a:tailEnd/>
          </a:ln>
        </p:spPr>
      </p:pic>
    </p:spTree>
    <p:extLst>
      <p:ext uri="{BB962C8B-B14F-4D97-AF65-F5344CB8AC3E}">
        <p14:creationId xmlns:p14="http://schemas.microsoft.com/office/powerpoint/2010/main" val="182611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2"/>
          <p:cNvSpPr>
            <a:spLocks noGrp="1"/>
          </p:cNvSpPr>
          <p:nvPr>
            <p:ph type="sldNum" sz="quarter" idx="11"/>
          </p:nvPr>
        </p:nvSpPr>
        <p:spPr>
          <a:xfrm>
            <a:off x="8467499" y="4865468"/>
            <a:ext cx="311061" cy="123111"/>
          </a:xfrm>
        </p:spPr>
        <p:txBody>
          <a:bodyPr/>
          <a:lstStyle/>
          <a:p>
            <a:fld id="{C8355FA0-45C1-499A-9869-300E0A221506}" type="slidenum">
              <a:rPr lang="fr-FR" altLang="it-IT"/>
              <a:pPr/>
              <a:t>10</a:t>
            </a:fld>
            <a:endParaRPr lang="fr-FR" altLang="it-IT"/>
          </a:p>
        </p:txBody>
      </p:sp>
      <p:sp>
        <p:nvSpPr>
          <p:cNvPr id="605186" name="Slide Number Placeholder 5"/>
          <p:cNvSpPr txBox="1">
            <a:spLocks noGrp="1"/>
          </p:cNvSpPr>
          <p:nvPr/>
        </p:nvSpPr>
        <p:spPr bwMode="auto">
          <a:xfrm>
            <a:off x="8296275" y="4874419"/>
            <a:ext cx="28733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03" tIns="39053" rIns="78103" bIns="39053"/>
          <a:lstStyle>
            <a:lvl1pPr defTabSz="782638">
              <a:defRPr>
                <a:solidFill>
                  <a:schemeClr val="tx1"/>
                </a:solidFill>
                <a:latin typeface="Arial" charset="0"/>
              </a:defRPr>
            </a:lvl1pPr>
            <a:lvl2pPr marL="36088638" indent="-35652075" defTabSz="782638">
              <a:defRPr>
                <a:solidFill>
                  <a:schemeClr val="tx1"/>
                </a:solidFill>
                <a:latin typeface="Arial" charset="0"/>
              </a:defRPr>
            </a:lvl2pPr>
            <a:lvl3pPr>
              <a:defRPr>
                <a:solidFill>
                  <a:schemeClr val="tx1"/>
                </a:solidFill>
                <a:latin typeface="Arial" charset="0"/>
              </a:defRPr>
            </a:lvl3pPr>
            <a:lvl4pPr marL="41538525" indent="-40228838" defTabSz="782638">
              <a:defRPr>
                <a:solidFill>
                  <a:schemeClr val="tx1"/>
                </a:solidFill>
                <a:latin typeface="Arial" charset="0"/>
              </a:defRPr>
            </a:lvl4pPr>
            <a:lvl5pPr marL="41973500" indent="-40228838" defTabSz="782638">
              <a:defRPr>
                <a:solidFill>
                  <a:schemeClr val="tx1"/>
                </a:solidFill>
                <a:latin typeface="Arial" charset="0"/>
              </a:defRPr>
            </a:lvl5pPr>
            <a:lvl6pPr marL="42430700" indent="-40228838" defTabSz="782638" fontAlgn="base">
              <a:spcBef>
                <a:spcPct val="0"/>
              </a:spcBef>
              <a:spcAft>
                <a:spcPct val="0"/>
              </a:spcAft>
              <a:defRPr>
                <a:solidFill>
                  <a:schemeClr val="tx1"/>
                </a:solidFill>
                <a:latin typeface="Arial" charset="0"/>
              </a:defRPr>
            </a:lvl6pPr>
            <a:lvl7pPr marL="42887900" indent="-40228838" defTabSz="782638" fontAlgn="base">
              <a:spcBef>
                <a:spcPct val="0"/>
              </a:spcBef>
              <a:spcAft>
                <a:spcPct val="0"/>
              </a:spcAft>
              <a:defRPr>
                <a:solidFill>
                  <a:schemeClr val="tx1"/>
                </a:solidFill>
                <a:latin typeface="Arial" charset="0"/>
              </a:defRPr>
            </a:lvl7pPr>
            <a:lvl8pPr marL="43345100" indent="-40228838" defTabSz="782638" fontAlgn="base">
              <a:spcBef>
                <a:spcPct val="0"/>
              </a:spcBef>
              <a:spcAft>
                <a:spcPct val="0"/>
              </a:spcAft>
              <a:defRPr>
                <a:solidFill>
                  <a:schemeClr val="tx1"/>
                </a:solidFill>
                <a:latin typeface="Arial" charset="0"/>
              </a:defRPr>
            </a:lvl8pPr>
            <a:lvl9pPr marL="43802300" indent="-40228838" defTabSz="782638" fontAlgn="base">
              <a:spcBef>
                <a:spcPct val="0"/>
              </a:spcBef>
              <a:spcAft>
                <a:spcPct val="0"/>
              </a:spcAft>
              <a:defRPr>
                <a:solidFill>
                  <a:schemeClr val="tx1"/>
                </a:solidFill>
                <a:latin typeface="Arial" charset="0"/>
              </a:defRPr>
            </a:lvl9pPr>
          </a:lstStyle>
          <a:p>
            <a:pPr algn="r" eaLnBrk="0" hangingPunct="0"/>
            <a:fld id="{ECC3A50E-63E9-4F5B-8245-6AE724FFEF99}" type="slidenum">
              <a:rPr lang="fr-FR" altLang="it-IT" sz="1100">
                <a:solidFill>
                  <a:schemeClr val="bg1"/>
                </a:solidFill>
                <a:latin typeface="Arial Narrow" pitchFamily="34" charset="0"/>
                <a:ea typeface="ＭＳ Ｐゴシック" charset="-128"/>
              </a:rPr>
              <a:pPr algn="r" eaLnBrk="0" hangingPunct="0"/>
              <a:t>10</a:t>
            </a:fld>
            <a:endParaRPr lang="fr-FR" altLang="it-IT" sz="1100">
              <a:solidFill>
                <a:schemeClr val="bg1"/>
              </a:solidFill>
              <a:latin typeface="Arial Narrow" pitchFamily="34" charset="0"/>
              <a:ea typeface="ＭＳ Ｐゴシック" charset="-128"/>
            </a:endParaRPr>
          </a:p>
        </p:txBody>
      </p:sp>
      <p:sp>
        <p:nvSpPr>
          <p:cNvPr id="605187" name="Text Box 7"/>
          <p:cNvSpPr txBox="1">
            <a:spLocks noChangeArrowheads="1"/>
          </p:cNvSpPr>
          <p:nvPr/>
        </p:nvSpPr>
        <p:spPr bwMode="auto">
          <a:xfrm>
            <a:off x="395288" y="700439"/>
            <a:ext cx="5097462" cy="41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eaLnBrk="0" hangingPunct="0"/>
            <a:r>
              <a:rPr lang="en-GB" altLang="it-IT" sz="2100" b="1" dirty="0" err="1">
                <a:solidFill>
                  <a:srgbClr val="A5086F"/>
                </a:solidFill>
                <a:latin typeface="Arial Narrow" pitchFamily="34" charset="0"/>
                <a:ea typeface="ＭＳ Ｐゴシック" charset="-128"/>
              </a:rPr>
              <a:t>Sono</a:t>
            </a:r>
            <a:r>
              <a:rPr lang="en-GB" altLang="it-IT" sz="2100" b="1" dirty="0">
                <a:solidFill>
                  <a:srgbClr val="A5086F"/>
                </a:solidFill>
                <a:latin typeface="Arial Narrow" pitchFamily="34" charset="0"/>
                <a:ea typeface="ＭＳ Ｐゴシック" charset="-128"/>
              </a:rPr>
              <a:t> </a:t>
            </a:r>
            <a:r>
              <a:rPr lang="en-GB" altLang="it-IT" sz="2100" b="1" dirty="0" err="1">
                <a:solidFill>
                  <a:srgbClr val="A5086F"/>
                </a:solidFill>
                <a:latin typeface="Arial Narrow" pitchFamily="34" charset="0"/>
                <a:ea typeface="ＭＳ Ｐゴシック" charset="-128"/>
              </a:rPr>
              <a:t>modificazioni</a:t>
            </a:r>
            <a:r>
              <a:rPr lang="en-GB" altLang="it-IT" sz="2100" b="1" dirty="0">
                <a:solidFill>
                  <a:srgbClr val="A5086F"/>
                </a:solidFill>
                <a:latin typeface="Arial Narrow" pitchFamily="34" charset="0"/>
                <a:ea typeface="ＭＳ Ｐゴシック" charset="-128"/>
              </a:rPr>
              <a:t> </a:t>
            </a:r>
            <a:r>
              <a:rPr lang="en-GB" altLang="it-IT" sz="2100" b="1" dirty="0" err="1">
                <a:solidFill>
                  <a:srgbClr val="3399FF"/>
                </a:solidFill>
                <a:effectLst>
                  <a:outerShdw blurRad="38100" dist="38100" dir="2700000" algn="tl">
                    <a:srgbClr val="C0C0C0"/>
                  </a:outerShdw>
                </a:effectLst>
                <a:latin typeface="Arial Narrow" pitchFamily="34" charset="0"/>
                <a:ea typeface="ＭＳ Ｐゴシック" charset="-128"/>
              </a:rPr>
              <a:t>minori</a:t>
            </a:r>
            <a:r>
              <a:rPr lang="en-GB" altLang="it-IT" sz="2100" b="1" dirty="0">
                <a:solidFill>
                  <a:srgbClr val="A5086F"/>
                </a:solidFill>
                <a:latin typeface="Arial Narrow" pitchFamily="34" charset="0"/>
                <a:ea typeface="ＭＳ Ｐゴシック" charset="-128"/>
              </a:rPr>
              <a:t> </a:t>
            </a:r>
            <a:r>
              <a:rPr lang="en-GB" altLang="it-IT" sz="2100" b="1" dirty="0" err="1">
                <a:solidFill>
                  <a:srgbClr val="A5086F"/>
                </a:solidFill>
                <a:latin typeface="Arial Narrow" pitchFamily="34" charset="0"/>
                <a:ea typeface="ＭＳ Ｐゴシック" charset="-128"/>
              </a:rPr>
              <a:t>nell’HA</a:t>
            </a:r>
            <a:r>
              <a:rPr lang="en-GB" altLang="it-IT" sz="2100" b="1" dirty="0">
                <a:solidFill>
                  <a:srgbClr val="A5086F"/>
                </a:solidFill>
                <a:latin typeface="Arial Narrow" pitchFamily="34" charset="0"/>
                <a:ea typeface="ＭＳ Ｐゴシック" charset="-128"/>
              </a:rPr>
              <a:t> o </a:t>
            </a:r>
            <a:r>
              <a:rPr lang="en-GB" altLang="it-IT" sz="2100" b="1" dirty="0" err="1">
                <a:solidFill>
                  <a:srgbClr val="A5086F"/>
                </a:solidFill>
                <a:latin typeface="Arial Narrow" pitchFamily="34" charset="0"/>
                <a:ea typeface="ＭＳ Ｐゴシック" charset="-128"/>
              </a:rPr>
              <a:t>nella</a:t>
            </a:r>
            <a:r>
              <a:rPr lang="en-GB" altLang="it-IT" sz="2100" b="1" dirty="0">
                <a:solidFill>
                  <a:srgbClr val="A5086F"/>
                </a:solidFill>
                <a:latin typeface="Arial Narrow" pitchFamily="34" charset="0"/>
                <a:ea typeface="ＭＳ Ｐゴシック" charset="-128"/>
              </a:rPr>
              <a:t> NA</a:t>
            </a:r>
            <a:endParaRPr lang="fr-FR" altLang="it-IT" sz="2100" b="1" dirty="0">
              <a:solidFill>
                <a:srgbClr val="A5086F"/>
              </a:solidFill>
              <a:latin typeface="Arial Narrow" pitchFamily="34" charset="0"/>
              <a:ea typeface="ＭＳ Ｐゴシック" charset="-128"/>
            </a:endParaRPr>
          </a:p>
        </p:txBody>
      </p:sp>
      <p:sp>
        <p:nvSpPr>
          <p:cNvPr id="605188" name="Text Box 8"/>
          <p:cNvSpPr txBox="1">
            <a:spLocks noChangeArrowheads="1"/>
          </p:cNvSpPr>
          <p:nvPr/>
        </p:nvSpPr>
        <p:spPr bwMode="auto">
          <a:xfrm>
            <a:off x="1981201" y="1"/>
            <a:ext cx="175736" cy="56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endParaRPr lang="en-US" altLang="it-IT" sz="3100" b="1">
              <a:solidFill>
                <a:schemeClr val="bg1"/>
              </a:solidFill>
              <a:ea typeface="ＭＳ Ｐゴシック" charset="-128"/>
            </a:endParaRPr>
          </a:p>
        </p:txBody>
      </p:sp>
      <p:sp>
        <p:nvSpPr>
          <p:cNvPr id="605189" name="Text Box 69"/>
          <p:cNvSpPr txBox="1">
            <a:spLocks noChangeArrowheads="1"/>
          </p:cNvSpPr>
          <p:nvPr/>
        </p:nvSpPr>
        <p:spPr bwMode="auto">
          <a:xfrm>
            <a:off x="4713288" y="2622948"/>
            <a:ext cx="4278312" cy="94961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a:r>
              <a:rPr lang="en-GB" altLang="it-IT" sz="2800" b="1">
                <a:solidFill>
                  <a:srgbClr val="FFCC00"/>
                </a:solidFill>
                <a:effectLst>
                  <a:outerShdw blurRad="38100" dist="38100" dir="2700000" algn="tl">
                    <a:srgbClr val="000000"/>
                  </a:outerShdw>
                </a:effectLst>
                <a:latin typeface="Arial Narrow" pitchFamily="34" charset="0"/>
                <a:ea typeface="ＭＳ Ｐゴシック" charset="-128"/>
              </a:rPr>
              <a:t>Interessa i virus dell’influenza </a:t>
            </a:r>
            <a:r>
              <a:rPr lang="en-GB" altLang="it-IT" sz="2800" b="1">
                <a:solidFill>
                  <a:schemeClr val="bg1"/>
                </a:solidFill>
                <a:effectLst>
                  <a:outerShdw blurRad="38100" dist="38100" dir="2700000" algn="tl">
                    <a:srgbClr val="000000"/>
                  </a:outerShdw>
                </a:effectLst>
                <a:latin typeface="Arial Narrow" pitchFamily="34" charset="0"/>
                <a:ea typeface="ＭＳ Ｐゴシック" charset="-128"/>
              </a:rPr>
              <a:t>A </a:t>
            </a:r>
            <a:r>
              <a:rPr lang="en-GB" altLang="it-IT" sz="2800" b="1">
                <a:solidFill>
                  <a:srgbClr val="FFCC00"/>
                </a:solidFill>
                <a:effectLst>
                  <a:outerShdw blurRad="38100" dist="38100" dir="2700000" algn="tl">
                    <a:srgbClr val="000000"/>
                  </a:outerShdw>
                </a:effectLst>
                <a:latin typeface="Arial Narrow" pitchFamily="34" charset="0"/>
                <a:ea typeface="ＭＳ Ｐゴシック" charset="-128"/>
              </a:rPr>
              <a:t>e</a:t>
            </a:r>
            <a:r>
              <a:rPr lang="en-GB" altLang="it-IT" sz="2800" b="1">
                <a:solidFill>
                  <a:srgbClr val="FF3300"/>
                </a:solidFill>
                <a:effectLst>
                  <a:outerShdw blurRad="38100" dist="38100" dir="2700000" algn="tl">
                    <a:srgbClr val="000000"/>
                  </a:outerShdw>
                </a:effectLst>
                <a:latin typeface="Arial Narrow" pitchFamily="34" charset="0"/>
                <a:ea typeface="ＭＳ Ｐゴシック" charset="-128"/>
              </a:rPr>
              <a:t> </a:t>
            </a:r>
            <a:r>
              <a:rPr lang="en-GB" altLang="it-IT" sz="2800" b="1">
                <a:solidFill>
                  <a:schemeClr val="bg1"/>
                </a:solidFill>
                <a:effectLst>
                  <a:outerShdw blurRad="38100" dist="38100" dir="2700000" algn="tl">
                    <a:srgbClr val="000000"/>
                  </a:outerShdw>
                </a:effectLst>
                <a:latin typeface="Arial Narrow" pitchFamily="34" charset="0"/>
                <a:ea typeface="ＭＳ Ｐゴシック" charset="-128"/>
              </a:rPr>
              <a:t>B</a:t>
            </a:r>
            <a:endParaRPr lang="fr-FR" altLang="it-IT" sz="2800" b="1">
              <a:solidFill>
                <a:schemeClr val="bg1"/>
              </a:solidFill>
              <a:effectLst>
                <a:outerShdw blurRad="38100" dist="38100" dir="2700000" algn="tl">
                  <a:srgbClr val="000000"/>
                </a:outerShdw>
              </a:effectLst>
              <a:latin typeface="Arial Narrow" pitchFamily="34" charset="0"/>
              <a:ea typeface="ＭＳ Ｐゴシック" charset="-128"/>
            </a:endParaRPr>
          </a:p>
        </p:txBody>
      </p:sp>
      <p:sp>
        <p:nvSpPr>
          <p:cNvPr id="605190" name="Text Box 71"/>
          <p:cNvSpPr txBox="1">
            <a:spLocks noChangeArrowheads="1"/>
          </p:cNvSpPr>
          <p:nvPr/>
        </p:nvSpPr>
        <p:spPr bwMode="auto">
          <a:xfrm>
            <a:off x="1747839" y="1289447"/>
            <a:ext cx="2360612" cy="672619"/>
          </a:xfrm>
          <a:prstGeom prst="rect">
            <a:avLst/>
          </a:prstGeom>
          <a:solidFill>
            <a:srgbClr val="3399FF"/>
          </a:solidFill>
          <a:ln w="9525">
            <a:solidFill>
              <a:srgbClr val="00CCFF"/>
            </a:solidFill>
            <a:miter lim="800000"/>
            <a:headEnd/>
            <a:tailEnd/>
          </a:ln>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sz="1900" b="1">
                <a:solidFill>
                  <a:schemeClr val="bg1"/>
                </a:solidFill>
                <a:effectLst>
                  <a:outerShdw blurRad="38100" dist="38100" dir="2700000" algn="tl">
                    <a:srgbClr val="000000"/>
                  </a:outerShdw>
                </a:effectLst>
                <a:latin typeface="Arial Narrow" pitchFamily="34" charset="0"/>
                <a:ea typeface="ＭＳ Ｐゴシック" charset="-128"/>
              </a:rPr>
              <a:t>Una o più modificazioni </a:t>
            </a:r>
            <a:r>
              <a:rPr lang="en-GB" altLang="it-IT" sz="1900" b="1">
                <a:solidFill>
                  <a:srgbClr val="FFFF99"/>
                </a:solidFill>
                <a:effectLst>
                  <a:outerShdw blurRad="38100" dist="38100" dir="2700000" algn="tl">
                    <a:srgbClr val="000000"/>
                  </a:outerShdw>
                </a:effectLst>
                <a:latin typeface="Arial Narrow" pitchFamily="34" charset="0"/>
                <a:ea typeface="ＭＳ Ｐゴシック" charset="-128"/>
              </a:rPr>
              <a:t>minori</a:t>
            </a:r>
            <a:endParaRPr lang="fr-FR" altLang="it-IT" sz="1900" b="1">
              <a:solidFill>
                <a:srgbClr val="FFFF99"/>
              </a:solidFill>
              <a:effectLst>
                <a:outerShdw blurRad="38100" dist="38100" dir="2700000" algn="tl">
                  <a:srgbClr val="000000"/>
                </a:outerShdw>
              </a:effectLst>
              <a:ea typeface="ＭＳ Ｐゴシック" charset="-128"/>
            </a:endParaRPr>
          </a:p>
        </p:txBody>
      </p:sp>
      <p:sp>
        <p:nvSpPr>
          <p:cNvPr id="605191" name="Text Box 72"/>
          <p:cNvSpPr txBox="1">
            <a:spLocks noChangeArrowheads="1"/>
          </p:cNvSpPr>
          <p:nvPr/>
        </p:nvSpPr>
        <p:spPr bwMode="auto">
          <a:xfrm>
            <a:off x="3114011" y="4833939"/>
            <a:ext cx="6231683" cy="24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r>
              <a:rPr lang="fr-FR" altLang="it-IT" sz="1000" i="1" dirty="0" err="1">
                <a:ea typeface="ＭＳ Ｐゴシック" charset="-128"/>
              </a:rPr>
              <a:t>Mammette</a:t>
            </a:r>
            <a:r>
              <a:rPr lang="fr-FR" altLang="it-IT" sz="1000" i="1" dirty="0">
                <a:ea typeface="ＭＳ Ｐゴシック" charset="-128"/>
              </a:rPr>
              <a:t> A, Les virus influenza, dans "Virologie Médicale" Presse </a:t>
            </a:r>
            <a:r>
              <a:rPr lang="fr-FR" altLang="it-IT" sz="1000" i="1" dirty="0" err="1">
                <a:ea typeface="ＭＳ Ｐゴシック" charset="-128"/>
              </a:rPr>
              <a:t>Univ</a:t>
            </a:r>
            <a:r>
              <a:rPr lang="fr-FR" altLang="it-IT" sz="1000" i="1" dirty="0">
                <a:ea typeface="ＭＳ Ｐゴシック" charset="-128"/>
              </a:rPr>
              <a:t> Lyon 2002, p 407- 420.</a:t>
            </a:r>
          </a:p>
        </p:txBody>
      </p:sp>
      <p:sp>
        <p:nvSpPr>
          <p:cNvPr id="605192" name="Rectangle 2"/>
          <p:cNvSpPr>
            <a:spLocks noChangeArrowheads="1"/>
          </p:cNvSpPr>
          <p:nvPr/>
        </p:nvSpPr>
        <p:spPr bwMode="auto">
          <a:xfrm>
            <a:off x="311806" y="197645"/>
            <a:ext cx="9101135" cy="377507"/>
          </a:xfrm>
          <a:prstGeom prst="rect">
            <a:avLst/>
          </a:prstGeom>
          <a:extLst/>
        </p:spPr>
        <p:txBody>
          <a:bodyPr vert="horz" wrap="square" lIns="0" tIns="0" rIns="0" bIns="0" rtlCol="0" anchor="ctr">
            <a:noAutofit/>
          </a:bodyPr>
          <a:lstStyle/>
          <a:p>
            <a:pPr>
              <a:lnSpc>
                <a:spcPct val="90000"/>
              </a:lnSpc>
              <a:spcBef>
                <a:spcPct val="0"/>
              </a:spcBef>
            </a:pPr>
            <a:r>
              <a:rPr lang="en-GB" altLang="it-IT" sz="2800" dirty="0">
                <a:solidFill>
                  <a:schemeClr val="tx2"/>
                </a:solidFill>
                <a:latin typeface="+mj-lt"/>
                <a:ea typeface="+mj-ea"/>
                <a:cs typeface="+mj-cs"/>
              </a:rPr>
              <a:t>DRIFT ANTIGENICO DEI VIRUS INFLUENZALI</a:t>
            </a:r>
            <a:endParaRPr lang="fr-FR" altLang="it-IT" sz="2800" dirty="0">
              <a:solidFill>
                <a:schemeClr val="tx2"/>
              </a:solidFill>
              <a:latin typeface="+mj-lt"/>
              <a:ea typeface="+mj-ea"/>
              <a:cs typeface="+mj-cs"/>
            </a:endParaRPr>
          </a:p>
        </p:txBody>
      </p:sp>
      <p:sp>
        <p:nvSpPr>
          <p:cNvPr id="605193" name="Rectangle 9"/>
          <p:cNvSpPr>
            <a:spLocks noChangeArrowheads="1"/>
          </p:cNvSpPr>
          <p:nvPr/>
        </p:nvSpPr>
        <p:spPr bwMode="auto">
          <a:xfrm>
            <a:off x="6619875" y="865586"/>
            <a:ext cx="1322388" cy="83700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lIns="79907" tIns="39954" rIns="79907" bIns="39954" anchor="ct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0150"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r>
              <a:rPr lang="en-GB" altLang="it-IT" sz="2300" b="1">
                <a:solidFill>
                  <a:srgbClr val="333399"/>
                </a:solidFill>
                <a:latin typeface="Arial Narrow" pitchFamily="34" charset="0"/>
                <a:ea typeface="ＭＳ Ｐゴシック" charset="-128"/>
              </a:rPr>
              <a:t/>
            </a:r>
            <a:br>
              <a:rPr lang="en-GB" altLang="it-IT" sz="2300" b="1">
                <a:solidFill>
                  <a:srgbClr val="333399"/>
                </a:solidFill>
                <a:latin typeface="Arial Narrow" pitchFamily="34" charset="0"/>
                <a:ea typeface="ＭＳ Ｐゴシック" charset="-128"/>
              </a:rPr>
            </a:br>
            <a:r>
              <a:rPr lang="en-GB" altLang="it-IT" b="1">
                <a:solidFill>
                  <a:schemeClr val="bg1"/>
                </a:solidFill>
                <a:effectLst>
                  <a:outerShdw blurRad="38100" dist="38100" dir="2700000" algn="tl">
                    <a:srgbClr val="000000"/>
                  </a:outerShdw>
                </a:effectLst>
                <a:latin typeface="Arial Narrow" pitchFamily="34" charset="0"/>
                <a:ea typeface="ＭＳ Ｐゴシック" charset="-128"/>
              </a:rPr>
              <a:t>Cellula ospite </a:t>
            </a:r>
          </a:p>
          <a:p>
            <a:pPr algn="ctr" eaLnBrk="0" hangingPunct="0"/>
            <a:r>
              <a:rPr lang="en-GB" altLang="it-IT" b="1">
                <a:solidFill>
                  <a:schemeClr val="bg1"/>
                </a:solidFill>
                <a:effectLst>
                  <a:outerShdw blurRad="38100" dist="38100" dir="2700000" algn="tl">
                    <a:srgbClr val="000000"/>
                  </a:outerShdw>
                </a:effectLst>
                <a:latin typeface="Arial Narrow" pitchFamily="34" charset="0"/>
                <a:ea typeface="ＭＳ Ｐゴシック" charset="-128"/>
              </a:rPr>
              <a:t>infetta</a:t>
            </a:r>
          </a:p>
          <a:p>
            <a:pPr algn="ctr" eaLnBrk="0" hangingPunct="0"/>
            <a:endParaRPr lang="fr-FR" altLang="it-IT" i="1">
              <a:solidFill>
                <a:schemeClr val="bg1"/>
              </a:solidFill>
              <a:effectLst>
                <a:outerShdw blurRad="38100" dist="38100" dir="2700000" algn="tl">
                  <a:srgbClr val="000000"/>
                </a:outerShdw>
              </a:effectLst>
              <a:latin typeface="Arial Narrow" pitchFamily="34" charset="0"/>
              <a:ea typeface="ＭＳ Ｐゴシック" charset="-128"/>
            </a:endParaRPr>
          </a:p>
        </p:txBody>
      </p:sp>
      <p:sp>
        <p:nvSpPr>
          <p:cNvPr id="605194" name="Line 10"/>
          <p:cNvSpPr>
            <a:spLocks noChangeShapeType="1"/>
          </p:cNvSpPr>
          <p:nvPr/>
        </p:nvSpPr>
        <p:spPr bwMode="auto">
          <a:xfrm flipH="1">
            <a:off x="2955925" y="1814514"/>
            <a:ext cx="0" cy="378619"/>
          </a:xfrm>
          <a:prstGeom prst="line">
            <a:avLst/>
          </a:prstGeom>
          <a:noFill/>
          <a:ln w="34925">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3399FF">
                      <a:gamma/>
                      <a:shade val="60000"/>
                      <a:invGamma/>
                    </a:srgbClr>
                  </a:outerShdw>
                </a:effectLst>
              </a14:hiddenEffects>
            </a:ext>
          </a:extLst>
        </p:spPr>
        <p:txBody>
          <a:bodyPr/>
          <a:lstStyle/>
          <a:p>
            <a:endParaRPr lang="it-IT"/>
          </a:p>
        </p:txBody>
      </p:sp>
      <p:pic>
        <p:nvPicPr>
          <p:cNvPr id="605195" name="Picture 11"/>
          <p:cNvPicPr>
            <a:picLocks noChangeAspect="1" noChangeArrowheads="1"/>
          </p:cNvPicPr>
          <p:nvPr/>
        </p:nvPicPr>
        <p:blipFill>
          <a:blip r:embed="rId3" cstate="print">
            <a:lum bright="14000" contrast="22000"/>
            <a:extLst>
              <a:ext uri="{28A0092B-C50C-407E-A947-70E740481C1C}">
                <a14:useLocalDpi xmlns:a14="http://schemas.microsoft.com/office/drawing/2010/main" val="0"/>
              </a:ext>
            </a:extLst>
          </a:blip>
          <a:srcRect/>
          <a:stretch>
            <a:fillRect/>
          </a:stretch>
        </p:blipFill>
        <p:spPr bwMode="auto">
          <a:xfrm>
            <a:off x="1185865" y="2255045"/>
            <a:ext cx="3514725" cy="258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605196" name="Line 12"/>
          <p:cNvSpPr>
            <a:spLocks noChangeShapeType="1"/>
          </p:cNvSpPr>
          <p:nvPr/>
        </p:nvSpPr>
        <p:spPr bwMode="auto">
          <a:xfrm flipV="1">
            <a:off x="3290888" y="1382317"/>
            <a:ext cx="3333750" cy="1770459"/>
          </a:xfrm>
          <a:prstGeom prst="line">
            <a:avLst/>
          </a:prstGeom>
          <a:noFill/>
          <a:ln w="41275">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45659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
          <p:cNvSpPr>
            <a:spLocks noGrp="1"/>
          </p:cNvSpPr>
          <p:nvPr>
            <p:ph type="sldNum" sz="quarter" idx="11"/>
          </p:nvPr>
        </p:nvSpPr>
        <p:spPr>
          <a:xfrm>
            <a:off x="8467499" y="4865468"/>
            <a:ext cx="311061" cy="123111"/>
          </a:xfrm>
        </p:spPr>
        <p:txBody>
          <a:bodyPr/>
          <a:lstStyle/>
          <a:p>
            <a:fld id="{E8B18FC7-330D-4551-8638-2D9362ECE08A}" type="slidenum">
              <a:rPr lang="fr-FR" altLang="it-IT"/>
              <a:pPr/>
              <a:t>11</a:t>
            </a:fld>
            <a:endParaRPr lang="fr-FR" altLang="it-IT"/>
          </a:p>
        </p:txBody>
      </p:sp>
      <p:sp>
        <p:nvSpPr>
          <p:cNvPr id="607234" name="Slide Number Placeholder 5"/>
          <p:cNvSpPr txBox="1">
            <a:spLocks noGrp="1"/>
          </p:cNvSpPr>
          <p:nvPr/>
        </p:nvSpPr>
        <p:spPr bwMode="auto">
          <a:xfrm>
            <a:off x="8296275" y="4874419"/>
            <a:ext cx="28733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03" tIns="39053" rIns="78103" bIns="39053"/>
          <a:lstStyle>
            <a:lvl1pPr defTabSz="782638">
              <a:defRPr>
                <a:solidFill>
                  <a:schemeClr val="tx1"/>
                </a:solidFill>
                <a:latin typeface="Arial" charset="0"/>
              </a:defRPr>
            </a:lvl1pPr>
            <a:lvl2pPr marL="36088638" indent="-35652075" defTabSz="782638">
              <a:defRPr>
                <a:solidFill>
                  <a:schemeClr val="tx1"/>
                </a:solidFill>
                <a:latin typeface="Arial" charset="0"/>
              </a:defRPr>
            </a:lvl2pPr>
            <a:lvl3pPr>
              <a:defRPr>
                <a:solidFill>
                  <a:schemeClr val="tx1"/>
                </a:solidFill>
                <a:latin typeface="Arial" charset="0"/>
              </a:defRPr>
            </a:lvl3pPr>
            <a:lvl4pPr marL="41538525" indent="-40228838" defTabSz="782638">
              <a:defRPr>
                <a:solidFill>
                  <a:schemeClr val="tx1"/>
                </a:solidFill>
                <a:latin typeface="Arial" charset="0"/>
              </a:defRPr>
            </a:lvl4pPr>
            <a:lvl5pPr marL="41973500" indent="-40228838" defTabSz="782638">
              <a:defRPr>
                <a:solidFill>
                  <a:schemeClr val="tx1"/>
                </a:solidFill>
                <a:latin typeface="Arial" charset="0"/>
              </a:defRPr>
            </a:lvl5pPr>
            <a:lvl6pPr marL="42430700" indent="-40228838" defTabSz="782638" fontAlgn="base">
              <a:spcBef>
                <a:spcPct val="0"/>
              </a:spcBef>
              <a:spcAft>
                <a:spcPct val="0"/>
              </a:spcAft>
              <a:defRPr>
                <a:solidFill>
                  <a:schemeClr val="tx1"/>
                </a:solidFill>
                <a:latin typeface="Arial" charset="0"/>
              </a:defRPr>
            </a:lvl6pPr>
            <a:lvl7pPr marL="42887900" indent="-40228838" defTabSz="782638" fontAlgn="base">
              <a:spcBef>
                <a:spcPct val="0"/>
              </a:spcBef>
              <a:spcAft>
                <a:spcPct val="0"/>
              </a:spcAft>
              <a:defRPr>
                <a:solidFill>
                  <a:schemeClr val="tx1"/>
                </a:solidFill>
                <a:latin typeface="Arial" charset="0"/>
              </a:defRPr>
            </a:lvl7pPr>
            <a:lvl8pPr marL="43345100" indent="-40228838" defTabSz="782638" fontAlgn="base">
              <a:spcBef>
                <a:spcPct val="0"/>
              </a:spcBef>
              <a:spcAft>
                <a:spcPct val="0"/>
              </a:spcAft>
              <a:defRPr>
                <a:solidFill>
                  <a:schemeClr val="tx1"/>
                </a:solidFill>
                <a:latin typeface="Arial" charset="0"/>
              </a:defRPr>
            </a:lvl8pPr>
            <a:lvl9pPr marL="43802300" indent="-40228838" defTabSz="782638" fontAlgn="base">
              <a:spcBef>
                <a:spcPct val="0"/>
              </a:spcBef>
              <a:spcAft>
                <a:spcPct val="0"/>
              </a:spcAft>
              <a:defRPr>
                <a:solidFill>
                  <a:schemeClr val="tx1"/>
                </a:solidFill>
                <a:latin typeface="Arial" charset="0"/>
              </a:defRPr>
            </a:lvl9pPr>
          </a:lstStyle>
          <a:p>
            <a:pPr algn="r" eaLnBrk="0" hangingPunct="0"/>
            <a:fld id="{222FF693-ECBC-4EB5-8A4C-ECD82517DA4E}" type="slidenum">
              <a:rPr lang="fr-FR" altLang="it-IT" sz="1100">
                <a:solidFill>
                  <a:schemeClr val="bg1"/>
                </a:solidFill>
                <a:latin typeface="Arial Narrow" pitchFamily="34" charset="0"/>
                <a:ea typeface="ＭＳ Ｐゴシック" charset="-128"/>
              </a:rPr>
              <a:pPr algn="r" eaLnBrk="0" hangingPunct="0"/>
              <a:t>11</a:t>
            </a:fld>
            <a:endParaRPr lang="fr-FR" altLang="it-IT" sz="1100">
              <a:solidFill>
                <a:schemeClr val="bg1"/>
              </a:solidFill>
              <a:latin typeface="Arial Narrow" pitchFamily="34" charset="0"/>
              <a:ea typeface="ＭＳ Ｐゴシック" charset="-128"/>
            </a:endParaRPr>
          </a:p>
        </p:txBody>
      </p:sp>
      <p:sp>
        <p:nvSpPr>
          <p:cNvPr id="607235" name="Line 8"/>
          <p:cNvSpPr>
            <a:spLocks noChangeShapeType="1"/>
          </p:cNvSpPr>
          <p:nvPr/>
        </p:nvSpPr>
        <p:spPr bwMode="auto">
          <a:xfrm>
            <a:off x="4800600" y="2686050"/>
            <a:ext cx="1371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7236" name="Text Box 10"/>
          <p:cNvSpPr txBox="1">
            <a:spLocks noChangeArrowheads="1"/>
          </p:cNvSpPr>
          <p:nvPr/>
        </p:nvSpPr>
        <p:spPr bwMode="auto">
          <a:xfrm>
            <a:off x="744538" y="4287442"/>
            <a:ext cx="1973262" cy="364842"/>
          </a:xfrm>
          <a:prstGeom prst="rect">
            <a:avLst/>
          </a:prstGeom>
          <a:solidFill>
            <a:srgbClr val="FF33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a:r>
              <a:rPr lang="fr-FR" altLang="it-IT" b="1">
                <a:solidFill>
                  <a:schemeClr val="bg1"/>
                </a:solidFill>
                <a:latin typeface="Arial Narrow" pitchFamily="34" charset="0"/>
                <a:ea typeface="ＭＳ Ｐゴシック" charset="-128"/>
              </a:rPr>
              <a:t>Virus aviario</a:t>
            </a:r>
          </a:p>
        </p:txBody>
      </p:sp>
      <p:sp>
        <p:nvSpPr>
          <p:cNvPr id="607237" name="Text Box 14"/>
          <p:cNvSpPr txBox="1">
            <a:spLocks noChangeArrowheads="1"/>
          </p:cNvSpPr>
          <p:nvPr/>
        </p:nvSpPr>
        <p:spPr bwMode="auto">
          <a:xfrm>
            <a:off x="6673851" y="3533775"/>
            <a:ext cx="1658938" cy="41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sz="2100" b="1">
                <a:solidFill>
                  <a:srgbClr val="22AE75"/>
                </a:solidFill>
                <a:effectLst>
                  <a:outerShdw blurRad="38100" dist="38100" dir="2700000" algn="tl">
                    <a:srgbClr val="C0C0C0"/>
                  </a:outerShdw>
                </a:effectLst>
                <a:latin typeface="Arial Narrow" pitchFamily="34" charset="0"/>
                <a:ea typeface="ＭＳ Ｐゴシック" charset="-128"/>
              </a:rPr>
              <a:t>“Nuovo" virus</a:t>
            </a:r>
            <a:r>
              <a:rPr lang="en-GB" altLang="it-IT" sz="1900" b="1">
                <a:solidFill>
                  <a:srgbClr val="003399"/>
                </a:solidFill>
                <a:latin typeface="Arial Narrow" pitchFamily="34" charset="0"/>
                <a:ea typeface="ＭＳ Ｐゴシック" charset="-128"/>
              </a:rPr>
              <a:t> </a:t>
            </a:r>
            <a:endParaRPr lang="fr-FR" altLang="it-IT" sz="1900" b="1">
              <a:solidFill>
                <a:srgbClr val="003399"/>
              </a:solidFill>
              <a:latin typeface="Arial Narrow" pitchFamily="34" charset="0"/>
              <a:ea typeface="ＭＳ Ｐゴシック" charset="-128"/>
            </a:endParaRPr>
          </a:p>
        </p:txBody>
      </p:sp>
      <p:sp>
        <p:nvSpPr>
          <p:cNvPr id="607238" name="Line 16"/>
          <p:cNvSpPr>
            <a:spLocks noChangeShapeType="1"/>
          </p:cNvSpPr>
          <p:nvPr/>
        </p:nvSpPr>
        <p:spPr bwMode="auto">
          <a:xfrm>
            <a:off x="1766888" y="1844280"/>
            <a:ext cx="1116012" cy="378619"/>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7239" name="Line 23"/>
          <p:cNvSpPr>
            <a:spLocks noChangeShapeType="1"/>
          </p:cNvSpPr>
          <p:nvPr/>
        </p:nvSpPr>
        <p:spPr bwMode="auto">
          <a:xfrm>
            <a:off x="3352800" y="2686050"/>
            <a:ext cx="228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7240" name="Text Box 29"/>
          <p:cNvSpPr txBox="1">
            <a:spLocks noChangeArrowheads="1"/>
          </p:cNvSpPr>
          <p:nvPr/>
        </p:nvSpPr>
        <p:spPr bwMode="auto">
          <a:xfrm>
            <a:off x="3590927" y="3237311"/>
            <a:ext cx="2047875" cy="918840"/>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square"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333399"/>
                </a:solidFill>
                <a:effectLst>
                  <a:outerShdw blurRad="38100" dist="38100" dir="2700000" algn="tl">
                    <a:srgbClr val="C0C0C0"/>
                  </a:outerShdw>
                </a:effectLst>
                <a:latin typeface="Arial Narrow" pitchFamily="34" charset="0"/>
                <a:ea typeface="ＭＳ Ｐゴシック" charset="-128"/>
              </a:rPr>
              <a:t>Riassortimento genetico a livello della cellula ospite</a:t>
            </a:r>
          </a:p>
        </p:txBody>
      </p:sp>
      <p:sp>
        <p:nvSpPr>
          <p:cNvPr id="607241" name="Text Box 30"/>
          <p:cNvSpPr txBox="1">
            <a:spLocks noChangeArrowheads="1"/>
          </p:cNvSpPr>
          <p:nvPr/>
        </p:nvSpPr>
        <p:spPr bwMode="auto">
          <a:xfrm>
            <a:off x="6335714" y="1247775"/>
            <a:ext cx="2382837" cy="41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a:spcBef>
                <a:spcPct val="20000"/>
              </a:spcBef>
              <a:buClr>
                <a:srgbClr val="008080"/>
              </a:buClr>
              <a:buSzPct val="70000"/>
              <a:buFont typeface="Wingdings 2" pitchFamily="18" charset="2"/>
              <a:buNone/>
            </a:pPr>
            <a:r>
              <a:rPr lang="en-GB" altLang="it-IT" sz="2100" b="1">
                <a:solidFill>
                  <a:srgbClr val="0066CC"/>
                </a:solidFill>
                <a:effectLst>
                  <a:outerShdw blurRad="38100" dist="38100" dir="2700000" algn="tl">
                    <a:srgbClr val="C0C0C0"/>
                  </a:outerShdw>
                </a:effectLst>
                <a:latin typeface="Arial Narrow" pitchFamily="34" charset="0"/>
                <a:ea typeface="ＭＳ Ｐゴシック" charset="-128"/>
              </a:rPr>
              <a:t>Solo Virus Flu A</a:t>
            </a:r>
          </a:p>
        </p:txBody>
      </p:sp>
      <p:sp>
        <p:nvSpPr>
          <p:cNvPr id="607242" name="Text Box 31"/>
          <p:cNvSpPr txBox="1">
            <a:spLocks noChangeArrowheads="1"/>
          </p:cNvSpPr>
          <p:nvPr/>
        </p:nvSpPr>
        <p:spPr bwMode="auto">
          <a:xfrm>
            <a:off x="2091124" y="4758298"/>
            <a:ext cx="4981475" cy="39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r>
              <a:rPr lang="fr-FR" altLang="it-IT" sz="1000" i="1" dirty="0" err="1">
                <a:ea typeface="ＭＳ Ｐゴシック" charset="-128"/>
              </a:rPr>
              <a:t>Mammette</a:t>
            </a:r>
            <a:r>
              <a:rPr lang="fr-FR" altLang="it-IT" sz="1000" i="1" dirty="0">
                <a:ea typeface="ＭＳ Ｐゴシック" charset="-128"/>
              </a:rPr>
              <a:t> A, Les virus influenza, dans  "Virologie Médicale" Presse </a:t>
            </a:r>
            <a:r>
              <a:rPr lang="fr-FR" altLang="it-IT" sz="1000" i="1" dirty="0" err="1">
                <a:ea typeface="ＭＳ Ｐゴシック" charset="-128"/>
              </a:rPr>
              <a:t>Univ</a:t>
            </a:r>
            <a:r>
              <a:rPr lang="fr-FR" altLang="it-IT" sz="1000" i="1" dirty="0">
                <a:ea typeface="ＭＳ Ｐゴシック" charset="-128"/>
              </a:rPr>
              <a:t> Lyon 2002, p 407- 420</a:t>
            </a:r>
          </a:p>
        </p:txBody>
      </p:sp>
      <p:sp>
        <p:nvSpPr>
          <p:cNvPr id="607243" name="Rectangle 72"/>
          <p:cNvSpPr>
            <a:spLocks noChangeArrowheads="1"/>
          </p:cNvSpPr>
          <p:nvPr/>
        </p:nvSpPr>
        <p:spPr bwMode="auto">
          <a:xfrm>
            <a:off x="669925" y="2509838"/>
            <a:ext cx="2063750" cy="364842"/>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86986" tIns="43497" rIns="86986" bIns="43497">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1A397C"/>
                </a:solidFill>
                <a:latin typeface="Arial Narrow" pitchFamily="34" charset="0"/>
                <a:ea typeface="ＭＳ Ｐゴシック" charset="-128"/>
              </a:rPr>
              <a:t>Virus umano</a:t>
            </a:r>
          </a:p>
        </p:txBody>
      </p:sp>
      <p:sp>
        <p:nvSpPr>
          <p:cNvPr id="607244" name="Rectangle 2"/>
          <p:cNvSpPr>
            <a:spLocks noChangeArrowheads="1"/>
          </p:cNvSpPr>
          <p:nvPr/>
        </p:nvSpPr>
        <p:spPr bwMode="auto">
          <a:xfrm>
            <a:off x="250826" y="35720"/>
            <a:ext cx="8642350" cy="70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0000" lnSpcReduction="10000"/>
          </a:bodyPr>
          <a:lstStyle/>
          <a:p>
            <a:pPr fontAlgn="base">
              <a:lnSpc>
                <a:spcPct val="90000"/>
              </a:lnSpc>
              <a:spcBef>
                <a:spcPct val="0"/>
              </a:spcBef>
              <a:spcAft>
                <a:spcPct val="0"/>
              </a:spcAft>
            </a:pPr>
            <a:r>
              <a:rPr lang="en-GB" altLang="it-IT" sz="3000" dirty="0">
                <a:solidFill>
                  <a:schemeClr val="tx2"/>
                </a:solidFill>
                <a:latin typeface="+mj-lt"/>
                <a:ea typeface="+mj-ea"/>
                <a:cs typeface="+mj-cs"/>
              </a:rPr>
              <a:t>Shift </a:t>
            </a:r>
            <a:r>
              <a:rPr lang="en-GB" altLang="it-IT" sz="3000" dirty="0" err="1">
                <a:solidFill>
                  <a:schemeClr val="tx2"/>
                </a:solidFill>
                <a:latin typeface="+mj-lt"/>
                <a:ea typeface="+mj-ea"/>
                <a:cs typeface="+mj-cs"/>
              </a:rPr>
              <a:t>antigenico</a:t>
            </a:r>
            <a:r>
              <a:rPr lang="en-GB" altLang="it-IT" sz="3000" dirty="0">
                <a:solidFill>
                  <a:schemeClr val="tx2"/>
                </a:solidFill>
                <a:latin typeface="+mj-lt"/>
                <a:ea typeface="+mj-ea"/>
                <a:cs typeface="+mj-cs"/>
              </a:rPr>
              <a:t> </a:t>
            </a:r>
            <a:r>
              <a:rPr lang="en-GB" altLang="it-IT" sz="3000" dirty="0" err="1">
                <a:solidFill>
                  <a:schemeClr val="tx2"/>
                </a:solidFill>
                <a:latin typeface="+mj-lt"/>
                <a:ea typeface="+mj-ea"/>
                <a:cs typeface="+mj-cs"/>
              </a:rPr>
              <a:t>dei</a:t>
            </a:r>
            <a:r>
              <a:rPr lang="en-GB" altLang="it-IT" sz="3000" dirty="0">
                <a:solidFill>
                  <a:schemeClr val="tx2"/>
                </a:solidFill>
                <a:latin typeface="+mj-lt"/>
                <a:ea typeface="+mj-ea"/>
                <a:cs typeface="+mj-cs"/>
              </a:rPr>
              <a:t> Virus </a:t>
            </a:r>
            <a:r>
              <a:rPr lang="en-GB" altLang="it-IT" sz="3000" dirty="0" err="1">
                <a:solidFill>
                  <a:schemeClr val="tx2"/>
                </a:solidFill>
                <a:latin typeface="+mj-lt"/>
                <a:ea typeface="+mj-ea"/>
                <a:cs typeface="+mj-cs"/>
              </a:rPr>
              <a:t>Influenzali</a:t>
            </a:r>
            <a:r>
              <a:rPr lang="en-GB" altLang="it-IT" sz="3000" dirty="0">
                <a:solidFill>
                  <a:schemeClr val="tx2"/>
                </a:solidFill>
                <a:latin typeface="+mj-lt"/>
                <a:ea typeface="+mj-ea"/>
                <a:cs typeface="+mj-cs"/>
              </a:rPr>
              <a:t>: </a:t>
            </a:r>
          </a:p>
          <a:p>
            <a:pPr fontAlgn="base">
              <a:lnSpc>
                <a:spcPct val="90000"/>
              </a:lnSpc>
              <a:spcBef>
                <a:spcPct val="0"/>
              </a:spcBef>
              <a:spcAft>
                <a:spcPct val="0"/>
              </a:spcAft>
            </a:pPr>
            <a:r>
              <a:rPr lang="en-GB" altLang="it-IT" sz="3000" dirty="0" err="1">
                <a:solidFill>
                  <a:schemeClr val="tx2"/>
                </a:solidFill>
                <a:latin typeface="+mj-lt"/>
                <a:ea typeface="+mj-ea"/>
                <a:cs typeface="+mj-cs"/>
              </a:rPr>
              <a:t>comparsa</a:t>
            </a:r>
            <a:r>
              <a:rPr lang="en-GB" altLang="it-IT" sz="3000" dirty="0">
                <a:solidFill>
                  <a:schemeClr val="tx2"/>
                </a:solidFill>
                <a:latin typeface="+mj-lt"/>
                <a:ea typeface="+mj-ea"/>
                <a:cs typeface="+mj-cs"/>
              </a:rPr>
              <a:t> di un “</a:t>
            </a:r>
            <a:r>
              <a:rPr lang="en-GB" altLang="it-IT" sz="3000" dirty="0" err="1">
                <a:solidFill>
                  <a:schemeClr val="tx2"/>
                </a:solidFill>
                <a:latin typeface="+mj-lt"/>
                <a:ea typeface="+mj-ea"/>
                <a:cs typeface="+mj-cs"/>
              </a:rPr>
              <a:t>nuovo</a:t>
            </a:r>
            <a:r>
              <a:rPr lang="en-GB" altLang="it-IT" sz="3000" dirty="0">
                <a:solidFill>
                  <a:schemeClr val="tx2"/>
                </a:solidFill>
                <a:latin typeface="+mj-lt"/>
                <a:ea typeface="+mj-ea"/>
                <a:cs typeface="+mj-cs"/>
              </a:rPr>
              <a:t>” virus a </a:t>
            </a:r>
            <a:r>
              <a:rPr lang="en-GB" altLang="it-IT" sz="3000" dirty="0" err="1">
                <a:solidFill>
                  <a:schemeClr val="tx2"/>
                </a:solidFill>
                <a:latin typeface="+mj-lt"/>
                <a:ea typeface="+mj-ea"/>
                <a:cs typeface="+mj-cs"/>
              </a:rPr>
              <a:t>livello</a:t>
            </a:r>
            <a:r>
              <a:rPr lang="en-GB" altLang="it-IT" sz="3000" dirty="0">
                <a:solidFill>
                  <a:schemeClr val="tx2"/>
                </a:solidFill>
                <a:latin typeface="+mj-lt"/>
                <a:ea typeface="+mj-ea"/>
                <a:cs typeface="+mj-cs"/>
              </a:rPr>
              <a:t> </a:t>
            </a:r>
            <a:r>
              <a:rPr lang="en-GB" altLang="it-IT" sz="3000" dirty="0" err="1">
                <a:solidFill>
                  <a:schemeClr val="tx2"/>
                </a:solidFill>
                <a:latin typeface="+mj-lt"/>
                <a:ea typeface="+mj-ea"/>
                <a:cs typeface="+mj-cs"/>
              </a:rPr>
              <a:t>globale</a:t>
            </a:r>
            <a:endParaRPr lang="fr-FR" altLang="it-IT" sz="3000" dirty="0">
              <a:solidFill>
                <a:schemeClr val="tx2"/>
              </a:solidFill>
              <a:latin typeface="+mj-lt"/>
              <a:ea typeface="+mj-ea"/>
              <a:cs typeface="+mj-cs"/>
            </a:endParaRPr>
          </a:p>
        </p:txBody>
      </p:sp>
      <p:sp>
        <p:nvSpPr>
          <p:cNvPr id="607245" name="Text Box 13"/>
          <p:cNvSpPr txBox="1">
            <a:spLocks noChangeArrowheads="1"/>
          </p:cNvSpPr>
          <p:nvPr/>
        </p:nvSpPr>
        <p:spPr bwMode="auto">
          <a:xfrm>
            <a:off x="948673" y="760391"/>
            <a:ext cx="7065962" cy="4038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9886" tIns="39943" rIns="79886" bIns="39943">
            <a:spAutoFit/>
          </a:bodyP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0150"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spcBef>
                <a:spcPct val="50000"/>
              </a:spcBef>
            </a:pPr>
            <a:r>
              <a:rPr lang="en-GB" altLang="it-IT" sz="2100" b="1" dirty="0" err="1">
                <a:solidFill>
                  <a:srgbClr val="A5086F"/>
                </a:solidFill>
                <a:effectLst>
                  <a:outerShdw blurRad="38100" dist="38100" dir="2700000" algn="tl">
                    <a:srgbClr val="C0C0C0"/>
                  </a:outerShdw>
                </a:effectLst>
                <a:latin typeface="Arial Narrow" pitchFamily="34" charset="0"/>
                <a:ea typeface="ＭＳ Ｐゴシック" charset="-128"/>
              </a:rPr>
              <a:t>Consiste</a:t>
            </a:r>
            <a:r>
              <a:rPr lang="en-GB" altLang="it-IT" sz="2100" b="1" dirty="0">
                <a:solidFill>
                  <a:srgbClr val="A5086F"/>
                </a:solidFill>
                <a:effectLst>
                  <a:outerShdw blurRad="38100" dist="38100" dir="2700000" algn="tl">
                    <a:srgbClr val="C0C0C0"/>
                  </a:outerShdw>
                </a:effectLst>
                <a:latin typeface="Arial Narrow" pitchFamily="34" charset="0"/>
                <a:ea typeface="ＭＳ Ｐゴシック" charset="-128"/>
              </a:rPr>
              <a:t> in </a:t>
            </a:r>
            <a:r>
              <a:rPr lang="en-GB" altLang="it-IT" sz="2100" b="1" dirty="0" err="1">
                <a:solidFill>
                  <a:srgbClr val="A5086F"/>
                </a:solidFill>
                <a:effectLst>
                  <a:outerShdw blurRad="38100" dist="38100" dir="2700000" algn="tl">
                    <a:srgbClr val="C0C0C0"/>
                  </a:outerShdw>
                </a:effectLst>
                <a:latin typeface="Arial Narrow" pitchFamily="34" charset="0"/>
                <a:ea typeface="ＭＳ Ｐゴシック" charset="-128"/>
              </a:rPr>
              <a:t>variazioni</a:t>
            </a:r>
            <a:r>
              <a:rPr lang="en-GB" altLang="it-IT" sz="2100" b="1" dirty="0">
                <a:solidFill>
                  <a:srgbClr val="A5086F"/>
                </a:solidFill>
                <a:effectLst>
                  <a:outerShdw blurRad="38100" dist="38100" dir="2700000" algn="tl">
                    <a:srgbClr val="C0C0C0"/>
                  </a:outerShdw>
                </a:effectLst>
                <a:latin typeface="Arial Narrow" pitchFamily="34" charset="0"/>
                <a:ea typeface="ＭＳ Ｐゴシック" charset="-128"/>
              </a:rPr>
              <a:t> </a:t>
            </a:r>
            <a:r>
              <a:rPr lang="en-GB" altLang="it-IT" sz="2100" b="1" dirty="0" err="1">
                <a:solidFill>
                  <a:srgbClr val="A5086F"/>
                </a:solidFill>
                <a:effectLst>
                  <a:outerShdw blurRad="38100" dist="38100" dir="2700000" algn="tl">
                    <a:srgbClr val="C0C0C0"/>
                  </a:outerShdw>
                </a:effectLst>
                <a:latin typeface="Arial Narrow" pitchFamily="34" charset="0"/>
                <a:ea typeface="ＭＳ Ｐゴシック" charset="-128"/>
              </a:rPr>
              <a:t>genomiche</a:t>
            </a:r>
            <a:r>
              <a:rPr lang="en-GB" altLang="it-IT" sz="2100" b="1" dirty="0">
                <a:solidFill>
                  <a:srgbClr val="A5086F"/>
                </a:solidFill>
                <a:effectLst>
                  <a:outerShdw blurRad="38100" dist="38100" dir="2700000" algn="tl">
                    <a:srgbClr val="C0C0C0"/>
                  </a:outerShdw>
                </a:effectLst>
                <a:latin typeface="Arial Narrow" pitchFamily="34" charset="0"/>
                <a:ea typeface="ＭＳ Ｐゴシック" charset="-128"/>
              </a:rPr>
              <a:t> </a:t>
            </a:r>
            <a:r>
              <a:rPr lang="en-GB" altLang="it-IT" sz="2100" b="1" i="1" u="sng" dirty="0" err="1">
                <a:solidFill>
                  <a:srgbClr val="3399FF"/>
                </a:solidFill>
                <a:effectLst>
                  <a:outerShdw blurRad="38100" dist="38100" dir="2700000" algn="tl">
                    <a:srgbClr val="C0C0C0"/>
                  </a:outerShdw>
                </a:effectLst>
                <a:latin typeface="Arial Narrow" pitchFamily="34" charset="0"/>
                <a:ea typeface="ＭＳ Ｐゴシック" charset="-128"/>
              </a:rPr>
              <a:t>maggiori</a:t>
            </a:r>
            <a:r>
              <a:rPr lang="en-GB" altLang="it-IT" sz="2100" b="1" i="1" u="sng" dirty="0">
                <a:solidFill>
                  <a:srgbClr val="3399FF"/>
                </a:solidFill>
                <a:effectLst>
                  <a:outerShdw blurRad="38100" dist="38100" dir="2700000" algn="tl">
                    <a:srgbClr val="C0C0C0"/>
                  </a:outerShdw>
                </a:effectLst>
                <a:latin typeface="Arial Narrow" pitchFamily="34" charset="0"/>
                <a:ea typeface="ＭＳ Ｐゴシック" charset="-128"/>
              </a:rPr>
              <a:t> </a:t>
            </a:r>
            <a:r>
              <a:rPr lang="en-GB" altLang="it-IT" sz="2100" b="1" i="1" u="sng" dirty="0" err="1">
                <a:solidFill>
                  <a:srgbClr val="3399FF"/>
                </a:solidFill>
                <a:effectLst>
                  <a:outerShdw blurRad="38100" dist="38100" dir="2700000" algn="tl">
                    <a:srgbClr val="C0C0C0"/>
                  </a:outerShdw>
                </a:effectLst>
                <a:latin typeface="Arial Narrow" pitchFamily="34" charset="0"/>
                <a:ea typeface="ＭＳ Ｐゴシック" charset="-128"/>
              </a:rPr>
              <a:t>ed</a:t>
            </a:r>
            <a:r>
              <a:rPr lang="en-GB" altLang="it-IT" sz="2100" b="1" i="1" u="sng" dirty="0">
                <a:solidFill>
                  <a:srgbClr val="3399FF"/>
                </a:solidFill>
                <a:effectLst>
                  <a:outerShdw blurRad="38100" dist="38100" dir="2700000" algn="tl">
                    <a:srgbClr val="C0C0C0"/>
                  </a:outerShdw>
                </a:effectLst>
                <a:latin typeface="Arial Narrow" pitchFamily="34" charset="0"/>
                <a:ea typeface="ＭＳ Ｐゴシック" charset="-128"/>
              </a:rPr>
              <a:t> </a:t>
            </a:r>
            <a:r>
              <a:rPr lang="en-GB" altLang="it-IT" sz="2100" b="1" i="1" u="sng" dirty="0" err="1">
                <a:solidFill>
                  <a:srgbClr val="3399FF"/>
                </a:solidFill>
                <a:effectLst>
                  <a:outerShdw blurRad="38100" dist="38100" dir="2700000" algn="tl">
                    <a:srgbClr val="C0C0C0"/>
                  </a:outerShdw>
                </a:effectLst>
                <a:latin typeface="Arial Narrow" pitchFamily="34" charset="0"/>
                <a:ea typeface="ＭＳ Ｐゴシック" charset="-128"/>
              </a:rPr>
              <a:t>improvvise</a:t>
            </a:r>
            <a:endParaRPr lang="fr-FR" altLang="it-IT" sz="2100" b="1" i="1" u="sng" dirty="0">
              <a:solidFill>
                <a:srgbClr val="3399FF"/>
              </a:solidFill>
              <a:effectLst>
                <a:outerShdw blurRad="38100" dist="38100" dir="2700000" algn="tl">
                  <a:srgbClr val="C0C0C0"/>
                </a:outerShdw>
              </a:effectLst>
              <a:latin typeface="Arial Narrow" pitchFamily="34" charset="0"/>
              <a:ea typeface="ＭＳ Ｐゴシック" charset="-128"/>
            </a:endParaRPr>
          </a:p>
        </p:txBody>
      </p:sp>
      <p:sp>
        <p:nvSpPr>
          <p:cNvPr id="607246" name="Rectangle 14"/>
          <p:cNvSpPr>
            <a:spLocks noChangeArrowheads="1"/>
          </p:cNvSpPr>
          <p:nvPr/>
        </p:nvSpPr>
        <p:spPr bwMode="auto">
          <a:xfrm>
            <a:off x="6017747" y="3872544"/>
            <a:ext cx="3260725" cy="134281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0147" tIns="40074" rIns="80147" bIns="40074">
            <a:spAutoFit/>
          </a:bodyP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1738"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r>
              <a:rPr lang="en-GB" altLang="it-IT" sz="1900" b="1" dirty="0" err="1">
                <a:solidFill>
                  <a:schemeClr val="accent2"/>
                </a:solidFill>
                <a:effectLst>
                  <a:outerShdw blurRad="38100" dist="38100" dir="2700000" algn="tl">
                    <a:srgbClr val="C0C0C0"/>
                  </a:outerShdw>
                </a:effectLst>
                <a:latin typeface="Arial Narrow" pitchFamily="34" charset="0"/>
                <a:ea typeface="ＭＳ Ｐゴシック" charset="-128"/>
              </a:rPr>
              <a:t>Nessuna</a:t>
            </a:r>
            <a:r>
              <a:rPr lang="en-GB" altLang="it-IT" sz="1900" b="1" dirty="0">
                <a:solidFill>
                  <a:schemeClr val="accent2"/>
                </a:solidFill>
                <a:effectLst>
                  <a:outerShdw blurRad="38100" dist="38100" dir="2700000" algn="tl">
                    <a:srgbClr val="C0C0C0"/>
                  </a:outerShdw>
                </a:effectLst>
                <a:latin typeface="Arial Narrow" pitchFamily="34" charset="0"/>
                <a:ea typeface="ＭＳ Ｐゴシック" charset="-128"/>
              </a:rPr>
              <a:t> </a:t>
            </a:r>
            <a:r>
              <a:rPr lang="en-GB" altLang="it-IT" sz="1900" b="1" dirty="0" err="1">
                <a:solidFill>
                  <a:schemeClr val="accent2"/>
                </a:solidFill>
                <a:effectLst>
                  <a:outerShdw blurRad="38100" dist="38100" dir="2700000" algn="tl">
                    <a:srgbClr val="C0C0C0"/>
                  </a:outerShdw>
                </a:effectLst>
                <a:latin typeface="Arial Narrow" pitchFamily="34" charset="0"/>
                <a:ea typeface="ＭＳ Ｐゴシック" charset="-128"/>
              </a:rPr>
              <a:t>immunità</a:t>
            </a:r>
            <a:r>
              <a:rPr lang="en-GB" altLang="it-IT" sz="1900" b="1" dirty="0">
                <a:solidFill>
                  <a:schemeClr val="accent2"/>
                </a:solidFill>
                <a:effectLst>
                  <a:outerShdw blurRad="38100" dist="38100" dir="2700000" algn="tl">
                    <a:srgbClr val="C0C0C0"/>
                  </a:outerShdw>
                </a:effectLst>
                <a:latin typeface="Arial Narrow" pitchFamily="34" charset="0"/>
                <a:ea typeface="ＭＳ Ｐゴシック" charset="-128"/>
              </a:rPr>
              <a:t> </a:t>
            </a:r>
            <a:r>
              <a:rPr lang="en-GB" altLang="it-IT" sz="1900" b="1" dirty="0" err="1">
                <a:solidFill>
                  <a:schemeClr val="accent2"/>
                </a:solidFill>
                <a:effectLst>
                  <a:outerShdw blurRad="38100" dist="38100" dir="2700000" algn="tl">
                    <a:srgbClr val="C0C0C0"/>
                  </a:outerShdw>
                </a:effectLst>
                <a:latin typeface="Arial Narrow" pitchFamily="34" charset="0"/>
                <a:ea typeface="ＭＳ Ｐゴシック" charset="-128"/>
              </a:rPr>
              <a:t>nella</a:t>
            </a:r>
            <a:r>
              <a:rPr lang="en-GB" altLang="it-IT" sz="1900" b="1" dirty="0">
                <a:solidFill>
                  <a:schemeClr val="accent2"/>
                </a:solidFill>
                <a:effectLst>
                  <a:outerShdw blurRad="38100" dist="38100" dir="2700000" algn="tl">
                    <a:srgbClr val="C0C0C0"/>
                  </a:outerShdw>
                </a:effectLst>
                <a:latin typeface="Arial Narrow" pitchFamily="34" charset="0"/>
                <a:ea typeface="ＭＳ Ｐゴシック" charset="-128"/>
              </a:rPr>
              <a:t> </a:t>
            </a:r>
            <a:r>
              <a:rPr lang="en-GB" altLang="it-IT" sz="1900" b="1" dirty="0" err="1">
                <a:solidFill>
                  <a:schemeClr val="accent2"/>
                </a:solidFill>
                <a:effectLst>
                  <a:outerShdw blurRad="38100" dist="38100" dir="2700000" algn="tl">
                    <a:srgbClr val="C0C0C0"/>
                  </a:outerShdw>
                </a:effectLst>
                <a:latin typeface="Arial Narrow" pitchFamily="34" charset="0"/>
                <a:ea typeface="ＭＳ Ｐゴシック" charset="-128"/>
              </a:rPr>
              <a:t>popolazione</a:t>
            </a:r>
            <a:endParaRPr lang="en-GB" altLang="it-IT" sz="1900" b="1" dirty="0">
              <a:solidFill>
                <a:schemeClr val="accent2"/>
              </a:solidFill>
              <a:effectLst>
                <a:outerShdw blurRad="38100" dist="38100" dir="2700000" algn="tl">
                  <a:srgbClr val="C0C0C0"/>
                </a:outerShdw>
              </a:effectLst>
              <a:latin typeface="Arial Narrow" pitchFamily="34" charset="0"/>
              <a:ea typeface="ＭＳ Ｐゴシック" charset="-128"/>
            </a:endParaRPr>
          </a:p>
          <a:p>
            <a:pPr algn="ctr" eaLnBrk="0" hangingPunct="0"/>
            <a:endParaRPr lang="en-GB" altLang="it-IT" sz="1900" b="1" dirty="0">
              <a:solidFill>
                <a:schemeClr val="accent2"/>
              </a:solidFill>
              <a:effectLst>
                <a:outerShdw blurRad="38100" dist="38100" dir="2700000" algn="tl">
                  <a:srgbClr val="C0C0C0"/>
                </a:outerShdw>
              </a:effectLst>
              <a:latin typeface="Arial Narrow" pitchFamily="34" charset="0"/>
              <a:ea typeface="ＭＳ Ｐゴシック" charset="-128"/>
            </a:endParaRPr>
          </a:p>
          <a:p>
            <a:pPr algn="ctr" eaLnBrk="0" hangingPunct="0"/>
            <a:r>
              <a:rPr lang="en-GB" altLang="it-IT" sz="2500" b="1" i="1" dirty="0" err="1">
                <a:effectLst>
                  <a:outerShdw blurRad="38100" dist="38100" dir="2700000" algn="tl">
                    <a:srgbClr val="C0C0C0"/>
                  </a:outerShdw>
                </a:effectLst>
                <a:latin typeface="Arial Narrow" pitchFamily="34" charset="0"/>
                <a:ea typeface="ＭＳ Ｐゴシック" charset="-128"/>
              </a:rPr>
              <a:t>Pandemia</a:t>
            </a:r>
            <a:endParaRPr lang="en-GB" altLang="it-IT" sz="2500" b="1" i="1" dirty="0">
              <a:effectLst>
                <a:outerShdw blurRad="38100" dist="38100" dir="2700000" algn="tl">
                  <a:srgbClr val="C0C0C0"/>
                </a:outerShdw>
              </a:effectLst>
              <a:latin typeface="Arial Narrow" pitchFamily="34" charset="0"/>
              <a:ea typeface="ＭＳ Ｐゴシック" charset="-128"/>
            </a:endParaRPr>
          </a:p>
        </p:txBody>
      </p:sp>
      <p:sp>
        <p:nvSpPr>
          <p:cNvPr id="607247" name="Line 15"/>
          <p:cNvSpPr>
            <a:spLocks noChangeShapeType="1"/>
          </p:cNvSpPr>
          <p:nvPr/>
        </p:nvSpPr>
        <p:spPr bwMode="auto">
          <a:xfrm flipH="1">
            <a:off x="7656701" y="4565276"/>
            <a:ext cx="7937" cy="201216"/>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endParaRPr lang="it-IT"/>
          </a:p>
        </p:txBody>
      </p:sp>
      <p:sp>
        <p:nvSpPr>
          <p:cNvPr id="607248" name="Line 16"/>
          <p:cNvSpPr>
            <a:spLocks noChangeShapeType="1"/>
          </p:cNvSpPr>
          <p:nvPr/>
        </p:nvSpPr>
        <p:spPr bwMode="auto">
          <a:xfrm flipH="1">
            <a:off x="7423150" y="3807619"/>
            <a:ext cx="7938" cy="201216"/>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endParaRPr lang="it-IT"/>
          </a:p>
        </p:txBody>
      </p:sp>
      <p:pic>
        <p:nvPicPr>
          <p:cNvPr id="607249"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1" y="2822974"/>
            <a:ext cx="1655763" cy="133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60725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5" y="1134666"/>
            <a:ext cx="16954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607251"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8177" y="1659732"/>
            <a:ext cx="2747963" cy="152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607252" name="Line 16"/>
          <p:cNvSpPr>
            <a:spLocks noChangeShapeType="1"/>
          </p:cNvSpPr>
          <p:nvPr/>
        </p:nvSpPr>
        <p:spPr bwMode="auto">
          <a:xfrm flipV="1">
            <a:off x="2473327" y="3450432"/>
            <a:ext cx="519113" cy="242888"/>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7253" name="Line 16"/>
          <p:cNvSpPr>
            <a:spLocks noChangeShapeType="1"/>
          </p:cNvSpPr>
          <p:nvPr/>
        </p:nvSpPr>
        <p:spPr bwMode="auto">
          <a:xfrm flipV="1">
            <a:off x="5948364" y="2586038"/>
            <a:ext cx="442912" cy="1191"/>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607254"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625" y="1633539"/>
            <a:ext cx="2266950" cy="18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296920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Titolo 1"/>
          <p:cNvSpPr txBox="1">
            <a:spLocks/>
          </p:cNvSpPr>
          <p:nvPr/>
        </p:nvSpPr>
        <p:spPr>
          <a:xfrm>
            <a:off x="1043608" y="239795"/>
            <a:ext cx="6887846" cy="387798"/>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2800" kern="1200" baseline="0">
                <a:solidFill>
                  <a:schemeClr val="tx2"/>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it-IT" b="0" i="0" u="none" strike="noStrike" kern="1200" cap="none" spc="0" normalizeH="0" baseline="0" noProof="0" dirty="0" smtClean="0">
                <a:ln>
                  <a:noFill/>
                </a:ln>
                <a:solidFill>
                  <a:srgbClr val="424396"/>
                </a:solidFill>
                <a:effectLst/>
                <a:uLnTx/>
                <a:uFillTx/>
                <a:ea typeface="+mj-ea"/>
                <a:cs typeface="+mj-cs"/>
              </a:rPr>
              <a:t>Il vaccino antinfluenzale</a:t>
            </a:r>
            <a:endParaRPr kumimoji="0" lang="it-IT" b="0" i="0" u="none" strike="noStrike" kern="1200" cap="none" spc="0" normalizeH="0" baseline="0" noProof="0" dirty="0">
              <a:ln>
                <a:noFill/>
              </a:ln>
              <a:solidFill>
                <a:srgbClr val="424396"/>
              </a:solidFill>
              <a:effectLst/>
              <a:uLnTx/>
              <a:uFillTx/>
              <a:ea typeface="+mj-ea"/>
              <a:cs typeface="+mj-cs"/>
            </a:endParaRPr>
          </a:p>
        </p:txBody>
      </p:sp>
      <p:pic>
        <p:nvPicPr>
          <p:cNvPr id="28"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5603" t="47847" r="11168" b="10963"/>
          <a:stretch/>
        </p:blipFill>
        <p:spPr bwMode="auto">
          <a:xfrm>
            <a:off x="3563888" y="3216977"/>
            <a:ext cx="4595010" cy="134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3599" y="1825536"/>
            <a:ext cx="8143966" cy="1754326"/>
          </a:xfrm>
          <a:prstGeom prst="rect">
            <a:avLst/>
          </a:prstGeom>
          <a:noFill/>
        </p:spPr>
        <p:txBody>
          <a:bodyPr wrap="square" rtlCol="0">
            <a:spAutoFit/>
          </a:bodyPr>
          <a:lstStyle/>
          <a:p>
            <a:r>
              <a:rPr lang="it-IT" b="1" u="sng" dirty="0" smtClean="0">
                <a:solidFill>
                  <a:schemeClr val="tx2"/>
                </a:solidFill>
              </a:rPr>
              <a:t>Il vaccino antinfluenzale quadrivalente è composto da:</a:t>
            </a:r>
          </a:p>
          <a:p>
            <a:endParaRPr lang="it-IT" dirty="0" smtClean="0">
              <a:solidFill>
                <a:schemeClr val="tx2"/>
              </a:solidFill>
            </a:endParaRPr>
          </a:p>
          <a:p>
            <a:pPr marL="285750" indent="-285750">
              <a:buFont typeface="Arial" panose="020B0604020202020204" pitchFamily="34" charset="0"/>
              <a:buChar char="•"/>
            </a:pPr>
            <a:r>
              <a:rPr lang="it-IT" dirty="0" smtClean="0">
                <a:solidFill>
                  <a:schemeClr val="tx2"/>
                </a:solidFill>
              </a:rPr>
              <a:t>2 virus di tipo A (H1N1 e H3N2</a:t>
            </a:r>
          </a:p>
          <a:p>
            <a:pPr marL="285750" indent="-285750">
              <a:buFont typeface="Arial" panose="020B0604020202020204" pitchFamily="34" charset="0"/>
              <a:buChar char="•"/>
            </a:pPr>
            <a:r>
              <a:rPr lang="it-IT" dirty="0" smtClean="0">
                <a:solidFill>
                  <a:schemeClr val="tx2"/>
                </a:solidFill>
              </a:rPr>
              <a:t>2 sottotipi del virus B (</a:t>
            </a:r>
            <a:r>
              <a:rPr lang="it-IT" dirty="0" err="1" smtClean="0">
                <a:solidFill>
                  <a:schemeClr val="tx2"/>
                </a:solidFill>
              </a:rPr>
              <a:t>lienaggio</a:t>
            </a:r>
            <a:r>
              <a:rPr lang="it-IT" dirty="0" smtClean="0">
                <a:solidFill>
                  <a:schemeClr val="tx2"/>
                </a:solidFill>
              </a:rPr>
              <a:t> Victoria e </a:t>
            </a:r>
            <a:r>
              <a:rPr lang="it-IT" dirty="0" err="1" smtClean="0">
                <a:solidFill>
                  <a:schemeClr val="tx2"/>
                </a:solidFill>
              </a:rPr>
              <a:t>lineaggio</a:t>
            </a:r>
            <a:r>
              <a:rPr lang="it-IT" dirty="0" smtClean="0">
                <a:solidFill>
                  <a:schemeClr val="tx2"/>
                </a:solidFill>
              </a:rPr>
              <a:t> Yamagata)</a:t>
            </a:r>
          </a:p>
          <a:p>
            <a:endParaRPr lang="it-IT" dirty="0">
              <a:solidFill>
                <a:schemeClr val="tx2"/>
              </a:solidFill>
            </a:endParaRPr>
          </a:p>
          <a:p>
            <a:r>
              <a:rPr lang="it-IT" dirty="0" smtClean="0">
                <a:solidFill>
                  <a:schemeClr val="tx2"/>
                </a:solidFill>
              </a:rPr>
              <a:t> </a:t>
            </a:r>
            <a:endParaRPr lang="it-IT" dirty="0">
              <a:solidFill>
                <a:schemeClr val="tx2"/>
              </a:solidFill>
            </a:endParaRPr>
          </a:p>
        </p:txBody>
      </p:sp>
      <p:sp>
        <p:nvSpPr>
          <p:cNvPr id="3" name="CasellaDiTesto 2"/>
          <p:cNvSpPr txBox="1"/>
          <p:nvPr/>
        </p:nvSpPr>
        <p:spPr>
          <a:xfrm>
            <a:off x="429898" y="686133"/>
            <a:ext cx="8462582" cy="1015663"/>
          </a:xfrm>
          <a:prstGeom prst="rect">
            <a:avLst/>
          </a:prstGeom>
          <a:noFill/>
        </p:spPr>
        <p:txBody>
          <a:bodyPr wrap="square" rtlCol="0">
            <a:spAutoFit/>
          </a:bodyPr>
          <a:lstStyle/>
          <a:p>
            <a:r>
              <a:rPr lang="it-IT" sz="2000" dirty="0" smtClean="0">
                <a:solidFill>
                  <a:schemeClr val="tx2"/>
                </a:solidFill>
              </a:rPr>
              <a:t>I vaccini antinfluenzali sono vaccini inattivati costituiti dall’antigene virale inattivato che induce a livello del sistema immunitario la formazione di anticorpi protettivi (14 giorni circa dopo la somministrazione)</a:t>
            </a:r>
            <a:endParaRPr lang="it-IT" sz="2000" dirty="0">
              <a:solidFill>
                <a:schemeClr val="tx2"/>
              </a:solidFill>
            </a:endParaRPr>
          </a:p>
        </p:txBody>
      </p:sp>
      <p:grpSp>
        <p:nvGrpSpPr>
          <p:cNvPr id="31" name="Gruppo 30"/>
          <p:cNvGrpSpPr/>
          <p:nvPr/>
        </p:nvGrpSpPr>
        <p:grpSpPr>
          <a:xfrm>
            <a:off x="1259632" y="3291830"/>
            <a:ext cx="1222471" cy="1373467"/>
            <a:chOff x="4251583" y="1017917"/>
            <a:chExt cx="864434" cy="1173494"/>
          </a:xfrm>
        </p:grpSpPr>
        <p:grpSp>
          <p:nvGrpSpPr>
            <p:cNvPr id="34" name="Gruppo 33"/>
            <p:cNvGrpSpPr/>
            <p:nvPr/>
          </p:nvGrpSpPr>
          <p:grpSpPr>
            <a:xfrm>
              <a:off x="4251583" y="1017917"/>
              <a:ext cx="864434" cy="1020144"/>
              <a:chOff x="4251583" y="1017917"/>
              <a:chExt cx="864434" cy="1020144"/>
            </a:xfrm>
          </p:grpSpPr>
          <p:pic>
            <p:nvPicPr>
              <p:cNvPr id="36"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127" r="1"/>
              <a:stretch/>
            </p:blipFill>
            <p:spPr bwMode="auto">
              <a:xfrm>
                <a:off x="4251583" y="1106918"/>
                <a:ext cx="864434" cy="92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ttangolo 36"/>
              <p:cNvSpPr/>
              <p:nvPr/>
            </p:nvSpPr>
            <p:spPr>
              <a:xfrm>
                <a:off x="4251583" y="1017917"/>
                <a:ext cx="45719" cy="102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5" name="Ovale 10"/>
            <p:cNvSpPr/>
            <p:nvPr/>
          </p:nvSpPr>
          <p:spPr>
            <a:xfrm>
              <a:off x="4966137" y="1884711"/>
              <a:ext cx="149879" cy="30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96435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85181" y="171434"/>
            <a:ext cx="6447022" cy="1354217"/>
          </a:xfrm>
        </p:spPr>
        <p:txBody>
          <a:bodyPr vert="horz" wrap="square" lIns="0" tIns="0" rIns="0" bIns="0" rtlCol="0" anchor="t" anchorCtr="0">
            <a:spAutoFit/>
          </a:bodyPr>
          <a:lstStyle/>
          <a:p>
            <a:r>
              <a:rPr lang="nl-NL" b="1" dirty="0">
                <a:solidFill>
                  <a:schemeClr val="accent5">
                    <a:lumMod val="50000"/>
                  </a:schemeClr>
                </a:solidFill>
              </a:rPr>
              <a:t>Tipologia di vaccini </a:t>
            </a:r>
            <a:r>
              <a:rPr lang="nl-NL" b="1" dirty="0" smtClean="0">
                <a:solidFill>
                  <a:schemeClr val="accent5">
                    <a:lumMod val="50000"/>
                  </a:schemeClr>
                </a:solidFill>
              </a:rPr>
              <a:t>antinfluenzali</a:t>
            </a:r>
            <a:endParaRPr lang="nl-NL" b="1" dirty="0">
              <a:solidFill>
                <a:schemeClr val="accent5">
                  <a:lumMod val="50000"/>
                </a:schemeClr>
              </a:solidFill>
            </a:endParaRPr>
          </a:p>
        </p:txBody>
      </p:sp>
      <p:sp>
        <p:nvSpPr>
          <p:cNvPr id="19459" name="Content Placeholder 2"/>
          <p:cNvSpPr>
            <a:spLocks noGrp="1"/>
          </p:cNvSpPr>
          <p:nvPr>
            <p:ph idx="1"/>
          </p:nvPr>
        </p:nvSpPr>
        <p:spPr>
          <a:xfrm>
            <a:off x="143302" y="2366839"/>
            <a:ext cx="8782490" cy="2566827"/>
          </a:xfrm>
        </p:spPr>
        <p:txBody>
          <a:bodyPr>
            <a:noAutofit/>
          </a:bodyPr>
          <a:lstStyle/>
          <a:p>
            <a:pPr algn="just">
              <a:buNone/>
            </a:pPr>
            <a:r>
              <a:rPr lang="it-IT" sz="1500" b="1" dirty="0">
                <a:solidFill>
                  <a:schemeClr val="tx1">
                    <a:lumMod val="75000"/>
                  </a:schemeClr>
                </a:solidFill>
              </a:rPr>
              <a:t>Vaccini a virus intero </a:t>
            </a:r>
            <a:r>
              <a:rPr lang="it-IT" sz="1500" b="1" dirty="0" smtClean="0">
                <a:solidFill>
                  <a:schemeClr val="tx1">
                    <a:lumMod val="75000"/>
                  </a:schemeClr>
                </a:solidFill>
              </a:rPr>
              <a:t>inattivati</a:t>
            </a:r>
          </a:p>
          <a:p>
            <a:pPr algn="just">
              <a:buNone/>
            </a:pPr>
            <a:r>
              <a:rPr lang="it-IT" sz="1500" b="1" dirty="0" smtClean="0">
                <a:solidFill>
                  <a:schemeClr val="tx1">
                    <a:lumMod val="75000"/>
                  </a:schemeClr>
                </a:solidFill>
              </a:rPr>
              <a:t>Vaccini </a:t>
            </a:r>
            <a:r>
              <a:rPr lang="it-IT" sz="1500" b="1" dirty="0">
                <a:solidFill>
                  <a:schemeClr val="tx1">
                    <a:lumMod val="75000"/>
                  </a:schemeClr>
                </a:solidFill>
              </a:rPr>
              <a:t>Split: </a:t>
            </a:r>
            <a:r>
              <a:rPr lang="it-IT" sz="1500" dirty="0">
                <a:solidFill>
                  <a:schemeClr val="tx1">
                    <a:lumMod val="75000"/>
                  </a:schemeClr>
                </a:solidFill>
              </a:rPr>
              <a:t>particelle di virus inattivate e disaggregate da trattamento con detergenti. </a:t>
            </a:r>
            <a:r>
              <a:rPr lang="it-IT" sz="1500" dirty="0"/>
              <a:t>Visto che nel 1968 era ormai chiaro a tutti che il virus intero è meno tollerato dall’organismo, si riesce a rompere il virus in frammenti. Nasce il vaccino split, più purificato e meglio tollerato, pur mantenendo uguale efficacia</a:t>
            </a:r>
            <a:r>
              <a:rPr lang="it-IT" sz="1500" dirty="0" smtClean="0"/>
              <a:t>. Contengono: Antigeni di superficie (HA e NA), Antigeni interni </a:t>
            </a:r>
          </a:p>
          <a:p>
            <a:pPr algn="just">
              <a:buNone/>
            </a:pPr>
            <a:r>
              <a:rPr lang="it-IT" sz="1500" b="1" dirty="0" smtClean="0">
                <a:solidFill>
                  <a:schemeClr val="tx1">
                    <a:lumMod val="75000"/>
                  </a:schemeClr>
                </a:solidFill>
              </a:rPr>
              <a:t>Vaccini </a:t>
            </a:r>
            <a:r>
              <a:rPr lang="it-IT" sz="1500" b="1" dirty="0">
                <a:solidFill>
                  <a:schemeClr val="tx1">
                    <a:lumMod val="75000"/>
                  </a:schemeClr>
                </a:solidFill>
              </a:rPr>
              <a:t>a </a:t>
            </a:r>
            <a:r>
              <a:rPr lang="it-IT" sz="1500" b="1" dirty="0" err="1">
                <a:solidFill>
                  <a:schemeClr val="tx1">
                    <a:lumMod val="75000"/>
                  </a:schemeClr>
                </a:solidFill>
              </a:rPr>
              <a:t>Subunità</a:t>
            </a:r>
            <a:r>
              <a:rPr lang="it-IT" sz="1500" b="1" dirty="0">
                <a:solidFill>
                  <a:schemeClr val="tx1">
                    <a:lumMod val="75000"/>
                  </a:schemeClr>
                </a:solidFill>
              </a:rPr>
              <a:t> o antigeni di superficie: </a:t>
            </a:r>
            <a:r>
              <a:rPr lang="it-IT" sz="1500" dirty="0" smtClean="0">
                <a:solidFill>
                  <a:schemeClr val="tx1">
                    <a:lumMod val="75000"/>
                  </a:schemeClr>
                </a:solidFill>
              </a:rPr>
              <a:t>contiene solo gli antigeni di superficie HA </a:t>
            </a:r>
            <a:r>
              <a:rPr lang="it-IT" sz="1500" dirty="0">
                <a:solidFill>
                  <a:schemeClr val="tx1">
                    <a:lumMod val="75000"/>
                  </a:schemeClr>
                </a:solidFill>
              </a:rPr>
              <a:t>e NA purificate e dalle quali le altre componenti del virus sono state rimosse. </a:t>
            </a:r>
            <a:r>
              <a:rPr lang="it-IT" sz="1500" dirty="0"/>
              <a:t>Sviluppato nel 1976.</a:t>
            </a:r>
          </a:p>
          <a:p>
            <a:pPr algn="just">
              <a:buNone/>
            </a:pPr>
            <a:r>
              <a:rPr lang="it-IT" sz="1500" b="1" dirty="0">
                <a:solidFill>
                  <a:schemeClr val="tx1">
                    <a:lumMod val="75000"/>
                  </a:schemeClr>
                </a:solidFill>
              </a:rPr>
              <a:t>Vaccini vivi attenuati:</a:t>
            </a:r>
            <a:r>
              <a:rPr lang="it-IT" sz="1500" dirty="0">
                <a:solidFill>
                  <a:schemeClr val="tx1">
                    <a:lumMod val="75000"/>
                  </a:schemeClr>
                </a:solidFill>
              </a:rPr>
              <a:t> virus vivi indeboliti e non in grado di indurre </a:t>
            </a:r>
            <a:r>
              <a:rPr lang="it-IT" sz="1500" dirty="0" smtClean="0">
                <a:solidFill>
                  <a:schemeClr val="tx1">
                    <a:lumMod val="75000"/>
                  </a:schemeClr>
                </a:solidFill>
              </a:rPr>
              <a:t>malattia</a:t>
            </a:r>
          </a:p>
          <a:p>
            <a:pPr algn="just">
              <a:buNone/>
            </a:pPr>
            <a:r>
              <a:rPr lang="it-IT" sz="1500" b="1" dirty="0" smtClean="0"/>
              <a:t>Vaccino </a:t>
            </a:r>
            <a:r>
              <a:rPr lang="it-IT" sz="1500" b="1" dirty="0" err="1" smtClean="0"/>
              <a:t>adiuvato</a:t>
            </a:r>
            <a:r>
              <a:rPr lang="it-IT" sz="1500" b="1" dirty="0" smtClean="0"/>
              <a:t>: </a:t>
            </a:r>
            <a:r>
              <a:rPr lang="it-IT" sz="1500" dirty="0" smtClean="0">
                <a:solidFill>
                  <a:schemeClr val="tx1">
                    <a:lumMod val="75000"/>
                  </a:schemeClr>
                </a:solidFill>
              </a:rPr>
              <a:t>contiene gli antigeni di superficie emulsionati ad adiuvante oleoso metabolizzabile (MF59)</a:t>
            </a:r>
          </a:p>
          <a:p>
            <a:pPr algn="just">
              <a:buNone/>
            </a:pPr>
            <a:endParaRPr lang="it-IT" sz="1500" dirty="0">
              <a:solidFill>
                <a:schemeClr val="tx1">
                  <a:lumMod val="75000"/>
                </a:schemeClr>
              </a:solidFill>
            </a:endParaRPr>
          </a:p>
          <a:p>
            <a:pPr algn="just">
              <a:buNone/>
            </a:pPr>
            <a:endParaRPr lang="it-IT" sz="1500" dirty="0">
              <a:solidFill>
                <a:schemeClr val="tx1">
                  <a:lumMod val="75000"/>
                </a:schemeClr>
              </a:solidFill>
            </a:endParaRPr>
          </a:p>
        </p:txBody>
      </p:sp>
      <p:pic>
        <p:nvPicPr>
          <p:cNvPr id="64516" name="Picture 2" descr="Influenza Vaccine Virus Types: Whole Virus, Split Virus, Subunit (surface antigen), Live Attenuated"/>
          <p:cNvPicPr>
            <a:picLocks noChangeAspect="1" noChangeArrowheads="1"/>
          </p:cNvPicPr>
          <p:nvPr/>
        </p:nvPicPr>
        <p:blipFill>
          <a:blip r:embed="rId3" cstate="print"/>
          <a:srcRect/>
          <a:stretch>
            <a:fillRect/>
          </a:stretch>
        </p:blipFill>
        <p:spPr bwMode="auto">
          <a:xfrm>
            <a:off x="431219" y="971958"/>
            <a:ext cx="5143500" cy="1296591"/>
          </a:xfrm>
          <a:prstGeom prst="rect">
            <a:avLst/>
          </a:prstGeom>
          <a:noFill/>
          <a:ln w="9525">
            <a:noFill/>
            <a:miter lim="800000"/>
            <a:headEnd/>
            <a:tailEnd/>
          </a:ln>
        </p:spPr>
      </p:pic>
      <p:sp>
        <p:nvSpPr>
          <p:cNvPr id="8" name="Rectangle 7"/>
          <p:cNvSpPr/>
          <p:nvPr/>
        </p:nvSpPr>
        <p:spPr>
          <a:xfrm>
            <a:off x="2040755" y="4979032"/>
            <a:ext cx="4272939" cy="161583"/>
          </a:xfrm>
          <a:prstGeom prst="rect">
            <a:avLst/>
          </a:prstGeom>
        </p:spPr>
        <p:txBody>
          <a:bodyPr wrap="square" lIns="68580" tIns="34290" rIns="68580" bIns="34290">
            <a:spAutoFit/>
          </a:bodyPr>
          <a:lstStyle/>
          <a:p>
            <a:r>
              <a:rPr lang="nl-NL" sz="600" dirty="0">
                <a:solidFill>
                  <a:srgbClr val="000066"/>
                </a:solidFill>
              </a:rPr>
              <a:t>Kamps BS et al. Influenza Report 2006. </a:t>
            </a:r>
            <a:r>
              <a:rPr lang="nl-NL" sz="600" dirty="0" err="1">
                <a:solidFill>
                  <a:srgbClr val="000066"/>
                </a:solidFill>
              </a:rPr>
              <a:t>Available</a:t>
            </a:r>
            <a:r>
              <a:rPr lang="nl-NL" sz="600" dirty="0">
                <a:solidFill>
                  <a:srgbClr val="000066"/>
                </a:solidFill>
              </a:rPr>
              <a:t> at: </a:t>
            </a:r>
            <a:r>
              <a:rPr lang="nl-NL" sz="600" dirty="0">
                <a:solidFill>
                  <a:srgbClr val="000066"/>
                </a:solidFill>
                <a:hlinkClick r:id="rId4"/>
              </a:rPr>
              <a:t>http://www.influenzareport.com</a:t>
            </a:r>
            <a:r>
              <a:rPr lang="nl-NL" sz="600" dirty="0">
                <a:solidFill>
                  <a:srgbClr val="000066"/>
                </a:solidFill>
              </a:rPr>
              <a:t> </a:t>
            </a:r>
          </a:p>
        </p:txBody>
      </p:sp>
      <p:sp>
        <p:nvSpPr>
          <p:cNvPr id="2" name="Multiplication Sign 1">
            <a:extLst>
              <a:ext uri="{FF2B5EF4-FFF2-40B4-BE49-F238E27FC236}">
                <a16:creationId xmlns="" xmlns:a16="http://schemas.microsoft.com/office/drawing/2014/main" id="{103E3913-D41A-4F36-9796-4B4DF0592E61}"/>
              </a:ext>
            </a:extLst>
          </p:cNvPr>
          <p:cNvSpPr/>
          <p:nvPr/>
        </p:nvSpPr>
        <p:spPr>
          <a:xfrm>
            <a:off x="510370" y="1048612"/>
            <a:ext cx="1059794" cy="871355"/>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t-IT" dirty="0"/>
          </a:p>
        </p:txBody>
      </p:sp>
      <p:sp>
        <p:nvSpPr>
          <p:cNvPr id="3" name="Rectangle: Rounded Corners 2">
            <a:extLst>
              <a:ext uri="{FF2B5EF4-FFF2-40B4-BE49-F238E27FC236}">
                <a16:creationId xmlns="" xmlns:a16="http://schemas.microsoft.com/office/drawing/2014/main" id="{E28ACB2A-59B4-473B-82D0-662773F21552}"/>
              </a:ext>
            </a:extLst>
          </p:cNvPr>
          <p:cNvSpPr/>
          <p:nvPr/>
        </p:nvSpPr>
        <p:spPr>
          <a:xfrm>
            <a:off x="1714496" y="971958"/>
            <a:ext cx="2576946" cy="129659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t-IT"/>
          </a:p>
        </p:txBody>
      </p:sp>
      <p:grpSp>
        <p:nvGrpSpPr>
          <p:cNvPr id="4" name="Group 8">
            <a:extLst>
              <a:ext uri="{FF2B5EF4-FFF2-40B4-BE49-F238E27FC236}">
                <a16:creationId xmlns="" xmlns:a16="http://schemas.microsoft.com/office/drawing/2014/main" id="{914160C2-CD7A-4F97-B168-D4B5C528E33F}"/>
              </a:ext>
            </a:extLst>
          </p:cNvPr>
          <p:cNvGrpSpPr/>
          <p:nvPr/>
        </p:nvGrpSpPr>
        <p:grpSpPr>
          <a:xfrm>
            <a:off x="6530533" y="557716"/>
            <a:ext cx="2057321" cy="1868174"/>
            <a:chOff x="3739537" y="2443611"/>
            <a:chExt cx="5404463" cy="4414389"/>
          </a:xfrm>
        </p:grpSpPr>
        <p:pic>
          <p:nvPicPr>
            <p:cNvPr id="10" name="Picture 1">
              <a:extLst>
                <a:ext uri="{FF2B5EF4-FFF2-40B4-BE49-F238E27FC236}">
                  <a16:creationId xmlns="" xmlns:a16="http://schemas.microsoft.com/office/drawing/2014/main" id="{06CF7275-93FC-41E8-9D4F-CEFBF415BA9F}"/>
                </a:ext>
              </a:extLst>
            </p:cNvPr>
            <p:cNvPicPr>
              <a:picLocks noChangeAspect="1" noChangeArrowheads="1"/>
            </p:cNvPicPr>
            <p:nvPr/>
          </p:nvPicPr>
          <p:blipFill>
            <a:blip r:embed="rId5" cstate="print"/>
            <a:srcRect/>
            <a:stretch>
              <a:fillRect/>
            </a:stretch>
          </p:blipFill>
          <p:spPr bwMode="auto">
            <a:xfrm>
              <a:off x="3739537" y="2443611"/>
              <a:ext cx="5404463" cy="4414389"/>
            </a:xfrm>
            <a:prstGeom prst="rect">
              <a:avLst/>
            </a:prstGeom>
            <a:noFill/>
            <a:ln w="9525">
              <a:noFill/>
              <a:miter lim="800000"/>
              <a:headEnd/>
              <a:tailEnd/>
            </a:ln>
          </p:spPr>
        </p:pic>
        <p:sp>
          <p:nvSpPr>
            <p:cNvPr id="11" name="Oval 10">
              <a:extLst>
                <a:ext uri="{FF2B5EF4-FFF2-40B4-BE49-F238E27FC236}">
                  <a16:creationId xmlns="" xmlns:a16="http://schemas.microsoft.com/office/drawing/2014/main" id="{2C7C2865-201B-4730-84A4-19FF55907FB1}"/>
                </a:ext>
              </a:extLst>
            </p:cNvPr>
            <p:cNvSpPr/>
            <p:nvPr/>
          </p:nvSpPr>
          <p:spPr>
            <a:xfrm>
              <a:off x="8248745" y="5921896"/>
              <a:ext cx="5487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a:extLst>
                <a:ext uri="{FF2B5EF4-FFF2-40B4-BE49-F238E27FC236}">
                  <a16:creationId xmlns="" xmlns:a16="http://schemas.microsoft.com/office/drawing/2014/main" id="{EFAC76E9-290D-49C6-9C1E-BA2DD8C5EA93}"/>
                </a:ext>
              </a:extLst>
            </p:cNvPr>
            <p:cNvSpPr/>
            <p:nvPr/>
          </p:nvSpPr>
          <p:spPr>
            <a:xfrm>
              <a:off x="8276041" y="4437024"/>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5271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201" y="1143000"/>
            <a:ext cx="3334511" cy="27980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97282" y="24765"/>
            <a:ext cx="8229600" cy="807143"/>
          </a:xfrm>
          <a:prstGeom prst="rect">
            <a:avLst/>
          </a:prstGeom>
        </p:spPr>
        <p:txBody>
          <a:bodyPr vert="horz" wrap="square" lIns="0" tIns="250697" rIns="0" bIns="0" rtlCol="0" anchor="ctr">
            <a:spAutoFit/>
          </a:bodyPr>
          <a:lstStyle/>
          <a:p>
            <a:pPr marL="2592641"/>
            <a:r>
              <a:rPr sz="3600" b="1" dirty="0">
                <a:solidFill>
                  <a:schemeClr val="accent5">
                    <a:lumMod val="50000"/>
                  </a:schemeClr>
                </a:solidFill>
              </a:rPr>
              <a:t>Vaccini split</a:t>
            </a:r>
          </a:p>
        </p:txBody>
      </p:sp>
      <p:sp>
        <p:nvSpPr>
          <p:cNvPr id="4" name="object 4"/>
          <p:cNvSpPr txBox="1"/>
          <p:nvPr/>
        </p:nvSpPr>
        <p:spPr>
          <a:xfrm>
            <a:off x="135266" y="1241230"/>
            <a:ext cx="4745598" cy="3044423"/>
          </a:xfrm>
          <a:prstGeom prst="rect">
            <a:avLst/>
          </a:prstGeom>
        </p:spPr>
        <p:txBody>
          <a:bodyPr vert="horz" wrap="square" lIns="0" tIns="0" rIns="0" bIns="0" rtlCol="0">
            <a:spAutoFit/>
          </a:bodyPr>
          <a:lstStyle/>
          <a:p>
            <a:pPr marR="261614"/>
            <a:r>
              <a:rPr sz="2100" b="1" dirty="0">
                <a:solidFill>
                  <a:srgbClr val="870908"/>
                </a:solidFill>
                <a:latin typeface="Arial"/>
                <a:cs typeface="Arial"/>
              </a:rPr>
              <a:t>Caratteristiche</a:t>
            </a:r>
            <a:r>
              <a:rPr sz="2100" b="1" spc="-40" dirty="0">
                <a:solidFill>
                  <a:srgbClr val="870908"/>
                </a:solidFill>
                <a:latin typeface="Arial"/>
                <a:cs typeface="Arial"/>
              </a:rPr>
              <a:t> </a:t>
            </a:r>
            <a:r>
              <a:rPr sz="2100" b="1" dirty="0" err="1">
                <a:solidFill>
                  <a:srgbClr val="870908"/>
                </a:solidFill>
                <a:latin typeface="Arial"/>
                <a:cs typeface="Arial"/>
              </a:rPr>
              <a:t>della</a:t>
            </a:r>
            <a:r>
              <a:rPr sz="2100" b="1" dirty="0">
                <a:solidFill>
                  <a:srgbClr val="870908"/>
                </a:solidFill>
                <a:latin typeface="Arial"/>
                <a:cs typeface="Arial"/>
              </a:rPr>
              <a:t> </a:t>
            </a:r>
            <a:r>
              <a:rPr sz="2100" b="1" spc="5" dirty="0" err="1">
                <a:solidFill>
                  <a:srgbClr val="870908"/>
                </a:solidFill>
                <a:latin typeface="Arial"/>
                <a:cs typeface="Arial"/>
              </a:rPr>
              <a:t>composizione</a:t>
            </a:r>
            <a:endParaRPr sz="2100" dirty="0">
              <a:latin typeface="Arial"/>
              <a:cs typeface="Arial"/>
            </a:endParaRPr>
          </a:p>
          <a:p>
            <a:pPr indent="198835">
              <a:spcBef>
                <a:spcPts val="450"/>
              </a:spcBef>
            </a:pPr>
            <a:r>
              <a:rPr spc="-5" dirty="0">
                <a:solidFill>
                  <a:srgbClr val="1A397B"/>
                </a:solidFill>
                <a:latin typeface="Arial"/>
                <a:cs typeface="Arial"/>
              </a:rPr>
              <a:t>•</a:t>
            </a:r>
            <a:r>
              <a:rPr b="1" spc="-5" dirty="0" err="1">
                <a:latin typeface="Arial"/>
                <a:cs typeface="Arial"/>
              </a:rPr>
              <a:t>Antigeni</a:t>
            </a:r>
            <a:r>
              <a:rPr b="1" spc="-5" dirty="0">
                <a:latin typeface="Arial"/>
                <a:cs typeface="Arial"/>
              </a:rPr>
              <a:t> </a:t>
            </a:r>
            <a:r>
              <a:rPr b="1" dirty="0">
                <a:latin typeface="Arial"/>
                <a:cs typeface="Arial"/>
              </a:rPr>
              <a:t>di</a:t>
            </a:r>
            <a:r>
              <a:rPr b="1" spc="-55" dirty="0">
                <a:latin typeface="Arial"/>
                <a:cs typeface="Arial"/>
              </a:rPr>
              <a:t> </a:t>
            </a:r>
            <a:r>
              <a:rPr b="1" spc="-5" dirty="0">
                <a:latin typeface="Arial"/>
                <a:cs typeface="Arial"/>
              </a:rPr>
              <a:t>superficie</a:t>
            </a:r>
            <a:endParaRPr dirty="0">
              <a:latin typeface="Arial"/>
              <a:cs typeface="Arial"/>
            </a:endParaRPr>
          </a:p>
          <a:p>
            <a:pPr indent="198835">
              <a:spcBef>
                <a:spcPts val="450"/>
              </a:spcBef>
            </a:pPr>
            <a:r>
              <a:rPr spc="-5" dirty="0">
                <a:solidFill>
                  <a:srgbClr val="1A397B"/>
                </a:solidFill>
                <a:latin typeface="Arial"/>
                <a:cs typeface="Arial"/>
              </a:rPr>
              <a:t>•</a:t>
            </a:r>
            <a:r>
              <a:rPr b="1" spc="-5" dirty="0">
                <a:latin typeface="Arial"/>
                <a:cs typeface="Arial"/>
              </a:rPr>
              <a:t>Antigeni</a:t>
            </a:r>
            <a:r>
              <a:rPr b="1" spc="-85" dirty="0">
                <a:latin typeface="Arial"/>
                <a:cs typeface="Arial"/>
              </a:rPr>
              <a:t> </a:t>
            </a:r>
            <a:r>
              <a:rPr b="1" dirty="0">
                <a:latin typeface="Arial"/>
                <a:cs typeface="Arial"/>
              </a:rPr>
              <a:t>interni</a:t>
            </a:r>
            <a:endParaRPr dirty="0">
              <a:latin typeface="Arial"/>
              <a:cs typeface="Arial"/>
            </a:endParaRPr>
          </a:p>
          <a:p>
            <a:pPr indent="198835">
              <a:spcBef>
                <a:spcPts val="450"/>
              </a:spcBef>
            </a:pPr>
            <a:r>
              <a:rPr spc="-5" dirty="0">
                <a:solidFill>
                  <a:srgbClr val="1A397B"/>
                </a:solidFill>
                <a:latin typeface="Arial"/>
                <a:cs typeface="Arial"/>
              </a:rPr>
              <a:t>•</a:t>
            </a:r>
            <a:r>
              <a:rPr b="1" spc="-5" dirty="0">
                <a:latin typeface="Arial"/>
                <a:cs typeface="Arial"/>
              </a:rPr>
              <a:t>Assenza </a:t>
            </a:r>
            <a:r>
              <a:rPr b="1" dirty="0">
                <a:latin typeface="Arial"/>
                <a:cs typeface="Arial"/>
              </a:rPr>
              <a:t>di</a:t>
            </a:r>
            <a:r>
              <a:rPr b="1" spc="-70" dirty="0">
                <a:latin typeface="Arial"/>
                <a:cs typeface="Arial"/>
              </a:rPr>
              <a:t> </a:t>
            </a:r>
            <a:r>
              <a:rPr b="1" dirty="0" err="1">
                <a:latin typeface="Arial"/>
                <a:cs typeface="Arial"/>
              </a:rPr>
              <a:t>lipidi</a:t>
            </a:r>
            <a:r>
              <a:rPr lang="it-IT" b="1" dirty="0">
                <a:latin typeface="Arial"/>
                <a:cs typeface="Arial"/>
              </a:rPr>
              <a:t> R</a:t>
            </a:r>
            <a:r>
              <a:rPr b="1" dirty="0" err="1">
                <a:latin typeface="Arial"/>
                <a:cs typeface="Arial"/>
              </a:rPr>
              <a:t>eattogeni</a:t>
            </a:r>
            <a:endParaRPr lang="it-IT" b="1" dirty="0">
              <a:latin typeface="Arial"/>
              <a:cs typeface="Arial"/>
            </a:endParaRPr>
          </a:p>
          <a:p>
            <a:pPr marL="297808"/>
            <a:endParaRPr lang="it-IT" dirty="0">
              <a:latin typeface="Arial"/>
              <a:cs typeface="Arial"/>
            </a:endParaRPr>
          </a:p>
          <a:p>
            <a:pPr marL="297656" indent="-297656"/>
            <a:r>
              <a:rPr sz="2100" b="1" dirty="0" err="1">
                <a:solidFill>
                  <a:srgbClr val="870908"/>
                </a:solidFill>
                <a:latin typeface="Arial"/>
                <a:cs typeface="Arial"/>
              </a:rPr>
              <a:t>Implicazioni</a:t>
            </a:r>
            <a:r>
              <a:rPr sz="2100" b="1" spc="-70" dirty="0">
                <a:solidFill>
                  <a:srgbClr val="870908"/>
                </a:solidFill>
                <a:latin typeface="Arial"/>
                <a:cs typeface="Arial"/>
              </a:rPr>
              <a:t> </a:t>
            </a:r>
            <a:r>
              <a:rPr sz="2100" b="1" dirty="0" err="1">
                <a:solidFill>
                  <a:srgbClr val="870908"/>
                </a:solidFill>
                <a:latin typeface="Arial"/>
                <a:cs typeface="Arial"/>
              </a:rPr>
              <a:t>cliniche</a:t>
            </a:r>
            <a:endParaRPr lang="it-IT" sz="2100" b="1" dirty="0">
              <a:solidFill>
                <a:srgbClr val="870908"/>
              </a:solidFill>
              <a:latin typeface="Arial"/>
              <a:cs typeface="Arial"/>
            </a:endParaRPr>
          </a:p>
          <a:p>
            <a:pPr indent="198835">
              <a:spcBef>
                <a:spcPts val="450"/>
              </a:spcBef>
            </a:pPr>
            <a:r>
              <a:rPr lang="it-IT" sz="2100" spc="-5" dirty="0">
                <a:solidFill>
                  <a:srgbClr val="1A397B"/>
                </a:solidFill>
                <a:latin typeface="Arial"/>
                <a:cs typeface="Arial"/>
              </a:rPr>
              <a:t>•</a:t>
            </a:r>
            <a:r>
              <a:rPr lang="it-IT" b="1" spc="-5" dirty="0" err="1">
                <a:latin typeface="Arial"/>
                <a:cs typeface="Arial"/>
              </a:rPr>
              <a:t>Immunogenicità</a:t>
            </a:r>
            <a:r>
              <a:rPr lang="it-IT" b="1" spc="-5" dirty="0">
                <a:latin typeface="Arial"/>
                <a:cs typeface="Arial"/>
              </a:rPr>
              <a:t>: buona</a:t>
            </a:r>
          </a:p>
          <a:p>
            <a:pPr indent="198835">
              <a:spcBef>
                <a:spcPts val="450"/>
              </a:spcBef>
            </a:pPr>
            <a:r>
              <a:rPr lang="it-IT" sz="2100" spc="-5" dirty="0">
                <a:solidFill>
                  <a:srgbClr val="1A397B"/>
                </a:solidFill>
                <a:latin typeface="Arial"/>
                <a:cs typeface="Arial"/>
              </a:rPr>
              <a:t>•</a:t>
            </a:r>
            <a:r>
              <a:rPr lang="it-IT" b="1" spc="-5" dirty="0">
                <a:latin typeface="Arial"/>
                <a:cs typeface="Arial"/>
              </a:rPr>
              <a:t>Tollerabilità: buona</a:t>
            </a:r>
          </a:p>
          <a:p>
            <a:pPr marL="218435"/>
            <a:endParaRPr sz="2100" dirty="0">
              <a:latin typeface="Arial"/>
              <a:cs typeface="Arial"/>
            </a:endParaRPr>
          </a:p>
        </p:txBody>
      </p:sp>
      <p:sp>
        <p:nvSpPr>
          <p:cNvPr id="6" name="object 6"/>
          <p:cNvSpPr txBox="1"/>
          <p:nvPr/>
        </p:nvSpPr>
        <p:spPr>
          <a:xfrm>
            <a:off x="4880865" y="4147794"/>
            <a:ext cx="3651250" cy="615553"/>
          </a:xfrm>
          <a:prstGeom prst="rect">
            <a:avLst/>
          </a:prstGeom>
        </p:spPr>
        <p:txBody>
          <a:bodyPr vert="horz" wrap="square" lIns="0" tIns="0" rIns="0" bIns="0" rtlCol="0">
            <a:spAutoFit/>
          </a:bodyPr>
          <a:lstStyle/>
          <a:p>
            <a:pPr marL="12700" marR="5080"/>
            <a:r>
              <a:rPr sz="1000" b="1" i="1" spc="-5" dirty="0">
                <a:solidFill>
                  <a:srgbClr val="6C20B7"/>
                </a:solidFill>
                <a:latin typeface="Arial"/>
                <a:cs typeface="Arial"/>
              </a:rPr>
              <a:t>Williams </a:t>
            </a:r>
            <a:r>
              <a:rPr sz="1000" b="1" i="1" spc="-15" dirty="0">
                <a:solidFill>
                  <a:srgbClr val="6C20B7"/>
                </a:solidFill>
                <a:latin typeface="Arial"/>
                <a:cs typeface="Arial"/>
              </a:rPr>
              <a:t>MS, </a:t>
            </a:r>
            <a:r>
              <a:rPr sz="1000" b="1" i="1" spc="-5" dirty="0">
                <a:solidFill>
                  <a:srgbClr val="6C20B7"/>
                </a:solidFill>
                <a:latin typeface="Arial"/>
                <a:cs typeface="Arial"/>
              </a:rPr>
              <a:t>Wood </a:t>
            </a:r>
            <a:r>
              <a:rPr sz="1000" b="1" i="1" spc="-15" dirty="0">
                <a:solidFill>
                  <a:srgbClr val="6C20B7"/>
                </a:solidFill>
                <a:latin typeface="Arial"/>
                <a:cs typeface="Arial"/>
              </a:rPr>
              <a:t>JM. </a:t>
            </a:r>
            <a:r>
              <a:rPr sz="1000" b="1" i="1" spc="-5" dirty="0">
                <a:solidFill>
                  <a:srgbClr val="6C20B7"/>
                </a:solidFill>
                <a:latin typeface="Arial"/>
                <a:cs typeface="Arial"/>
              </a:rPr>
              <a:t>A brief history of inactivated  influenza virus vaccines. In: Hannoun et al. eds. Options For  the Control of influenza II. Elsevier Science Publishers </a:t>
            </a:r>
            <a:r>
              <a:rPr sz="1000" b="1" i="1" spc="-10" dirty="0">
                <a:solidFill>
                  <a:srgbClr val="6C20B7"/>
                </a:solidFill>
                <a:latin typeface="Arial"/>
                <a:cs typeface="Arial"/>
              </a:rPr>
              <a:t>BV;  </a:t>
            </a:r>
            <a:r>
              <a:rPr sz="1000" b="1" i="1" spc="-5" dirty="0">
                <a:solidFill>
                  <a:srgbClr val="6C20B7"/>
                </a:solidFill>
                <a:latin typeface="Arial"/>
                <a:cs typeface="Arial"/>
              </a:rPr>
              <a:t>1992. p.</a:t>
            </a:r>
            <a:r>
              <a:rPr sz="1000" b="1" i="1" spc="-75" dirty="0">
                <a:solidFill>
                  <a:srgbClr val="6C20B7"/>
                </a:solidFill>
                <a:latin typeface="Arial"/>
                <a:cs typeface="Arial"/>
              </a:rPr>
              <a:t> </a:t>
            </a:r>
            <a:r>
              <a:rPr sz="1000" b="1" i="1" spc="-10" dirty="0">
                <a:solidFill>
                  <a:srgbClr val="6C20B7"/>
                </a:solidFill>
                <a:latin typeface="Arial"/>
                <a:cs typeface="Arial"/>
              </a:rPr>
              <a:t>169-70.</a:t>
            </a:r>
            <a:endParaRPr sz="1000">
              <a:latin typeface="Arial"/>
              <a:cs typeface="Arial"/>
            </a:endParaRPr>
          </a:p>
        </p:txBody>
      </p:sp>
    </p:spTree>
    <p:extLst>
      <p:ext uri="{BB962C8B-B14F-4D97-AF65-F5344CB8AC3E}">
        <p14:creationId xmlns:p14="http://schemas.microsoft.com/office/powerpoint/2010/main" val="28585714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10200" y="1200150"/>
            <a:ext cx="3124200" cy="26860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13666" y="33050"/>
            <a:ext cx="8229600" cy="883318"/>
          </a:xfrm>
          <a:prstGeom prst="rect">
            <a:avLst/>
          </a:prstGeom>
        </p:spPr>
        <p:txBody>
          <a:bodyPr vert="horz" wrap="square" lIns="0" tIns="326135" rIns="0" bIns="0" rtlCol="0" anchor="ctr">
            <a:spAutoFit/>
          </a:bodyPr>
          <a:lstStyle/>
          <a:p>
            <a:pPr marL="2592641"/>
            <a:r>
              <a:rPr sz="3600" b="1" dirty="0">
                <a:solidFill>
                  <a:schemeClr val="accent5">
                    <a:lumMod val="50000"/>
                  </a:schemeClr>
                </a:solidFill>
              </a:rPr>
              <a:t>Vaccini subunità</a:t>
            </a:r>
          </a:p>
        </p:txBody>
      </p:sp>
      <p:sp>
        <p:nvSpPr>
          <p:cNvPr id="4" name="object 4"/>
          <p:cNvSpPr txBox="1"/>
          <p:nvPr/>
        </p:nvSpPr>
        <p:spPr>
          <a:xfrm>
            <a:off x="180629" y="1383592"/>
            <a:ext cx="5177584" cy="2531462"/>
          </a:xfrm>
          <a:prstGeom prst="rect">
            <a:avLst/>
          </a:prstGeom>
        </p:spPr>
        <p:txBody>
          <a:bodyPr vert="horz" wrap="square" lIns="0" tIns="0" rIns="0" bIns="0" rtlCol="0">
            <a:spAutoFit/>
          </a:bodyPr>
          <a:lstStyle/>
          <a:p>
            <a:pPr marL="12700"/>
            <a:r>
              <a:rPr sz="2100" b="1" dirty="0" err="1">
                <a:solidFill>
                  <a:srgbClr val="870908"/>
                </a:solidFill>
                <a:latin typeface="Arial"/>
                <a:cs typeface="Arial"/>
              </a:rPr>
              <a:t>Caratteristiche</a:t>
            </a:r>
            <a:r>
              <a:rPr sz="2100" b="1" dirty="0">
                <a:solidFill>
                  <a:srgbClr val="870908"/>
                </a:solidFill>
                <a:latin typeface="Arial"/>
                <a:cs typeface="Arial"/>
              </a:rPr>
              <a:t> </a:t>
            </a:r>
            <a:r>
              <a:rPr sz="2100" b="1" dirty="0" err="1">
                <a:solidFill>
                  <a:srgbClr val="870908"/>
                </a:solidFill>
                <a:latin typeface="Arial"/>
                <a:cs typeface="Arial"/>
              </a:rPr>
              <a:t>della</a:t>
            </a:r>
            <a:r>
              <a:rPr lang="it-IT" sz="2100" b="1" dirty="0">
                <a:solidFill>
                  <a:srgbClr val="870908"/>
                </a:solidFill>
                <a:latin typeface="Arial"/>
                <a:cs typeface="Arial"/>
              </a:rPr>
              <a:t> </a:t>
            </a:r>
            <a:r>
              <a:rPr sz="2100" b="1" dirty="0" err="1">
                <a:solidFill>
                  <a:srgbClr val="870908"/>
                </a:solidFill>
                <a:latin typeface="Arial"/>
                <a:cs typeface="Arial"/>
              </a:rPr>
              <a:t>composizione</a:t>
            </a:r>
            <a:endParaRPr sz="2100" b="1" dirty="0">
              <a:solidFill>
                <a:srgbClr val="870908"/>
              </a:solidFill>
              <a:latin typeface="Arial"/>
              <a:cs typeface="Arial"/>
            </a:endParaRPr>
          </a:p>
          <a:p>
            <a:pPr indent="198835">
              <a:spcBef>
                <a:spcPts val="450"/>
              </a:spcBef>
              <a:buClr>
                <a:srgbClr val="1A397B"/>
              </a:buClr>
              <a:buFont typeface="Arial"/>
              <a:buChar char="•"/>
              <a:tabLst>
                <a:tab pos="494653" algn="l"/>
              </a:tabLst>
            </a:pPr>
            <a:r>
              <a:rPr b="1" spc="-5" dirty="0">
                <a:latin typeface="Arial"/>
                <a:cs typeface="Arial"/>
              </a:rPr>
              <a:t>Solo antigeni di superficie</a:t>
            </a:r>
          </a:p>
          <a:p>
            <a:pPr indent="198835">
              <a:spcBef>
                <a:spcPts val="450"/>
              </a:spcBef>
              <a:buClr>
                <a:srgbClr val="1A397B"/>
              </a:buClr>
              <a:buFont typeface="Arial"/>
              <a:buChar char="•"/>
              <a:tabLst>
                <a:tab pos="494653" algn="l"/>
              </a:tabLst>
            </a:pPr>
            <a:r>
              <a:rPr b="1" spc="-5" dirty="0">
                <a:latin typeface="Arial"/>
                <a:cs typeface="Arial"/>
              </a:rPr>
              <a:t>Assenza di antigeni interni</a:t>
            </a:r>
          </a:p>
          <a:p>
            <a:pPr marR="1475703" indent="198835">
              <a:spcBef>
                <a:spcPts val="450"/>
              </a:spcBef>
              <a:buClr>
                <a:srgbClr val="1A397B"/>
              </a:buClr>
              <a:buFont typeface="Arial"/>
              <a:buChar char="•"/>
              <a:tabLst>
                <a:tab pos="494653" algn="l"/>
              </a:tabLst>
            </a:pPr>
            <a:r>
              <a:rPr b="1" spc="-5" dirty="0">
                <a:latin typeface="Arial"/>
                <a:cs typeface="Arial"/>
              </a:rPr>
              <a:t>Assenza di </a:t>
            </a:r>
            <a:r>
              <a:rPr b="1" spc="-5" dirty="0" err="1">
                <a:latin typeface="Arial"/>
                <a:cs typeface="Arial"/>
              </a:rPr>
              <a:t>lipidi</a:t>
            </a:r>
            <a:r>
              <a:rPr b="1" spc="-5" dirty="0">
                <a:latin typeface="Arial"/>
                <a:cs typeface="Arial"/>
              </a:rPr>
              <a:t> </a:t>
            </a:r>
            <a:r>
              <a:rPr lang="it-IT" b="1" spc="-5" dirty="0">
                <a:latin typeface="Arial"/>
                <a:cs typeface="Arial"/>
              </a:rPr>
              <a:t>r</a:t>
            </a:r>
            <a:r>
              <a:rPr b="1" spc="-5" dirty="0" err="1">
                <a:latin typeface="Arial"/>
                <a:cs typeface="Arial"/>
              </a:rPr>
              <a:t>eattogeni</a:t>
            </a:r>
            <a:endParaRPr b="1" spc="-5" dirty="0">
              <a:latin typeface="Arial"/>
              <a:cs typeface="Arial"/>
            </a:endParaRPr>
          </a:p>
          <a:p>
            <a:pPr marL="12700">
              <a:spcBef>
                <a:spcPts val="1430"/>
              </a:spcBef>
            </a:pPr>
            <a:r>
              <a:rPr sz="2100" b="1" dirty="0">
                <a:solidFill>
                  <a:srgbClr val="870908"/>
                </a:solidFill>
                <a:latin typeface="Arial"/>
                <a:cs typeface="Arial"/>
              </a:rPr>
              <a:t>Implicazioni cliniche</a:t>
            </a:r>
          </a:p>
          <a:p>
            <a:pPr indent="198835">
              <a:spcBef>
                <a:spcPts val="450"/>
              </a:spcBef>
              <a:buClr>
                <a:srgbClr val="1A397B"/>
              </a:buClr>
              <a:buFont typeface="Arial"/>
              <a:buChar char="•"/>
              <a:tabLst>
                <a:tab pos="494653" algn="l"/>
              </a:tabLst>
            </a:pPr>
            <a:r>
              <a:rPr b="1" spc="-5" dirty="0">
                <a:latin typeface="Arial"/>
                <a:cs typeface="Arial"/>
              </a:rPr>
              <a:t>Immunogenicità: da</a:t>
            </a:r>
            <a:r>
              <a:rPr lang="it-IT" b="1" spc="-5" dirty="0">
                <a:latin typeface="Arial"/>
                <a:cs typeface="Arial"/>
              </a:rPr>
              <a:t> moderata a buona</a:t>
            </a:r>
          </a:p>
          <a:p>
            <a:pPr indent="198835">
              <a:spcBef>
                <a:spcPts val="450"/>
              </a:spcBef>
              <a:buClr>
                <a:srgbClr val="1A397B"/>
              </a:buClr>
              <a:buFont typeface="Arial"/>
              <a:buChar char="•"/>
              <a:tabLst>
                <a:tab pos="494653" algn="l"/>
              </a:tabLst>
            </a:pPr>
            <a:r>
              <a:rPr lang="it-IT" b="1" spc="-5" dirty="0">
                <a:latin typeface="Arial"/>
                <a:cs typeface="Arial"/>
              </a:rPr>
              <a:t>Tollerabilità: buona</a:t>
            </a:r>
            <a:endParaRPr sz="2400" dirty="0">
              <a:latin typeface="Arial"/>
              <a:cs typeface="Arial"/>
            </a:endParaRPr>
          </a:p>
        </p:txBody>
      </p:sp>
      <p:sp>
        <p:nvSpPr>
          <p:cNvPr id="6" name="object 6"/>
          <p:cNvSpPr txBox="1"/>
          <p:nvPr/>
        </p:nvSpPr>
        <p:spPr>
          <a:xfrm>
            <a:off x="4728466" y="4105962"/>
            <a:ext cx="3936365" cy="461665"/>
          </a:xfrm>
          <a:prstGeom prst="rect">
            <a:avLst/>
          </a:prstGeom>
        </p:spPr>
        <p:txBody>
          <a:bodyPr vert="horz" wrap="square" lIns="0" tIns="0" rIns="0" bIns="0" rtlCol="0">
            <a:spAutoFit/>
          </a:bodyPr>
          <a:lstStyle/>
          <a:p>
            <a:pPr marL="12700" marR="5080"/>
            <a:r>
              <a:rPr sz="1000" b="1" i="1" spc="-5" dirty="0">
                <a:solidFill>
                  <a:srgbClr val="870908"/>
                </a:solidFill>
                <a:latin typeface="Arial"/>
                <a:cs typeface="Arial"/>
              </a:rPr>
              <a:t>Williams </a:t>
            </a:r>
            <a:r>
              <a:rPr sz="1000" b="1" i="1" spc="-15" dirty="0">
                <a:solidFill>
                  <a:srgbClr val="870908"/>
                </a:solidFill>
                <a:latin typeface="Arial"/>
                <a:cs typeface="Arial"/>
              </a:rPr>
              <a:t>MS, </a:t>
            </a:r>
            <a:r>
              <a:rPr sz="1000" b="1" i="1" spc="-5" dirty="0">
                <a:solidFill>
                  <a:srgbClr val="870908"/>
                </a:solidFill>
                <a:latin typeface="Arial"/>
                <a:cs typeface="Arial"/>
              </a:rPr>
              <a:t>Wood </a:t>
            </a:r>
            <a:r>
              <a:rPr sz="1000" b="1" i="1" spc="-15" dirty="0">
                <a:solidFill>
                  <a:srgbClr val="870908"/>
                </a:solidFill>
                <a:latin typeface="Arial"/>
                <a:cs typeface="Arial"/>
              </a:rPr>
              <a:t>JM. </a:t>
            </a:r>
            <a:r>
              <a:rPr sz="1000" b="1" i="1" spc="-5" dirty="0">
                <a:solidFill>
                  <a:srgbClr val="870908"/>
                </a:solidFill>
                <a:latin typeface="Arial"/>
                <a:cs typeface="Arial"/>
              </a:rPr>
              <a:t>A brief history of </a:t>
            </a:r>
            <a:r>
              <a:rPr sz="1000" b="1" i="1" spc="-5">
                <a:solidFill>
                  <a:srgbClr val="870908"/>
                </a:solidFill>
                <a:latin typeface="Arial"/>
                <a:cs typeface="Arial"/>
              </a:rPr>
              <a:t>inactivated influenza  virus vaccines. In: Hannoun et al. eds. </a:t>
            </a:r>
            <a:r>
              <a:rPr sz="1000" b="1" i="1">
                <a:solidFill>
                  <a:srgbClr val="870908"/>
                </a:solidFill>
                <a:latin typeface="Arial"/>
                <a:cs typeface="Arial"/>
              </a:rPr>
              <a:t>Options </a:t>
            </a:r>
            <a:r>
              <a:rPr sz="1000" b="1" i="1" spc="-5">
                <a:solidFill>
                  <a:srgbClr val="870908"/>
                </a:solidFill>
                <a:latin typeface="Arial"/>
                <a:cs typeface="Arial"/>
              </a:rPr>
              <a:t>For the Control of  influenza II. Elsevier Science Publishers </a:t>
            </a:r>
            <a:r>
              <a:rPr sz="1000" b="1" i="1" spc="-10">
                <a:solidFill>
                  <a:srgbClr val="870908"/>
                </a:solidFill>
                <a:latin typeface="Arial"/>
                <a:cs typeface="Arial"/>
              </a:rPr>
              <a:t>BV; </a:t>
            </a:r>
            <a:r>
              <a:rPr sz="1000" b="1" i="1" spc="-5">
                <a:solidFill>
                  <a:srgbClr val="870908"/>
                </a:solidFill>
                <a:latin typeface="Arial"/>
                <a:cs typeface="Arial"/>
              </a:rPr>
              <a:t>1992. </a:t>
            </a:r>
            <a:r>
              <a:rPr sz="1000" b="1" i="1" spc="-5" dirty="0">
                <a:solidFill>
                  <a:srgbClr val="870908"/>
                </a:solidFill>
                <a:latin typeface="Arial"/>
                <a:cs typeface="Arial"/>
              </a:rPr>
              <a:t>p.</a:t>
            </a:r>
            <a:r>
              <a:rPr sz="1000" b="1" i="1" spc="-10" dirty="0">
                <a:solidFill>
                  <a:srgbClr val="870908"/>
                </a:solidFill>
                <a:latin typeface="Arial"/>
                <a:cs typeface="Arial"/>
              </a:rPr>
              <a:t> </a:t>
            </a:r>
            <a:r>
              <a:rPr sz="1000" b="1" i="1" spc="-5" dirty="0">
                <a:solidFill>
                  <a:srgbClr val="870908"/>
                </a:solidFill>
                <a:latin typeface="Arial"/>
                <a:cs typeface="Arial"/>
              </a:rPr>
              <a:t>169-70.</a:t>
            </a:r>
            <a:endParaRPr sz="1000" dirty="0">
              <a:latin typeface="Arial"/>
              <a:cs typeface="Arial"/>
            </a:endParaRPr>
          </a:p>
        </p:txBody>
      </p:sp>
    </p:spTree>
    <p:extLst>
      <p:ext uri="{BB962C8B-B14F-4D97-AF65-F5344CB8AC3E}">
        <p14:creationId xmlns:p14="http://schemas.microsoft.com/office/powerpoint/2010/main" val="21298244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a:xfrm>
            <a:off x="8546432" y="4762009"/>
            <a:ext cx="311061" cy="92333"/>
          </a:xfrm>
        </p:spPr>
        <p:txBody>
          <a:bodyPr/>
          <a:lstStyle/>
          <a:p>
            <a:pPr>
              <a:defRPr/>
            </a:pPr>
            <a:r>
              <a:rPr lang="en-US" smtClean="0"/>
              <a:t>|</a:t>
            </a:r>
            <a:r>
              <a:rPr lang="en-US" baseline="16000"/>
              <a:t>        </a:t>
            </a:r>
            <a:fld id="{9381A556-86CC-4DA4-8D57-70351FCB9029}" type="slidenum">
              <a:rPr lang="en-US" smtClean="0"/>
              <a:pPr>
                <a:defRPr/>
              </a:pPr>
              <a:t>16</a:t>
            </a:fld>
            <a:endParaRPr lang="en-US"/>
          </a:p>
        </p:txBody>
      </p:sp>
      <p:sp>
        <p:nvSpPr>
          <p:cNvPr id="4" name="CasellaDiTesto 3"/>
          <p:cNvSpPr txBox="1"/>
          <p:nvPr/>
        </p:nvSpPr>
        <p:spPr>
          <a:xfrm>
            <a:off x="403481" y="699542"/>
            <a:ext cx="8454012" cy="2246769"/>
          </a:xfrm>
          <a:prstGeom prst="rect">
            <a:avLst/>
          </a:prstGeom>
          <a:noFill/>
        </p:spPr>
        <p:txBody>
          <a:bodyPr wrap="square" rtlCol="0">
            <a:spAutoFit/>
          </a:bodyPr>
          <a:lstStyle/>
          <a:p>
            <a:pPr algn="just">
              <a:spcBef>
                <a:spcPts val="600"/>
              </a:spcBef>
              <a:spcAft>
                <a:spcPts val="600"/>
              </a:spcAft>
            </a:pPr>
            <a:r>
              <a:rPr lang="it-IT" sz="2000" dirty="0">
                <a:solidFill>
                  <a:schemeClr val="tx2"/>
                </a:solidFill>
              </a:rPr>
              <a:t>Con il termine </a:t>
            </a:r>
            <a:r>
              <a:rPr lang="it-IT" sz="2000" i="1" dirty="0">
                <a:solidFill>
                  <a:schemeClr val="tx2"/>
                </a:solidFill>
              </a:rPr>
              <a:t>MATCH</a:t>
            </a:r>
            <a:r>
              <a:rPr lang="it-IT" sz="2000" dirty="0">
                <a:solidFill>
                  <a:schemeClr val="tx2"/>
                </a:solidFill>
              </a:rPr>
              <a:t> e </a:t>
            </a:r>
            <a:r>
              <a:rPr lang="it-IT" sz="2000" i="1" dirty="0">
                <a:solidFill>
                  <a:schemeClr val="tx2"/>
                </a:solidFill>
              </a:rPr>
              <a:t>MISMACTH</a:t>
            </a:r>
            <a:r>
              <a:rPr lang="it-IT" sz="2000" dirty="0">
                <a:solidFill>
                  <a:schemeClr val="tx2"/>
                </a:solidFill>
              </a:rPr>
              <a:t> si indica il grado di somiglianza o differenza tra i virus circolanti e i virus contenuti nei vaccini </a:t>
            </a:r>
          </a:p>
          <a:p>
            <a:pPr algn="just">
              <a:spcBef>
                <a:spcPts val="600"/>
              </a:spcBef>
              <a:spcAft>
                <a:spcPts val="600"/>
              </a:spcAft>
            </a:pPr>
            <a:r>
              <a:rPr lang="it-IT" sz="2000" dirty="0">
                <a:solidFill>
                  <a:schemeClr val="tx2"/>
                </a:solidFill>
              </a:rPr>
              <a:t>La difficile prevedibilità della circolazione del ceppo B è causa di </a:t>
            </a:r>
            <a:r>
              <a:rPr lang="it-IT" sz="2000" i="1" dirty="0">
                <a:solidFill>
                  <a:schemeClr val="tx2"/>
                </a:solidFill>
              </a:rPr>
              <a:t>MISMATCH</a:t>
            </a:r>
            <a:r>
              <a:rPr lang="it-IT" sz="2000" dirty="0">
                <a:solidFill>
                  <a:schemeClr val="tx2"/>
                </a:solidFill>
              </a:rPr>
              <a:t> vaccinale nelle stagioni influenzali</a:t>
            </a:r>
          </a:p>
          <a:p>
            <a:pPr algn="just">
              <a:spcBef>
                <a:spcPts val="600"/>
              </a:spcBef>
              <a:spcAft>
                <a:spcPts val="600"/>
              </a:spcAft>
            </a:pPr>
            <a:r>
              <a:rPr lang="it-IT" sz="2000" dirty="0">
                <a:solidFill>
                  <a:srgbClr val="FF0000"/>
                </a:solidFill>
              </a:rPr>
              <a:t>Esempio:</a:t>
            </a:r>
            <a:r>
              <a:rPr lang="it-IT" sz="2000" dirty="0">
                <a:solidFill>
                  <a:schemeClr val="tx2"/>
                </a:solidFill>
              </a:rPr>
              <a:t> Il ceppo B circolante in una stagione potrebbe essere quello non contenuto nel vaccino trivalente</a:t>
            </a:r>
          </a:p>
        </p:txBody>
      </p:sp>
      <p:sp>
        <p:nvSpPr>
          <p:cNvPr id="5" name="CasellaDiTesto 4"/>
          <p:cNvSpPr txBox="1"/>
          <p:nvPr/>
        </p:nvSpPr>
        <p:spPr>
          <a:xfrm>
            <a:off x="403481" y="103639"/>
            <a:ext cx="3931782" cy="523220"/>
          </a:xfrm>
          <a:prstGeom prst="rect">
            <a:avLst/>
          </a:prstGeom>
          <a:noFill/>
        </p:spPr>
        <p:txBody>
          <a:bodyPr wrap="none" rtlCol="0">
            <a:spAutoFit/>
          </a:bodyPr>
          <a:lstStyle/>
          <a:p>
            <a:r>
              <a:rPr lang="it-IT" sz="2800" b="1" dirty="0">
                <a:solidFill>
                  <a:schemeClr val="tx2"/>
                </a:solidFill>
              </a:rPr>
              <a:t>IMPATTO DEL MISMATCH</a:t>
            </a:r>
          </a:p>
        </p:txBody>
      </p:sp>
      <p:sp>
        <p:nvSpPr>
          <p:cNvPr id="6" name="Freccia in giù 5"/>
          <p:cNvSpPr/>
          <p:nvPr/>
        </p:nvSpPr>
        <p:spPr>
          <a:xfrm>
            <a:off x="3810670" y="3075806"/>
            <a:ext cx="905346" cy="720081"/>
          </a:xfrm>
          <a:prstGeom prst="downArrow">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7" name="CasellaDiTesto 6"/>
          <p:cNvSpPr txBox="1"/>
          <p:nvPr/>
        </p:nvSpPr>
        <p:spPr>
          <a:xfrm>
            <a:off x="1547665" y="3891702"/>
            <a:ext cx="5585247" cy="830997"/>
          </a:xfrm>
          <a:prstGeom prst="rect">
            <a:avLst/>
          </a:prstGeom>
          <a:noFill/>
          <a:ln w="38100">
            <a:solidFill>
              <a:srgbClr val="FF0000"/>
            </a:solidFill>
          </a:ln>
        </p:spPr>
        <p:txBody>
          <a:bodyPr wrap="none" rtlCol="0">
            <a:spAutoFit/>
          </a:bodyPr>
          <a:lstStyle/>
          <a:p>
            <a:r>
              <a:rPr lang="it-IT" sz="2400" i="1" dirty="0">
                <a:solidFill>
                  <a:schemeClr val="tx2"/>
                </a:solidFill>
              </a:rPr>
              <a:t>MISMATCH </a:t>
            </a:r>
            <a:r>
              <a:rPr lang="it-IT" sz="2400" dirty="0">
                <a:solidFill>
                  <a:schemeClr val="tx2"/>
                </a:solidFill>
              </a:rPr>
              <a:t>O MANCATA CORRISPONDENZA</a:t>
            </a:r>
          </a:p>
          <a:p>
            <a:r>
              <a:rPr lang="it-IT" sz="2400" dirty="0">
                <a:solidFill>
                  <a:schemeClr val="tx2"/>
                </a:solidFill>
              </a:rPr>
              <a:t> TRA CEPPI VACCINALIE VIRUS CIRCOLANTI</a:t>
            </a:r>
          </a:p>
        </p:txBody>
      </p:sp>
    </p:spTree>
    <p:extLst>
      <p:ext uri="{BB962C8B-B14F-4D97-AF65-F5344CB8AC3E}">
        <p14:creationId xmlns:p14="http://schemas.microsoft.com/office/powerpoint/2010/main" val="406331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771550"/>
            <a:ext cx="8568952" cy="769832"/>
          </a:xfrm>
        </p:spPr>
        <p:txBody>
          <a:bodyPr/>
          <a:lstStyle/>
          <a:p>
            <a:r>
              <a:rPr lang="en-US" sz="1600" b="1" dirty="0" err="1" smtClean="0"/>
              <a:t>Esempio</a:t>
            </a:r>
            <a:r>
              <a:rPr lang="en-US" sz="1600" b="1" dirty="0" smtClean="0"/>
              <a:t>: </a:t>
            </a:r>
            <a:r>
              <a:rPr lang="en-US" sz="1600" b="1" dirty="0" err="1" smtClean="0"/>
              <a:t>stagione</a:t>
            </a:r>
            <a:r>
              <a:rPr lang="en-US" sz="1600" b="1" dirty="0" smtClean="0"/>
              <a:t> Flu 2004-2005 </a:t>
            </a:r>
            <a:r>
              <a:rPr lang="en-US" sz="1600" b="1" dirty="0" err="1" smtClean="0"/>
              <a:t>domina</a:t>
            </a:r>
            <a:r>
              <a:rPr lang="en-US" sz="1600" b="1" dirty="0" smtClean="0"/>
              <a:t> </a:t>
            </a:r>
            <a:r>
              <a:rPr lang="en-US" sz="1600" b="1" dirty="0" err="1" smtClean="0"/>
              <a:t>il</a:t>
            </a:r>
            <a:r>
              <a:rPr lang="en-US" sz="1600" b="1" dirty="0" smtClean="0"/>
              <a:t> </a:t>
            </a:r>
            <a:r>
              <a:rPr lang="en-US" sz="1600" b="1" dirty="0" err="1" smtClean="0"/>
              <a:t>ceppo</a:t>
            </a:r>
            <a:r>
              <a:rPr lang="en-US" sz="1600" b="1" dirty="0" smtClean="0"/>
              <a:t> A (83%) ma </a:t>
            </a:r>
            <a:r>
              <a:rPr lang="en-US" sz="1600" b="1" dirty="0" err="1" smtClean="0"/>
              <a:t>il</a:t>
            </a:r>
            <a:r>
              <a:rPr lang="en-US" sz="1600" b="1" dirty="0" smtClean="0"/>
              <a:t> </a:t>
            </a:r>
            <a:r>
              <a:rPr lang="en-US" sz="1600" b="1" dirty="0" err="1" smtClean="0"/>
              <a:t>ceppo</a:t>
            </a:r>
            <a:r>
              <a:rPr lang="en-US" sz="1600" b="1" dirty="0" smtClean="0"/>
              <a:t> B è co-</a:t>
            </a:r>
            <a:r>
              <a:rPr lang="en-US" sz="1600" b="1" dirty="0" err="1" smtClean="0"/>
              <a:t>circolato</a:t>
            </a:r>
            <a:r>
              <a:rPr lang="en-US" sz="1600" b="1" dirty="0" smtClean="0"/>
              <a:t>, in </a:t>
            </a:r>
            <a:r>
              <a:rPr lang="en-US" sz="1600" b="1" dirty="0" err="1" smtClean="0"/>
              <a:t>proporzione</a:t>
            </a:r>
            <a:r>
              <a:rPr lang="en-US" sz="1600" b="1" dirty="0" smtClean="0"/>
              <a:t> </a:t>
            </a:r>
            <a:r>
              <a:rPr lang="en-US" sz="1600" b="1" dirty="0" err="1" smtClean="0"/>
              <a:t>variabile</a:t>
            </a:r>
            <a:endParaRPr lang="en-US" sz="1600" b="1" dirty="0" smtClean="0"/>
          </a:p>
        </p:txBody>
      </p:sp>
      <p:sp>
        <p:nvSpPr>
          <p:cNvPr id="5" name="Espace réservé du numéro de diapositive 4"/>
          <p:cNvSpPr>
            <a:spLocks noGrp="1"/>
          </p:cNvSpPr>
          <p:nvPr>
            <p:ph type="sldNum" sz="quarter" idx="4294967295"/>
          </p:nvPr>
        </p:nvSpPr>
        <p:spPr>
          <a:xfrm>
            <a:off x="5970588" y="4804581"/>
            <a:ext cx="2777876" cy="413464"/>
          </a:xfrm>
          <a:prstGeom prst="rect">
            <a:avLst/>
          </a:prstGeom>
        </p:spPr>
        <p:txBody>
          <a:bodyPr/>
          <a:lstStyle/>
          <a:p>
            <a:pPr>
              <a:defRPr/>
            </a:pPr>
            <a:r>
              <a:rPr lang="en-US" smtClean="0"/>
              <a:t>|</a:t>
            </a:r>
            <a:r>
              <a:rPr lang="en-US" sz="900" baseline="16000" smtClean="0"/>
              <a:t>        </a:t>
            </a:r>
            <a:fld id="{6E0A9722-5AE8-46D6-8E6D-34D4627DE60C}" type="slidenum">
              <a:rPr lang="en-US" smtClean="0"/>
              <a:pPr>
                <a:defRPr/>
              </a:pPr>
              <a:t>17</a:t>
            </a:fld>
            <a:endParaRPr lang="en-US"/>
          </a:p>
        </p:txBody>
      </p:sp>
      <p:sp>
        <p:nvSpPr>
          <p:cNvPr id="7" name="Titre 1"/>
          <p:cNvSpPr txBox="1">
            <a:spLocks/>
          </p:cNvSpPr>
          <p:nvPr/>
        </p:nvSpPr>
        <p:spPr bwMode="auto">
          <a:xfrm>
            <a:off x="373707" y="68511"/>
            <a:ext cx="7858125" cy="6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000">
                <a:solidFill>
                  <a:srgbClr val="596169"/>
                </a:solidFill>
                <a:latin typeface="+mj-lt"/>
                <a:ea typeface="+mj-ea"/>
                <a:cs typeface="+mj-cs"/>
              </a:defRPr>
            </a:lvl1pPr>
            <a:lvl2pPr algn="l" rtl="0" eaLnBrk="0" fontAlgn="base" hangingPunct="0">
              <a:lnSpc>
                <a:spcPct val="90000"/>
              </a:lnSpc>
              <a:spcBef>
                <a:spcPct val="0"/>
              </a:spcBef>
              <a:spcAft>
                <a:spcPct val="0"/>
              </a:spcAft>
              <a:defRPr sz="3000">
                <a:solidFill>
                  <a:srgbClr val="596169"/>
                </a:solidFill>
                <a:latin typeface="Arial" charset="0"/>
                <a:cs typeface="Arial" charset="0"/>
              </a:defRPr>
            </a:lvl2pPr>
            <a:lvl3pPr algn="l" rtl="0" eaLnBrk="0" fontAlgn="base" hangingPunct="0">
              <a:lnSpc>
                <a:spcPct val="90000"/>
              </a:lnSpc>
              <a:spcBef>
                <a:spcPct val="0"/>
              </a:spcBef>
              <a:spcAft>
                <a:spcPct val="0"/>
              </a:spcAft>
              <a:defRPr sz="3000">
                <a:solidFill>
                  <a:srgbClr val="596169"/>
                </a:solidFill>
                <a:latin typeface="Arial" charset="0"/>
                <a:cs typeface="Arial" charset="0"/>
              </a:defRPr>
            </a:lvl3pPr>
            <a:lvl4pPr algn="l" rtl="0" eaLnBrk="0" fontAlgn="base" hangingPunct="0">
              <a:lnSpc>
                <a:spcPct val="90000"/>
              </a:lnSpc>
              <a:spcBef>
                <a:spcPct val="0"/>
              </a:spcBef>
              <a:spcAft>
                <a:spcPct val="0"/>
              </a:spcAft>
              <a:defRPr sz="3000">
                <a:solidFill>
                  <a:srgbClr val="596169"/>
                </a:solidFill>
                <a:latin typeface="Arial" charset="0"/>
                <a:cs typeface="Arial" charset="0"/>
              </a:defRPr>
            </a:lvl4pPr>
            <a:lvl5pPr algn="l" rtl="0" eaLnBrk="0" fontAlgn="base" hangingPunct="0">
              <a:lnSpc>
                <a:spcPct val="90000"/>
              </a:lnSpc>
              <a:spcBef>
                <a:spcPct val="0"/>
              </a:spcBef>
              <a:spcAft>
                <a:spcPct val="0"/>
              </a:spcAft>
              <a:defRPr sz="3000">
                <a:solidFill>
                  <a:srgbClr val="596169"/>
                </a:solidFill>
                <a:latin typeface="Arial" charset="0"/>
                <a:cs typeface="Arial" charset="0"/>
              </a:defRPr>
            </a:lvl5pPr>
            <a:lvl6pPr marL="457200" algn="l" rtl="0" fontAlgn="base">
              <a:lnSpc>
                <a:spcPct val="90000"/>
              </a:lnSpc>
              <a:spcBef>
                <a:spcPct val="0"/>
              </a:spcBef>
              <a:spcAft>
                <a:spcPct val="0"/>
              </a:spcAft>
              <a:defRPr sz="3000">
                <a:solidFill>
                  <a:srgbClr val="596169"/>
                </a:solidFill>
                <a:latin typeface="Arial" charset="0"/>
                <a:cs typeface="Arial" charset="0"/>
              </a:defRPr>
            </a:lvl6pPr>
            <a:lvl7pPr marL="914400" algn="l" rtl="0" fontAlgn="base">
              <a:lnSpc>
                <a:spcPct val="90000"/>
              </a:lnSpc>
              <a:spcBef>
                <a:spcPct val="0"/>
              </a:spcBef>
              <a:spcAft>
                <a:spcPct val="0"/>
              </a:spcAft>
              <a:defRPr sz="3000">
                <a:solidFill>
                  <a:srgbClr val="596169"/>
                </a:solidFill>
                <a:latin typeface="Arial" charset="0"/>
                <a:cs typeface="Arial" charset="0"/>
              </a:defRPr>
            </a:lvl7pPr>
            <a:lvl8pPr marL="1371600" algn="l" rtl="0" fontAlgn="base">
              <a:lnSpc>
                <a:spcPct val="90000"/>
              </a:lnSpc>
              <a:spcBef>
                <a:spcPct val="0"/>
              </a:spcBef>
              <a:spcAft>
                <a:spcPct val="0"/>
              </a:spcAft>
              <a:defRPr sz="3000">
                <a:solidFill>
                  <a:srgbClr val="596169"/>
                </a:solidFill>
                <a:latin typeface="Arial" charset="0"/>
                <a:cs typeface="Arial" charset="0"/>
              </a:defRPr>
            </a:lvl8pPr>
            <a:lvl9pPr marL="1828800" algn="l" rtl="0" fontAlgn="base">
              <a:lnSpc>
                <a:spcPct val="90000"/>
              </a:lnSpc>
              <a:spcBef>
                <a:spcPct val="0"/>
              </a:spcBef>
              <a:spcAft>
                <a:spcPct val="0"/>
              </a:spcAft>
              <a:defRPr sz="3000">
                <a:solidFill>
                  <a:srgbClr val="596169"/>
                </a:solidFill>
                <a:latin typeface="Arial" charset="0"/>
                <a:cs typeface="Arial" charset="0"/>
              </a:defRPr>
            </a:lvl9pPr>
          </a:lstStyle>
          <a:p>
            <a:r>
              <a:rPr lang="en-US" kern="0" dirty="0" smtClean="0">
                <a:solidFill>
                  <a:schemeClr val="tx2"/>
                </a:solidFill>
              </a:rPr>
              <a:t>Co-</a:t>
            </a:r>
            <a:r>
              <a:rPr lang="en-US" kern="0" dirty="0" err="1" smtClean="0">
                <a:solidFill>
                  <a:schemeClr val="tx2"/>
                </a:solidFill>
              </a:rPr>
              <a:t>Circolazione</a:t>
            </a:r>
            <a:r>
              <a:rPr lang="en-US" kern="0" dirty="0" smtClean="0">
                <a:solidFill>
                  <a:schemeClr val="tx2"/>
                </a:solidFill>
              </a:rPr>
              <a:t> del </a:t>
            </a:r>
            <a:r>
              <a:rPr lang="en-US" kern="0" dirty="0" err="1" smtClean="0">
                <a:solidFill>
                  <a:schemeClr val="tx2"/>
                </a:solidFill>
              </a:rPr>
              <a:t>ceppo</a:t>
            </a:r>
            <a:r>
              <a:rPr lang="en-US" kern="0" dirty="0" smtClean="0">
                <a:solidFill>
                  <a:schemeClr val="tx2"/>
                </a:solidFill>
              </a:rPr>
              <a:t> B</a:t>
            </a:r>
            <a:endParaRPr lang="en-US" sz="1200" kern="0" dirty="0" smtClean="0">
              <a:solidFill>
                <a:schemeClr val="tx2"/>
              </a:solidFill>
            </a:endParaRPr>
          </a:p>
          <a:p>
            <a:r>
              <a:rPr lang="en-US" sz="2000" b="1" kern="0" dirty="0" err="1" smtClean="0">
                <a:solidFill>
                  <a:schemeClr val="tx2"/>
                </a:solidFill>
              </a:rPr>
              <a:t>Imprevedibile</a:t>
            </a:r>
            <a:r>
              <a:rPr lang="en-US" sz="2000" b="1" kern="0" dirty="0" smtClean="0">
                <a:solidFill>
                  <a:schemeClr val="tx2"/>
                </a:solidFill>
              </a:rPr>
              <a:t> </a:t>
            </a:r>
            <a:r>
              <a:rPr lang="en-US" sz="2000" b="1" kern="0" dirty="0" err="1" smtClean="0">
                <a:solidFill>
                  <a:schemeClr val="tx2"/>
                </a:solidFill>
              </a:rPr>
              <a:t>durante</a:t>
            </a:r>
            <a:r>
              <a:rPr lang="en-US" sz="2000" b="1" kern="0" dirty="0" smtClean="0">
                <a:solidFill>
                  <a:schemeClr val="tx2"/>
                </a:solidFill>
              </a:rPr>
              <a:t> la </a:t>
            </a:r>
            <a:r>
              <a:rPr lang="en-US" sz="2000" b="1" kern="0" dirty="0" err="1" smtClean="0">
                <a:solidFill>
                  <a:schemeClr val="tx2"/>
                </a:solidFill>
              </a:rPr>
              <a:t>stessa</a:t>
            </a:r>
            <a:r>
              <a:rPr lang="en-US" sz="2000" b="1" kern="0" dirty="0" smtClean="0">
                <a:solidFill>
                  <a:schemeClr val="tx2"/>
                </a:solidFill>
              </a:rPr>
              <a:t> </a:t>
            </a:r>
            <a:r>
              <a:rPr lang="en-US" sz="2000" b="1" kern="0" dirty="0" err="1" smtClean="0">
                <a:solidFill>
                  <a:schemeClr val="tx2"/>
                </a:solidFill>
              </a:rPr>
              <a:t>stagione</a:t>
            </a:r>
            <a:r>
              <a:rPr lang="en-US" sz="2000" b="1" kern="0" dirty="0" smtClean="0">
                <a:solidFill>
                  <a:schemeClr val="tx2"/>
                </a:solidFill>
              </a:rPr>
              <a:t> e </a:t>
            </a:r>
            <a:r>
              <a:rPr lang="en-US" sz="2000" b="1" kern="0" dirty="0" err="1" smtClean="0">
                <a:solidFill>
                  <a:schemeClr val="tx2"/>
                </a:solidFill>
              </a:rPr>
              <a:t>tra</a:t>
            </a:r>
            <a:r>
              <a:rPr lang="en-US" sz="2000" b="1" kern="0" dirty="0" smtClean="0">
                <a:solidFill>
                  <a:schemeClr val="tx2"/>
                </a:solidFill>
              </a:rPr>
              <a:t> </a:t>
            </a:r>
            <a:r>
              <a:rPr lang="en-US" sz="2000" b="1" kern="0" dirty="0" err="1" smtClean="0">
                <a:solidFill>
                  <a:schemeClr val="tx2"/>
                </a:solidFill>
              </a:rPr>
              <a:t>i</a:t>
            </a:r>
            <a:r>
              <a:rPr lang="en-US" sz="2000" b="1" kern="0" dirty="0" smtClean="0">
                <a:solidFill>
                  <a:schemeClr val="tx2"/>
                </a:solidFill>
              </a:rPr>
              <a:t> </a:t>
            </a:r>
            <a:r>
              <a:rPr lang="en-US" sz="2000" b="1" kern="0" dirty="0" err="1" smtClean="0">
                <a:solidFill>
                  <a:schemeClr val="tx2"/>
                </a:solidFill>
              </a:rPr>
              <a:t>diversi</a:t>
            </a:r>
            <a:r>
              <a:rPr lang="en-US" sz="2000" b="1" kern="0" dirty="0" smtClean="0">
                <a:solidFill>
                  <a:schemeClr val="tx2"/>
                </a:solidFill>
              </a:rPr>
              <a:t> </a:t>
            </a:r>
            <a:r>
              <a:rPr lang="en-US" sz="2000" b="1" kern="0" dirty="0" err="1" smtClean="0">
                <a:solidFill>
                  <a:schemeClr val="tx2"/>
                </a:solidFill>
              </a:rPr>
              <a:t>paesi</a:t>
            </a:r>
            <a:endParaRPr lang="en-US" sz="2000" b="1" kern="0" dirty="0" smtClean="0">
              <a:solidFill>
                <a:schemeClr val="tx2"/>
              </a:solidFill>
            </a:endParaRPr>
          </a:p>
        </p:txBody>
      </p:sp>
      <p:sp>
        <p:nvSpPr>
          <p:cNvPr id="9" name="Rectangle 8"/>
          <p:cNvSpPr/>
          <p:nvPr/>
        </p:nvSpPr>
        <p:spPr>
          <a:xfrm>
            <a:off x="138933" y="4924731"/>
            <a:ext cx="5233418" cy="246221"/>
          </a:xfrm>
          <a:prstGeom prst="rect">
            <a:avLst/>
          </a:prstGeom>
        </p:spPr>
        <p:txBody>
          <a:bodyPr wrap="square">
            <a:spAutoFit/>
          </a:bodyPr>
          <a:lstStyle/>
          <a:p>
            <a:r>
              <a:rPr lang="en-US" sz="1000" dirty="0">
                <a:hlinkClick r:id="rId3"/>
              </a:rPr>
              <a:t>http://</a:t>
            </a:r>
            <a:r>
              <a:rPr lang="en-US" sz="1000" dirty="0" smtClean="0">
                <a:hlinkClick r:id="rId3"/>
              </a:rPr>
              <a:t>www.nivel.nl/sites/default/files/bestanden/eiss_annal_report_2004-2005.pdf</a:t>
            </a:r>
            <a:r>
              <a:rPr lang="en-US" sz="1000" dirty="0" smtClean="0"/>
              <a:t> </a:t>
            </a:r>
            <a:endParaRPr lang="en-US" sz="1000" dirty="0"/>
          </a:p>
        </p:txBody>
      </p:sp>
      <p:sp>
        <p:nvSpPr>
          <p:cNvPr id="59" name="Freeform 44"/>
          <p:cNvSpPr>
            <a:spLocks noChangeAspect="1"/>
          </p:cNvSpPr>
          <p:nvPr/>
        </p:nvSpPr>
        <p:spPr bwMode="auto">
          <a:xfrm>
            <a:off x="1371304" y="2487811"/>
            <a:ext cx="1436687" cy="103227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0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2147483647 w 20000"/>
              <a:gd name="T95" fmla="*/ 2147483647 h 20000"/>
              <a:gd name="T96" fmla="*/ 2147483647 w 20000"/>
              <a:gd name="T97" fmla="*/ 2147483647 h 20000"/>
              <a:gd name="T98" fmla="*/ 2147483647 w 20000"/>
              <a:gd name="T99" fmla="*/ 2147483647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97B8F1"/>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0" name="Freeform 45"/>
          <p:cNvSpPr>
            <a:spLocks noChangeAspect="1"/>
          </p:cNvSpPr>
          <p:nvPr/>
        </p:nvSpPr>
        <p:spPr bwMode="auto">
          <a:xfrm>
            <a:off x="2193629" y="2443758"/>
            <a:ext cx="407987" cy="227410"/>
          </a:xfrm>
          <a:custGeom>
            <a:avLst/>
            <a:gdLst>
              <a:gd name="T0" fmla="*/ 0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0 h 20000"/>
              <a:gd name="T12" fmla="*/ 2147483647 w 20000"/>
              <a:gd name="T13" fmla="*/ 0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0 w 20000"/>
              <a:gd name="T47" fmla="*/ 2147483647 h 20000"/>
              <a:gd name="T48" fmla="*/ 0 w 20000"/>
              <a:gd name="T49" fmla="*/ 2147483647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1956BE">
              <a:lumMod val="20000"/>
              <a:lumOff val="80000"/>
            </a:srgbClr>
          </a:solidFill>
          <a:ln w="12700" cap="flat" cmpd="sng">
            <a:solidFill>
              <a:srgbClr val="80808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000099"/>
              </a:solidFill>
              <a:effectLst/>
              <a:uLnTx/>
              <a:uFillTx/>
              <a:latin typeface="Calibri" pitchFamily="34" charset="0"/>
            </a:endParaRPr>
          </a:p>
        </p:txBody>
      </p:sp>
      <p:sp>
        <p:nvSpPr>
          <p:cNvPr id="61" name="Freeform 46"/>
          <p:cNvSpPr>
            <a:spLocks noChangeAspect="1"/>
          </p:cNvSpPr>
          <p:nvPr/>
        </p:nvSpPr>
        <p:spPr bwMode="auto">
          <a:xfrm>
            <a:off x="2757191" y="1701999"/>
            <a:ext cx="277813" cy="290513"/>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0 w 20000"/>
              <a:gd name="T9" fmla="*/ 2147483647 h 20000"/>
              <a:gd name="T10" fmla="*/ 0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0 h 20000"/>
              <a:gd name="T20" fmla="*/ 2147483647 w 20000"/>
              <a:gd name="T21" fmla="*/ 0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1956BE">
              <a:lumMod val="20000"/>
              <a:lumOff val="80000"/>
            </a:srgbClr>
          </a:solidFill>
          <a:ln w="12700" cap="flat" cmpd="sng">
            <a:solidFill>
              <a:srgbClr val="80808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000099"/>
              </a:solidFill>
              <a:effectLst/>
              <a:uLnTx/>
              <a:uFillTx/>
              <a:latin typeface="Calibri" pitchFamily="34" charset="0"/>
            </a:endParaRPr>
          </a:p>
        </p:txBody>
      </p:sp>
      <p:sp>
        <p:nvSpPr>
          <p:cNvPr id="62" name="Freeform 47"/>
          <p:cNvSpPr>
            <a:spLocks noChangeAspect="1"/>
          </p:cNvSpPr>
          <p:nvPr/>
        </p:nvSpPr>
        <p:spPr bwMode="auto">
          <a:xfrm>
            <a:off x="3042941" y="1842493"/>
            <a:ext cx="150813" cy="148828"/>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0 h 20000"/>
              <a:gd name="T18" fmla="*/ 2147483647 w 20000"/>
              <a:gd name="T19" fmla="*/ 0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3" name="Freeform 48"/>
          <p:cNvSpPr>
            <a:spLocks noChangeAspect="1"/>
          </p:cNvSpPr>
          <p:nvPr/>
        </p:nvSpPr>
        <p:spPr bwMode="auto">
          <a:xfrm>
            <a:off x="2911179" y="1917502"/>
            <a:ext cx="104775" cy="48816"/>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2147483647 w 20000"/>
              <a:gd name="T9" fmla="*/ 0 h 20000"/>
              <a:gd name="T10" fmla="*/ 2147483647 w 20000"/>
              <a:gd name="T11" fmla="*/ 214748364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4" name="Freeform 49"/>
          <p:cNvSpPr>
            <a:spLocks noChangeAspect="1"/>
          </p:cNvSpPr>
          <p:nvPr/>
        </p:nvSpPr>
        <p:spPr bwMode="auto">
          <a:xfrm>
            <a:off x="3042941" y="1991320"/>
            <a:ext cx="73025" cy="34529"/>
          </a:xfrm>
          <a:custGeom>
            <a:avLst/>
            <a:gdLst>
              <a:gd name="T0" fmla="*/ 2147483647 w 20000"/>
              <a:gd name="T1" fmla="*/ 2147483647 h 20000"/>
              <a:gd name="T2" fmla="*/ 0 w 20000"/>
              <a:gd name="T3" fmla="*/ 2147483647 h 20000"/>
              <a:gd name="T4" fmla="*/ 2147483647 w 20000"/>
              <a:gd name="T5" fmla="*/ 0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5" name="Freeform 50"/>
          <p:cNvSpPr>
            <a:spLocks noChangeAspect="1"/>
          </p:cNvSpPr>
          <p:nvPr/>
        </p:nvSpPr>
        <p:spPr bwMode="auto">
          <a:xfrm>
            <a:off x="2542878" y="1981795"/>
            <a:ext cx="995362" cy="948929"/>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2147483647 w 20000"/>
              <a:gd name="T95" fmla="*/ 2147483647 h 20000"/>
              <a:gd name="T96" fmla="*/ 214748364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336699"/>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6" name="Freeform 52"/>
          <p:cNvSpPr>
            <a:spLocks noChangeAspect="1"/>
          </p:cNvSpPr>
          <p:nvPr/>
        </p:nvSpPr>
        <p:spPr bwMode="auto">
          <a:xfrm>
            <a:off x="2812753" y="3458171"/>
            <a:ext cx="171450" cy="178594"/>
          </a:xfrm>
          <a:custGeom>
            <a:avLst/>
            <a:gdLst>
              <a:gd name="T0" fmla="*/ 2147483647 w 20000"/>
              <a:gd name="T1" fmla="*/ 0 h 20000"/>
              <a:gd name="T2" fmla="*/ 2147483647 w 20000"/>
              <a:gd name="T3" fmla="*/ 0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0 w 20000"/>
              <a:gd name="T39" fmla="*/ 2147483647 h 20000"/>
              <a:gd name="T40" fmla="*/ 2147483647 w 20000"/>
              <a:gd name="T41" fmla="*/ 2147483647 h 20000"/>
              <a:gd name="T42" fmla="*/ 2147483647 w 20000"/>
              <a:gd name="T43" fmla="*/ 2147483647 h 20000"/>
              <a:gd name="T44" fmla="*/ 0 w 20000"/>
              <a:gd name="T45" fmla="*/ 2147483647 h 20000"/>
              <a:gd name="T46" fmla="*/ 0 w 20000"/>
              <a:gd name="T47" fmla="*/ 2147483647 h 20000"/>
              <a:gd name="T48" fmla="*/ 2147483647 w 20000"/>
              <a:gd name="T49" fmla="*/ 2147483647 h 20000"/>
              <a:gd name="T50" fmla="*/ 0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7" name="Freeform 53"/>
          <p:cNvSpPr>
            <a:spLocks noChangeAspect="1"/>
          </p:cNvSpPr>
          <p:nvPr/>
        </p:nvSpPr>
        <p:spPr bwMode="auto">
          <a:xfrm>
            <a:off x="1282403" y="1474590"/>
            <a:ext cx="817562" cy="114657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0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0 h 20000"/>
              <a:gd name="T48" fmla="*/ 2147483647 w 20000"/>
              <a:gd name="T49" fmla="*/ 0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6699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8" name="Freeform 54"/>
          <p:cNvSpPr>
            <a:spLocks noChangeAspect="1"/>
          </p:cNvSpPr>
          <p:nvPr/>
        </p:nvSpPr>
        <p:spPr bwMode="auto">
          <a:xfrm>
            <a:off x="1056979" y="1947268"/>
            <a:ext cx="263525" cy="167878"/>
          </a:xfrm>
          <a:custGeom>
            <a:avLst/>
            <a:gdLst>
              <a:gd name="T0" fmla="*/ 2147483647 w 20000"/>
              <a:gd name="T1" fmla="*/ 2147483647 h 20000"/>
              <a:gd name="T2" fmla="*/ 2147483647 w 20000"/>
              <a:gd name="T3" fmla="*/ 2147483647 h 20000"/>
              <a:gd name="T4" fmla="*/ 2147483647 w 20000"/>
              <a:gd name="T5" fmla="*/ 0 h 20000"/>
              <a:gd name="T6" fmla="*/ 2147483647 w 20000"/>
              <a:gd name="T7" fmla="*/ 0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0 w 20000"/>
              <a:gd name="T33" fmla="*/ 2147483647 h 20000"/>
              <a:gd name="T34" fmla="*/ 2147483647 w 20000"/>
              <a:gd name="T35" fmla="*/ 2147483647 h 20000"/>
              <a:gd name="T36" fmla="*/ 2147483647 w 20000"/>
              <a:gd name="T37" fmla="*/ 2147483647 h 20000"/>
              <a:gd name="T38" fmla="*/ 2147483647 w 20000"/>
              <a:gd name="T39" fmla="*/ 214748364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69" name="Freeform 55"/>
          <p:cNvSpPr>
            <a:spLocks noChangeAspect="1"/>
          </p:cNvSpPr>
          <p:nvPr/>
        </p:nvSpPr>
        <p:spPr bwMode="auto">
          <a:xfrm>
            <a:off x="1209379" y="1529359"/>
            <a:ext cx="58737" cy="79772"/>
          </a:xfrm>
          <a:custGeom>
            <a:avLst/>
            <a:gdLst>
              <a:gd name="T0" fmla="*/ 0 w 20000"/>
              <a:gd name="T1" fmla="*/ 2147483647 h 20000"/>
              <a:gd name="T2" fmla="*/ 0 w 20000"/>
              <a:gd name="T3" fmla="*/ 2147483647 h 20000"/>
              <a:gd name="T4" fmla="*/ 0 w 20000"/>
              <a:gd name="T5" fmla="*/ 2147483647 h 20000"/>
              <a:gd name="T6" fmla="*/ 0 w 20000"/>
              <a:gd name="T7" fmla="*/ 2147483647 h 20000"/>
              <a:gd name="T8" fmla="*/ 2147483647 w 20000"/>
              <a:gd name="T9" fmla="*/ 2147483647 h 20000"/>
              <a:gd name="T10" fmla="*/ 2147483647 w 20000"/>
              <a:gd name="T11" fmla="*/ 2147483647 h 20000"/>
              <a:gd name="T12" fmla="*/ 2147483647 w 20000"/>
              <a:gd name="T13" fmla="*/ 0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0 w 20000"/>
              <a:gd name="T23" fmla="*/ 214748364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00AFA5"/>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0" name="Freeform 56"/>
          <p:cNvSpPr>
            <a:spLocks noChangeAspect="1"/>
          </p:cNvSpPr>
          <p:nvPr/>
        </p:nvSpPr>
        <p:spPr bwMode="auto">
          <a:xfrm>
            <a:off x="1185566" y="1625800"/>
            <a:ext cx="111125" cy="59531"/>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0 w 20000"/>
              <a:gd name="T11" fmla="*/ 2147483647 h 20000"/>
              <a:gd name="T12" fmla="*/ 2147483647 w 20000"/>
              <a:gd name="T13" fmla="*/ 0 h 20000"/>
              <a:gd name="T14" fmla="*/ 2147483647 w 20000"/>
              <a:gd name="T15" fmla="*/ 2147483647 h 20000"/>
              <a:gd name="T16" fmla="*/ 2147483647 w 20000"/>
              <a:gd name="T17" fmla="*/ 0 h 20000"/>
              <a:gd name="T18" fmla="*/ 2147483647 w 20000"/>
              <a:gd name="T19" fmla="*/ 0 h 20000"/>
              <a:gd name="T20" fmla="*/ 2147483647 w 20000"/>
              <a:gd name="T21" fmla="*/ 2147483647 h 20000"/>
              <a:gd name="T22" fmla="*/ 2147483647 w 20000"/>
              <a:gd name="T23" fmla="*/ 2147483647 h 20000"/>
              <a:gd name="T24" fmla="*/ 2147483647 w 20000"/>
              <a:gd name="T25" fmla="*/ 2147483647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00AFA5"/>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1" name="Freeform 59"/>
          <p:cNvSpPr>
            <a:spLocks noChangeAspect="1"/>
          </p:cNvSpPr>
          <p:nvPr/>
        </p:nvSpPr>
        <p:spPr bwMode="auto">
          <a:xfrm>
            <a:off x="1560216" y="1393627"/>
            <a:ext cx="60325" cy="34529"/>
          </a:xfrm>
          <a:custGeom>
            <a:avLst/>
            <a:gdLst>
              <a:gd name="T0" fmla="*/ 2147483647 w 20000"/>
              <a:gd name="T1" fmla="*/ 2147483647 h 20000"/>
              <a:gd name="T2" fmla="*/ 0 w 20000"/>
              <a:gd name="T3" fmla="*/ 2147483647 h 20000"/>
              <a:gd name="T4" fmla="*/ 0 w 20000"/>
              <a:gd name="T5" fmla="*/ 0 h 20000"/>
              <a:gd name="T6" fmla="*/ 2147483647 w 20000"/>
              <a:gd name="T7" fmla="*/ 2147483647 h 20000"/>
              <a:gd name="T8" fmla="*/ 2147483647 w 20000"/>
              <a:gd name="T9" fmla="*/ 2147483647 h 20000"/>
              <a:gd name="T10" fmla="*/ 2147483647 w 20000"/>
              <a:gd name="T11" fmla="*/ 214748364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no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2" name="Freeform 60"/>
          <p:cNvSpPr>
            <a:spLocks noChangeAspect="1"/>
          </p:cNvSpPr>
          <p:nvPr/>
        </p:nvSpPr>
        <p:spPr bwMode="auto">
          <a:xfrm>
            <a:off x="1126828" y="1660327"/>
            <a:ext cx="25400" cy="34529"/>
          </a:xfrm>
          <a:custGeom>
            <a:avLst/>
            <a:gdLst>
              <a:gd name="T0" fmla="*/ 57997911 w 20000"/>
              <a:gd name="T1" fmla="*/ 2147483647 h 20000"/>
              <a:gd name="T2" fmla="*/ 0 w 20000"/>
              <a:gd name="T3" fmla="*/ 2147483647 h 20000"/>
              <a:gd name="T4" fmla="*/ 0 w 20000"/>
              <a:gd name="T5" fmla="*/ 0 h 20000"/>
              <a:gd name="T6" fmla="*/ 57997911 w 20000"/>
              <a:gd name="T7" fmla="*/ 2147483647 h 20000"/>
              <a:gd name="T8" fmla="*/ 57997911 w 20000"/>
              <a:gd name="T9" fmla="*/ 214748364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00AFA5"/>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3" name="Freeform 61"/>
          <p:cNvSpPr>
            <a:spLocks noChangeAspect="1"/>
          </p:cNvSpPr>
          <p:nvPr/>
        </p:nvSpPr>
        <p:spPr bwMode="auto">
          <a:xfrm>
            <a:off x="1099840" y="1625799"/>
            <a:ext cx="52388" cy="14288"/>
          </a:xfrm>
          <a:custGeom>
            <a:avLst/>
            <a:gdLst>
              <a:gd name="T0" fmla="*/ 2147483647 w 20000"/>
              <a:gd name="T1" fmla="*/ 3277 h 20000"/>
              <a:gd name="T2" fmla="*/ 0 w 20000"/>
              <a:gd name="T3" fmla="*/ 0 h 20000"/>
              <a:gd name="T4" fmla="*/ 2147483647 w 20000"/>
              <a:gd name="T5" fmla="*/ 0 h 20000"/>
              <a:gd name="T6" fmla="*/ 2147483647 w 20000"/>
              <a:gd name="T7" fmla="*/ 327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00AFA5"/>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4" name="Freeform 62"/>
          <p:cNvSpPr>
            <a:spLocks noChangeAspect="1"/>
          </p:cNvSpPr>
          <p:nvPr/>
        </p:nvSpPr>
        <p:spPr bwMode="auto">
          <a:xfrm>
            <a:off x="742654" y="1947268"/>
            <a:ext cx="473075" cy="503634"/>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0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0 h 20000"/>
              <a:gd name="T66" fmla="*/ 2147483647 w 20000"/>
              <a:gd name="T67" fmla="*/ 2147483647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1956BE">
              <a:lumMod val="20000"/>
              <a:lumOff val="80000"/>
            </a:srgbClr>
          </a:solidFill>
          <a:ln w="12700" cap="flat" cmpd="sng">
            <a:solidFill>
              <a:srgbClr val="80808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000099"/>
              </a:solidFill>
              <a:effectLst/>
              <a:uLnTx/>
              <a:uFillTx/>
              <a:latin typeface="Calibri" pitchFamily="34" charset="0"/>
            </a:endParaRPr>
          </a:p>
        </p:txBody>
      </p:sp>
      <p:sp>
        <p:nvSpPr>
          <p:cNvPr id="75" name="Freeform 63"/>
          <p:cNvSpPr>
            <a:spLocks noChangeAspect="1"/>
          </p:cNvSpPr>
          <p:nvPr/>
        </p:nvSpPr>
        <p:spPr bwMode="auto">
          <a:xfrm>
            <a:off x="2639716" y="2970014"/>
            <a:ext cx="1317625" cy="1057275"/>
          </a:xfrm>
          <a:custGeom>
            <a:avLst/>
            <a:gdLst>
              <a:gd name="T0" fmla="*/ 2147483647 w 20000"/>
              <a:gd name="T1" fmla="*/ 2147483647 h 20000"/>
              <a:gd name="T2" fmla="*/ 2147483647 w 20000"/>
              <a:gd name="T3" fmla="*/ 0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2147483647 w 20000"/>
              <a:gd name="T95" fmla="*/ 2147483647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1956BE">
              <a:lumMod val="20000"/>
              <a:lumOff val="80000"/>
            </a:srgbClr>
          </a:solidFill>
          <a:ln w="12700" cap="flat" cmpd="sng">
            <a:solidFill>
              <a:srgbClr val="80808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000099"/>
              </a:solidFill>
              <a:effectLst/>
              <a:uLnTx/>
              <a:uFillTx/>
              <a:latin typeface="Calibri" pitchFamily="34" charset="0"/>
            </a:endParaRPr>
          </a:p>
        </p:txBody>
      </p:sp>
      <p:sp>
        <p:nvSpPr>
          <p:cNvPr id="76" name="Freeform 64"/>
          <p:cNvSpPr>
            <a:spLocks noChangeAspect="1"/>
          </p:cNvSpPr>
          <p:nvPr/>
        </p:nvSpPr>
        <p:spPr bwMode="auto">
          <a:xfrm>
            <a:off x="3279478" y="4007049"/>
            <a:ext cx="336550" cy="147638"/>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0 w 20000"/>
              <a:gd name="T11" fmla="*/ 2147483647 h 20000"/>
              <a:gd name="T12" fmla="*/ 0 w 20000"/>
              <a:gd name="T13" fmla="*/ 2147483647 h 20000"/>
              <a:gd name="T14" fmla="*/ 2147483647 w 20000"/>
              <a:gd name="T15" fmla="*/ 0 h 20000"/>
              <a:gd name="T16" fmla="*/ 2147483647 w 20000"/>
              <a:gd name="T17" fmla="*/ 2147483647 h 20000"/>
              <a:gd name="T18" fmla="*/ 2147483647 w 20000"/>
              <a:gd name="T19" fmla="*/ 0 h 20000"/>
              <a:gd name="T20" fmla="*/ 2147483647 w 20000"/>
              <a:gd name="T21" fmla="*/ 0 h 20000"/>
              <a:gd name="T22" fmla="*/ 2147483647 w 20000"/>
              <a:gd name="T23" fmla="*/ 2147483647 h 20000"/>
              <a:gd name="T24" fmla="*/ 2147483647 w 20000"/>
              <a:gd name="T25" fmla="*/ 0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7" name="Freeform 65"/>
          <p:cNvSpPr>
            <a:spLocks noChangeAspect="1"/>
          </p:cNvSpPr>
          <p:nvPr/>
        </p:nvSpPr>
        <p:spPr bwMode="auto">
          <a:xfrm>
            <a:off x="2806403" y="3666530"/>
            <a:ext cx="177800" cy="246459"/>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0 w 20000"/>
              <a:gd name="T13" fmla="*/ 2147483647 h 20000"/>
              <a:gd name="T14" fmla="*/ 2147483647 w 20000"/>
              <a:gd name="T15" fmla="*/ 2147483647 h 20000"/>
              <a:gd name="T16" fmla="*/ 2147483647 w 20000"/>
              <a:gd name="T17" fmla="*/ 2147483647 h 20000"/>
              <a:gd name="T18" fmla="*/ 2147483647 w 20000"/>
              <a:gd name="T19" fmla="*/ 0 h 20000"/>
              <a:gd name="T20" fmla="*/ 2147483647 w 20000"/>
              <a:gd name="T21" fmla="*/ 0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8" name="Freeform 66"/>
          <p:cNvSpPr>
            <a:spLocks noChangeAspect="1"/>
          </p:cNvSpPr>
          <p:nvPr/>
        </p:nvSpPr>
        <p:spPr bwMode="auto">
          <a:xfrm>
            <a:off x="2542879" y="2589015"/>
            <a:ext cx="92075" cy="94060"/>
          </a:xfrm>
          <a:custGeom>
            <a:avLst/>
            <a:gdLst>
              <a:gd name="T0" fmla="*/ 0 w 20000"/>
              <a:gd name="T1" fmla="*/ 2147483647 h 20000"/>
              <a:gd name="T2" fmla="*/ 0 w 20000"/>
              <a:gd name="T3" fmla="*/ 2147483647 h 20000"/>
              <a:gd name="T4" fmla="*/ 2147483647 w 20000"/>
              <a:gd name="T5" fmla="*/ 2147483647 h 20000"/>
              <a:gd name="T6" fmla="*/ 2147483647 w 20000"/>
              <a:gd name="T7" fmla="*/ 0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0 w 20000"/>
              <a:gd name="T17" fmla="*/ 214748364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336699"/>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79" name="Freeform 67"/>
          <p:cNvSpPr>
            <a:spLocks noChangeAspect="1"/>
          </p:cNvSpPr>
          <p:nvPr/>
        </p:nvSpPr>
        <p:spPr bwMode="auto">
          <a:xfrm>
            <a:off x="3465215" y="4218981"/>
            <a:ext cx="52388" cy="40481"/>
          </a:xfrm>
          <a:custGeom>
            <a:avLst/>
            <a:gdLst>
              <a:gd name="T0" fmla="*/ 2147483647 w 20000"/>
              <a:gd name="T1" fmla="*/ 2147483647 h 20000"/>
              <a:gd name="T2" fmla="*/ 0 w 20000"/>
              <a:gd name="T3" fmla="*/ 0 h 20000"/>
              <a:gd name="T4" fmla="*/ 2147483647 w 20000"/>
              <a:gd name="T5" fmla="*/ 2147483647 h 20000"/>
              <a:gd name="T6" fmla="*/ 2147483647 w 20000"/>
              <a:gd name="T7" fmla="*/ 214748364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99"/>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0" name="Freeform 68"/>
          <p:cNvSpPr>
            <a:spLocks noChangeAspect="1"/>
          </p:cNvSpPr>
          <p:nvPr/>
        </p:nvSpPr>
        <p:spPr bwMode="auto">
          <a:xfrm>
            <a:off x="2295228" y="2152055"/>
            <a:ext cx="393700" cy="381000"/>
          </a:xfrm>
          <a:custGeom>
            <a:avLst/>
            <a:gdLst>
              <a:gd name="T0" fmla="*/ 0 w 20000"/>
              <a:gd name="T1" fmla="*/ 2147483647 h 20000"/>
              <a:gd name="T2" fmla="*/ 0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0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0 w 20000"/>
              <a:gd name="T73" fmla="*/ 2147483647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1" name="Freeform 70"/>
          <p:cNvSpPr>
            <a:spLocks noChangeAspect="1"/>
          </p:cNvSpPr>
          <p:nvPr/>
        </p:nvSpPr>
        <p:spPr bwMode="auto">
          <a:xfrm>
            <a:off x="2971504" y="2743796"/>
            <a:ext cx="796925" cy="302419"/>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0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0 w 20000"/>
              <a:gd name="T63" fmla="*/ 2147483647 h 20000"/>
              <a:gd name="T64" fmla="*/ 0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97B8F1"/>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2" name="Freeform 71"/>
          <p:cNvSpPr>
            <a:spLocks noChangeAspect="1"/>
          </p:cNvSpPr>
          <p:nvPr/>
        </p:nvSpPr>
        <p:spPr bwMode="auto">
          <a:xfrm>
            <a:off x="831554" y="3534371"/>
            <a:ext cx="382587" cy="588169"/>
          </a:xfrm>
          <a:custGeom>
            <a:avLst/>
            <a:gdLst>
              <a:gd name="T0" fmla="*/ 2147483647 w 20000"/>
              <a:gd name="T1" fmla="*/ 0 h 20000"/>
              <a:gd name="T2" fmla="*/ 2147483647 w 20000"/>
              <a:gd name="T3" fmla="*/ 2147483647 h 20000"/>
              <a:gd name="T4" fmla="*/ 2147483647 w 20000"/>
              <a:gd name="T5" fmla="*/ 0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0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1956BE">
              <a:lumMod val="20000"/>
              <a:lumOff val="80000"/>
            </a:srgbClr>
          </a:solidFill>
          <a:ln w="12700" cap="flat" cmpd="sng">
            <a:solidFill>
              <a:srgbClr val="80808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srgbClr val="000099"/>
              </a:solidFill>
              <a:effectLst/>
              <a:uLnTx/>
              <a:uFillTx/>
              <a:latin typeface="Calibri" pitchFamily="34" charset="0"/>
            </a:endParaRPr>
          </a:p>
        </p:txBody>
      </p:sp>
      <p:sp>
        <p:nvSpPr>
          <p:cNvPr id="83" name="Freeform 75"/>
          <p:cNvSpPr>
            <a:spLocks noChangeAspect="1"/>
          </p:cNvSpPr>
          <p:nvPr/>
        </p:nvSpPr>
        <p:spPr bwMode="auto">
          <a:xfrm>
            <a:off x="3431879" y="1947268"/>
            <a:ext cx="33337" cy="44053"/>
          </a:xfrm>
          <a:custGeom>
            <a:avLst/>
            <a:gdLst>
              <a:gd name="T0" fmla="*/ 2147483647 w 20000"/>
              <a:gd name="T1" fmla="*/ 2147483647 h 20000"/>
              <a:gd name="T2" fmla="*/ 0 w 20000"/>
              <a:gd name="T3" fmla="*/ 2147483647 h 20000"/>
              <a:gd name="T4" fmla="*/ 0 w 20000"/>
              <a:gd name="T5" fmla="*/ 0 h 20000"/>
              <a:gd name="T6" fmla="*/ 2147483647 w 20000"/>
              <a:gd name="T7" fmla="*/ 2147483647 h 20000"/>
              <a:gd name="T8" fmla="*/ 2147483647 w 20000"/>
              <a:gd name="T9" fmla="*/ 214748364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4" name="Freeform 76"/>
          <p:cNvSpPr>
            <a:spLocks noChangeAspect="1"/>
          </p:cNvSpPr>
          <p:nvPr/>
        </p:nvSpPr>
        <p:spPr bwMode="auto">
          <a:xfrm>
            <a:off x="2590503" y="2878336"/>
            <a:ext cx="474662" cy="23217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0 h 20000"/>
              <a:gd name="T16" fmla="*/ 2147483647 w 20000"/>
              <a:gd name="T17" fmla="*/ 0 h 20000"/>
              <a:gd name="T18" fmla="*/ 2147483647 w 20000"/>
              <a:gd name="T19" fmla="*/ 0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0 w 20000"/>
              <a:gd name="T77" fmla="*/ 2147483647 h 20000"/>
              <a:gd name="T78" fmla="*/ 0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336699"/>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5" name="Freeform 77"/>
          <p:cNvSpPr>
            <a:spLocks noChangeAspect="1"/>
          </p:cNvSpPr>
          <p:nvPr/>
        </p:nvSpPr>
        <p:spPr bwMode="auto">
          <a:xfrm>
            <a:off x="877590" y="3365302"/>
            <a:ext cx="1403350" cy="859631"/>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6" name="Freeform 78"/>
          <p:cNvSpPr>
            <a:spLocks noChangeAspect="1"/>
          </p:cNvSpPr>
          <p:nvPr/>
        </p:nvSpPr>
        <p:spPr bwMode="auto">
          <a:xfrm>
            <a:off x="2153941" y="3793927"/>
            <a:ext cx="131763" cy="79772"/>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2147483647 w 20000"/>
              <a:gd name="T9" fmla="*/ 0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808080"/>
          </a:solidFill>
          <a:ln w="317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7" name="Freeform 79"/>
          <p:cNvSpPr>
            <a:spLocks noChangeAspect="1"/>
          </p:cNvSpPr>
          <p:nvPr/>
        </p:nvSpPr>
        <p:spPr bwMode="auto">
          <a:xfrm>
            <a:off x="2285704" y="3779639"/>
            <a:ext cx="52387" cy="14288"/>
          </a:xfrm>
          <a:custGeom>
            <a:avLst/>
            <a:gdLst>
              <a:gd name="T0" fmla="*/ 2147483647 w 20000"/>
              <a:gd name="T1" fmla="*/ 3475 h 20000"/>
              <a:gd name="T2" fmla="*/ 0 w 20000"/>
              <a:gd name="T3" fmla="*/ 0 h 20000"/>
              <a:gd name="T4" fmla="*/ 2147483647 w 20000"/>
              <a:gd name="T5" fmla="*/ 0 h 20000"/>
              <a:gd name="T6" fmla="*/ 2147483647 w 20000"/>
              <a:gd name="T7" fmla="*/ 3475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808080"/>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8" name="Freeform 80"/>
          <p:cNvSpPr>
            <a:spLocks noChangeAspect="1"/>
          </p:cNvSpPr>
          <p:nvPr/>
        </p:nvSpPr>
        <p:spPr bwMode="auto">
          <a:xfrm>
            <a:off x="2009478" y="3887987"/>
            <a:ext cx="38100" cy="34528"/>
          </a:xfrm>
          <a:custGeom>
            <a:avLst/>
            <a:gdLst>
              <a:gd name="T0" fmla="*/ 2147483647 w 20000"/>
              <a:gd name="T1" fmla="*/ 2147483647 h 20000"/>
              <a:gd name="T2" fmla="*/ 0 w 20000"/>
              <a:gd name="T3" fmla="*/ 2147483647 h 20000"/>
              <a:gd name="T4" fmla="*/ 2147483647 w 20000"/>
              <a:gd name="T5" fmla="*/ 0 h 20000"/>
              <a:gd name="T6" fmla="*/ 2147483647 w 20000"/>
              <a:gd name="T7" fmla="*/ 214748364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808080"/>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89" name="Freeform 86"/>
          <p:cNvSpPr>
            <a:spLocks noChangeAspect="1"/>
          </p:cNvSpPr>
          <p:nvPr/>
        </p:nvSpPr>
        <p:spPr bwMode="auto">
          <a:xfrm>
            <a:off x="2984204" y="2998589"/>
            <a:ext cx="46037" cy="10716"/>
          </a:xfrm>
          <a:custGeom>
            <a:avLst/>
            <a:gdLst>
              <a:gd name="T0" fmla="*/ 2147483647 w 20000"/>
              <a:gd name="T1" fmla="*/ 1 h 20000"/>
              <a:gd name="T2" fmla="*/ 2147483647 w 20000"/>
              <a:gd name="T3" fmla="*/ 0 h 20000"/>
              <a:gd name="T4" fmla="*/ 0 w 20000"/>
              <a:gd name="T5" fmla="*/ 0 h 20000"/>
              <a:gd name="T6" fmla="*/ 2147483647 w 20000"/>
              <a:gd name="T7" fmla="*/ 0 h 20000"/>
              <a:gd name="T8" fmla="*/ 2147483647 w 20000"/>
              <a:gd name="T9" fmla="*/ 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808080"/>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srgbClr val="000099"/>
              </a:solidFill>
              <a:effectLst/>
              <a:uLnTx/>
              <a:uFillTx/>
              <a:latin typeface="Calibri" pitchFamily="34" charset="0"/>
            </a:endParaRPr>
          </a:p>
        </p:txBody>
      </p:sp>
      <p:sp>
        <p:nvSpPr>
          <p:cNvPr id="90" name="Text Box 90"/>
          <p:cNvSpPr txBox="1">
            <a:spLocks noChangeArrowheads="1"/>
          </p:cNvSpPr>
          <p:nvPr/>
        </p:nvSpPr>
        <p:spPr bwMode="auto">
          <a:xfrm>
            <a:off x="3430291" y="2881908"/>
            <a:ext cx="177934" cy="123111"/>
          </a:xfrm>
          <a:prstGeom prst="rect">
            <a:avLst/>
          </a:prstGeom>
          <a:noFill/>
          <a:ln w="9525">
            <a:noFill/>
            <a:miter lim="800000"/>
            <a:headEnd/>
            <a:tailEnd/>
          </a:ln>
        </p:spPr>
        <p:txBody>
          <a:bodyPr wrap="none" lIns="0" tIns="0" rIns="0" bIns="0">
            <a:spAutoFit/>
          </a:bodyPr>
          <a:lstStyle/>
          <a:p>
            <a:r>
              <a:rPr lang="fr-FR" sz="800" b="1">
                <a:solidFill>
                  <a:srgbClr val="000000"/>
                </a:solidFill>
                <a:latin typeface="Calibri" pitchFamily="34" charset="0"/>
              </a:rPr>
              <a:t>31%</a:t>
            </a:r>
          </a:p>
        </p:txBody>
      </p:sp>
      <p:sp>
        <p:nvSpPr>
          <p:cNvPr id="91" name="Text Box 93"/>
          <p:cNvSpPr txBox="1">
            <a:spLocks noChangeArrowheads="1"/>
          </p:cNvSpPr>
          <p:nvPr/>
        </p:nvSpPr>
        <p:spPr bwMode="auto">
          <a:xfrm>
            <a:off x="2722266" y="1799630"/>
            <a:ext cx="314325" cy="80963"/>
          </a:xfrm>
          <a:prstGeom prst="rect">
            <a:avLst/>
          </a:prstGeom>
          <a:noFill/>
          <a:ln w="9525">
            <a:noFill/>
            <a:miter lim="800000"/>
            <a:headEnd/>
            <a:tailEnd/>
          </a:ln>
        </p:spPr>
        <p:txBody>
          <a:bodyPr lIns="0" tIns="0" rIns="0" bIns="0"/>
          <a:lstStyle/>
          <a:p>
            <a:pPr algn="ctr"/>
            <a:r>
              <a:rPr lang="fr-FR" sz="800" b="1">
                <a:solidFill>
                  <a:srgbClr val="000000"/>
                </a:solidFill>
                <a:latin typeface="Calibri" pitchFamily="34" charset="0"/>
              </a:rPr>
              <a:t>11%</a:t>
            </a:r>
          </a:p>
        </p:txBody>
      </p:sp>
      <p:sp>
        <p:nvSpPr>
          <p:cNvPr id="92" name="Text Box 97"/>
          <p:cNvSpPr txBox="1">
            <a:spLocks noChangeArrowheads="1"/>
          </p:cNvSpPr>
          <p:nvPr/>
        </p:nvSpPr>
        <p:spPr bwMode="auto">
          <a:xfrm>
            <a:off x="877591" y="3770114"/>
            <a:ext cx="269875" cy="123111"/>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rPr>
              <a:t>15%</a:t>
            </a:r>
          </a:p>
        </p:txBody>
      </p:sp>
      <p:sp>
        <p:nvSpPr>
          <p:cNvPr id="93" name="Text Box 99"/>
          <p:cNvSpPr txBox="1">
            <a:spLocks noChangeArrowheads="1"/>
          </p:cNvSpPr>
          <p:nvPr/>
        </p:nvSpPr>
        <p:spPr bwMode="auto">
          <a:xfrm>
            <a:off x="2866728" y="3149799"/>
            <a:ext cx="304800" cy="80963"/>
          </a:xfrm>
          <a:prstGeom prst="rect">
            <a:avLst/>
          </a:prstGeom>
          <a:noFill/>
          <a:ln w="9525">
            <a:noFill/>
            <a:miter lim="800000"/>
            <a:headEnd/>
            <a:tailEnd/>
          </a:ln>
        </p:spPr>
        <p:txBody>
          <a:bodyPr lIns="0" tIns="0" rIns="0" bIns="0"/>
          <a:lstStyle/>
          <a:p>
            <a:pPr algn="ctr"/>
            <a:r>
              <a:rPr lang="fr-FR" sz="800" b="1">
                <a:solidFill>
                  <a:srgbClr val="000000"/>
                </a:solidFill>
                <a:latin typeface="Calibri" pitchFamily="34" charset="0"/>
              </a:rPr>
              <a:t>11%</a:t>
            </a:r>
          </a:p>
        </p:txBody>
      </p:sp>
      <p:sp>
        <p:nvSpPr>
          <p:cNvPr id="94" name="Text Box 100"/>
          <p:cNvSpPr txBox="1">
            <a:spLocks noChangeArrowheads="1"/>
          </p:cNvSpPr>
          <p:nvPr/>
        </p:nvSpPr>
        <p:spPr bwMode="auto">
          <a:xfrm>
            <a:off x="2092029" y="2925962"/>
            <a:ext cx="269875" cy="123111"/>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rPr>
              <a:t>27%</a:t>
            </a:r>
          </a:p>
        </p:txBody>
      </p:sp>
      <p:sp>
        <p:nvSpPr>
          <p:cNvPr id="95" name="Text Box 103"/>
          <p:cNvSpPr txBox="1">
            <a:spLocks noChangeArrowheads="1"/>
          </p:cNvSpPr>
          <p:nvPr/>
        </p:nvSpPr>
        <p:spPr bwMode="auto">
          <a:xfrm>
            <a:off x="1596728" y="2184202"/>
            <a:ext cx="315912" cy="101204"/>
          </a:xfrm>
          <a:prstGeom prst="rect">
            <a:avLst/>
          </a:prstGeom>
          <a:noFill/>
          <a:ln w="9525">
            <a:noFill/>
            <a:miter lim="800000"/>
            <a:headEnd/>
            <a:tailEnd/>
          </a:ln>
        </p:spPr>
        <p:txBody>
          <a:bodyPr lIns="0" tIns="0" rIns="0" bIns="0"/>
          <a:lstStyle/>
          <a:p>
            <a:pPr algn="ctr"/>
            <a:r>
              <a:rPr lang="fr-FR" sz="800" b="1">
                <a:solidFill>
                  <a:srgbClr val="000000"/>
                </a:solidFill>
                <a:latin typeface="Calibri" pitchFamily="34" charset="0"/>
              </a:rPr>
              <a:t>63%</a:t>
            </a:r>
          </a:p>
        </p:txBody>
      </p:sp>
      <p:sp>
        <p:nvSpPr>
          <p:cNvPr id="96" name="Text Box 105"/>
          <p:cNvSpPr txBox="1">
            <a:spLocks noChangeArrowheads="1"/>
          </p:cNvSpPr>
          <p:nvPr/>
        </p:nvSpPr>
        <p:spPr bwMode="auto">
          <a:xfrm>
            <a:off x="2349748" y="2487811"/>
            <a:ext cx="225425" cy="123111"/>
          </a:xfrm>
          <a:prstGeom prst="rect">
            <a:avLst/>
          </a:prstGeom>
          <a:noFill/>
          <a:ln w="9525">
            <a:noFill/>
            <a:miter lim="800000"/>
            <a:headEnd/>
            <a:tailEnd/>
          </a:ln>
        </p:spPr>
        <p:txBody>
          <a:bodyPr lIns="0" tIns="0" rIns="0" bIns="0">
            <a:spAutoFit/>
          </a:bodyPr>
          <a:lstStyle/>
          <a:p>
            <a:r>
              <a:rPr lang="fr-FR" sz="800" b="1" dirty="0">
                <a:solidFill>
                  <a:srgbClr val="000000"/>
                </a:solidFill>
                <a:latin typeface="Calibri" pitchFamily="34" charset="0"/>
              </a:rPr>
              <a:t>3%</a:t>
            </a:r>
          </a:p>
        </p:txBody>
      </p:sp>
      <p:sp>
        <p:nvSpPr>
          <p:cNvPr id="97" name="Text Box 106"/>
          <p:cNvSpPr txBox="1">
            <a:spLocks noChangeArrowheads="1"/>
          </p:cNvSpPr>
          <p:nvPr/>
        </p:nvSpPr>
        <p:spPr bwMode="auto">
          <a:xfrm>
            <a:off x="2901654" y="2454474"/>
            <a:ext cx="225425" cy="123111"/>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rPr>
              <a:t>90%</a:t>
            </a:r>
          </a:p>
        </p:txBody>
      </p:sp>
      <p:sp>
        <p:nvSpPr>
          <p:cNvPr id="98" name="Text Box 108"/>
          <p:cNvSpPr txBox="1">
            <a:spLocks noChangeArrowheads="1"/>
          </p:cNvSpPr>
          <p:nvPr/>
        </p:nvSpPr>
        <p:spPr bwMode="auto">
          <a:xfrm flipH="1">
            <a:off x="2463504" y="2598539"/>
            <a:ext cx="225425" cy="123111"/>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rPr>
              <a:t>80%</a:t>
            </a:r>
          </a:p>
        </p:txBody>
      </p:sp>
      <p:sp>
        <p:nvSpPr>
          <p:cNvPr id="99" name="Text Box 109"/>
          <p:cNvSpPr txBox="1">
            <a:spLocks noChangeArrowheads="1"/>
          </p:cNvSpPr>
          <p:nvPr/>
        </p:nvSpPr>
        <p:spPr bwMode="auto">
          <a:xfrm>
            <a:off x="2677815" y="2925962"/>
            <a:ext cx="223838" cy="123111"/>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rPr>
              <a:t>90%</a:t>
            </a:r>
          </a:p>
        </p:txBody>
      </p:sp>
      <p:sp>
        <p:nvSpPr>
          <p:cNvPr id="100" name="Text Box 240"/>
          <p:cNvSpPr txBox="1">
            <a:spLocks noChangeArrowheads="1"/>
          </p:cNvSpPr>
          <p:nvPr/>
        </p:nvSpPr>
        <p:spPr bwMode="auto">
          <a:xfrm rot="10800000" flipV="1">
            <a:off x="922040" y="2198252"/>
            <a:ext cx="268288" cy="123111"/>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rPr>
              <a:t>3%</a:t>
            </a:r>
          </a:p>
        </p:txBody>
      </p:sp>
      <p:grpSp>
        <p:nvGrpSpPr>
          <p:cNvPr id="101" name="Groupe 100"/>
          <p:cNvGrpSpPr/>
          <p:nvPr/>
        </p:nvGrpSpPr>
        <p:grpSpPr>
          <a:xfrm>
            <a:off x="397371" y="2311729"/>
            <a:ext cx="3384550" cy="1477328"/>
            <a:chOff x="647700" y="1987550"/>
            <a:chExt cx="3384550" cy="1969771"/>
          </a:xfrm>
        </p:grpSpPr>
        <p:sp>
          <p:nvSpPr>
            <p:cNvPr id="102" name="Text Box 89"/>
            <p:cNvSpPr txBox="1">
              <a:spLocks noChangeArrowheads="1"/>
            </p:cNvSpPr>
            <p:nvPr/>
          </p:nvSpPr>
          <p:spPr bwMode="auto">
            <a:xfrm>
              <a:off x="658813" y="1987550"/>
              <a:ext cx="3373437" cy="196977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000099"/>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0-15%</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15-50%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000099"/>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50-80%</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000099"/>
                  </a:solidFill>
                  <a:effectLst/>
                  <a:uLnTx/>
                  <a:uFillTx/>
                  <a:latin typeface="Calibri" pitchFamily="34" charset="0"/>
                </a:rPr>
                <a:t>             ˃ 80%</a:t>
              </a:r>
            </a:p>
          </p:txBody>
        </p:sp>
        <p:sp>
          <p:nvSpPr>
            <p:cNvPr id="103" name="Rectangle 4"/>
            <p:cNvSpPr>
              <a:spLocks noChangeArrowheads="1"/>
            </p:cNvSpPr>
            <p:nvPr/>
          </p:nvSpPr>
          <p:spPr bwMode="auto">
            <a:xfrm>
              <a:off x="647700" y="2336800"/>
              <a:ext cx="358775" cy="144463"/>
            </a:xfrm>
            <a:prstGeom prst="rect">
              <a:avLst/>
            </a:prstGeom>
            <a:solidFill>
              <a:srgbClr val="1956BE">
                <a:lumMod val="20000"/>
                <a:lumOff val="80000"/>
              </a:srgbClr>
            </a:solidFill>
            <a:ln w="9525">
              <a:solidFill>
                <a:srgbClr val="0000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99"/>
                </a:solidFill>
                <a:effectLst/>
                <a:uLnTx/>
                <a:uFillTx/>
                <a:latin typeface="Calibri" pitchFamily="34" charset="0"/>
              </a:endParaRPr>
            </a:p>
          </p:txBody>
        </p:sp>
        <p:sp>
          <p:nvSpPr>
            <p:cNvPr id="104" name="Rectangle 4"/>
            <p:cNvSpPr>
              <a:spLocks noChangeArrowheads="1"/>
            </p:cNvSpPr>
            <p:nvPr/>
          </p:nvSpPr>
          <p:spPr bwMode="auto">
            <a:xfrm>
              <a:off x="647700" y="2624138"/>
              <a:ext cx="358775" cy="144462"/>
            </a:xfrm>
            <a:prstGeom prst="rect">
              <a:avLst/>
            </a:prstGeom>
            <a:solidFill>
              <a:srgbClr val="97B8F1"/>
            </a:solidFill>
            <a:ln w="9525">
              <a:solidFill>
                <a:srgbClr val="0000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000099"/>
                </a:solidFill>
                <a:effectLst/>
                <a:uLnTx/>
                <a:uFillTx/>
                <a:latin typeface="Calibri" pitchFamily="34" charset="0"/>
              </a:endParaRPr>
            </a:p>
          </p:txBody>
        </p:sp>
        <p:sp>
          <p:nvSpPr>
            <p:cNvPr id="105" name="Rectangle 4"/>
            <p:cNvSpPr>
              <a:spLocks noChangeArrowheads="1"/>
            </p:cNvSpPr>
            <p:nvPr/>
          </p:nvSpPr>
          <p:spPr bwMode="auto">
            <a:xfrm>
              <a:off x="647700" y="2919413"/>
              <a:ext cx="358775" cy="144462"/>
            </a:xfrm>
            <a:prstGeom prst="rect">
              <a:avLst/>
            </a:prstGeom>
            <a:solidFill>
              <a:srgbClr val="6699FF"/>
            </a:solidFill>
            <a:ln w="9525">
              <a:solidFill>
                <a:srgbClr val="0000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000099"/>
                </a:solidFill>
                <a:effectLst/>
                <a:uLnTx/>
                <a:uFillTx/>
                <a:latin typeface="Calibri" pitchFamily="34" charset="0"/>
              </a:endParaRPr>
            </a:p>
          </p:txBody>
        </p:sp>
        <p:sp>
          <p:nvSpPr>
            <p:cNvPr id="106" name="Rectangle 4"/>
            <p:cNvSpPr>
              <a:spLocks noChangeArrowheads="1"/>
            </p:cNvSpPr>
            <p:nvPr/>
          </p:nvSpPr>
          <p:spPr bwMode="auto">
            <a:xfrm>
              <a:off x="647700" y="3217863"/>
              <a:ext cx="358775" cy="146050"/>
            </a:xfrm>
            <a:prstGeom prst="rect">
              <a:avLst/>
            </a:prstGeom>
            <a:solidFill>
              <a:srgbClr val="336699"/>
            </a:solidFill>
            <a:ln w="9525">
              <a:solidFill>
                <a:srgbClr val="0000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000099"/>
                </a:solidFill>
                <a:effectLst/>
                <a:uLnTx/>
                <a:uFillTx/>
                <a:latin typeface="Calibri" pitchFamily="34" charset="0"/>
              </a:endParaRPr>
            </a:p>
          </p:txBody>
        </p:sp>
      </p:grpSp>
      <p:sp>
        <p:nvSpPr>
          <p:cNvPr id="108" name="Rectangle 107"/>
          <p:cNvSpPr/>
          <p:nvPr/>
        </p:nvSpPr>
        <p:spPr>
          <a:xfrm>
            <a:off x="1880973" y="1262385"/>
            <a:ext cx="3036110" cy="523220"/>
          </a:xfrm>
          <a:prstGeom prst="rect">
            <a:avLst/>
          </a:prstGeom>
        </p:spPr>
        <p:txBody>
          <a:bodyPr wrap="square">
            <a:spAutoFit/>
          </a:bodyPr>
          <a:lstStyle/>
          <a:p>
            <a:pPr algn="ctr"/>
            <a:r>
              <a:rPr lang="fr-FR" sz="1400" dirty="0">
                <a:solidFill>
                  <a:srgbClr val="FF0000"/>
                </a:solidFill>
                <a:latin typeface="Calibri" pitchFamily="34" charset="0"/>
              </a:rPr>
              <a:t>% </a:t>
            </a:r>
            <a:r>
              <a:rPr lang="fr-FR" sz="1400" dirty="0" smtClean="0">
                <a:solidFill>
                  <a:srgbClr val="FF0000"/>
                </a:solidFill>
                <a:latin typeface="Calibri" pitchFamily="34" charset="0"/>
              </a:rPr>
              <a:t>di virus B </a:t>
            </a:r>
            <a:r>
              <a:rPr lang="fr-FR" sz="1400" dirty="0" err="1" smtClean="0">
                <a:solidFill>
                  <a:srgbClr val="FF0000"/>
                </a:solidFill>
                <a:latin typeface="Calibri" pitchFamily="34" charset="0"/>
              </a:rPr>
              <a:t>sul</a:t>
            </a:r>
            <a:r>
              <a:rPr lang="fr-FR" sz="1400" dirty="0" smtClean="0">
                <a:solidFill>
                  <a:srgbClr val="FF0000"/>
                </a:solidFill>
                <a:latin typeface="Calibri" pitchFamily="34" charset="0"/>
              </a:rPr>
              <a:t> totale dei virus </a:t>
            </a:r>
            <a:r>
              <a:rPr lang="fr-FR" sz="1400" dirty="0" err="1" smtClean="0">
                <a:solidFill>
                  <a:srgbClr val="FF0000"/>
                </a:solidFill>
                <a:latin typeface="Calibri" pitchFamily="34" charset="0"/>
              </a:rPr>
              <a:t>circolanti</a:t>
            </a:r>
            <a:endParaRPr lang="fr-FR" sz="1400" dirty="0">
              <a:solidFill>
                <a:srgbClr val="FF0000"/>
              </a:solidFill>
              <a:latin typeface="Calibri" pitchFamily="34" charset="0"/>
            </a:endParaRPr>
          </a:p>
        </p:txBody>
      </p:sp>
      <p:grpSp>
        <p:nvGrpSpPr>
          <p:cNvPr id="4" name="Gruppo 3"/>
          <p:cNvGrpSpPr/>
          <p:nvPr/>
        </p:nvGrpSpPr>
        <p:grpSpPr>
          <a:xfrm>
            <a:off x="4828183" y="1284162"/>
            <a:ext cx="5324799" cy="3024221"/>
            <a:chOff x="4828183" y="2245615"/>
            <a:chExt cx="5324799" cy="4032295"/>
          </a:xfrm>
        </p:grpSpPr>
        <p:sp>
          <p:nvSpPr>
            <p:cNvPr id="153" name="Text Box 89"/>
            <p:cNvSpPr txBox="1">
              <a:spLocks noChangeArrowheads="1"/>
            </p:cNvSpPr>
            <p:nvPr/>
          </p:nvSpPr>
          <p:spPr bwMode="auto">
            <a:xfrm>
              <a:off x="7607947" y="2947932"/>
              <a:ext cx="2545035" cy="943848"/>
            </a:xfrm>
            <a:prstGeom prst="rect">
              <a:avLst/>
            </a:prstGeom>
            <a:noFill/>
            <a:ln w="9525">
              <a:noFill/>
              <a:miter lim="800000"/>
              <a:headEnd/>
              <a:tailEnd/>
            </a:ln>
          </p:spPr>
          <p:txBody>
            <a:bodyPr wrap="square">
              <a:spAutoFit/>
            </a:bodyPr>
            <a:lstStyle/>
            <a:p>
              <a:r>
                <a:rPr lang="fr-FR" sz="1000" b="1" dirty="0">
                  <a:solidFill>
                    <a:srgbClr val="FF0000"/>
                  </a:solidFill>
                  <a:latin typeface="Calibri" pitchFamily="34" charset="0"/>
                  <a:cs typeface="+mn-cs"/>
                </a:rPr>
                <a:t>% </a:t>
              </a:r>
              <a:r>
                <a:rPr lang="fr-FR" sz="1000" b="1" dirty="0">
                  <a:solidFill>
                    <a:srgbClr val="FF0000"/>
                  </a:solidFill>
                  <a:latin typeface="Calibri" pitchFamily="34" charset="0"/>
                </a:rPr>
                <a:t> </a:t>
              </a:r>
              <a:r>
                <a:rPr lang="fr-FR" sz="1000" b="1" dirty="0" err="1" smtClean="0">
                  <a:solidFill>
                    <a:srgbClr val="FF0000"/>
                  </a:solidFill>
                  <a:latin typeface="Calibri" pitchFamily="34" charset="0"/>
                </a:rPr>
                <a:t>lineage</a:t>
              </a:r>
              <a:r>
                <a:rPr lang="fr-FR" sz="1000" b="1" dirty="0" smtClean="0">
                  <a:solidFill>
                    <a:srgbClr val="FF0000"/>
                  </a:solidFill>
                  <a:latin typeface="Calibri" pitchFamily="34" charset="0"/>
                </a:rPr>
                <a:t> </a:t>
              </a:r>
              <a:r>
                <a:rPr lang="fr-FR" sz="1000" b="1" dirty="0" smtClean="0">
                  <a:solidFill>
                    <a:srgbClr val="FF0000"/>
                  </a:solidFill>
                  <a:latin typeface="Calibri" pitchFamily="34" charset="0"/>
                  <a:cs typeface="+mn-cs"/>
                </a:rPr>
                <a:t>B/Yamagata</a:t>
              </a:r>
              <a:r>
                <a:rPr lang="fr-FR" sz="1000" b="1" dirty="0" smtClean="0">
                  <a:solidFill>
                    <a:srgbClr val="000099"/>
                  </a:solidFill>
                  <a:latin typeface="Calibri" pitchFamily="34" charset="0"/>
                  <a:cs typeface="+mn-cs"/>
                </a:rPr>
                <a:t> </a:t>
              </a:r>
              <a:endParaRPr lang="fr-FR" sz="1000" b="1" dirty="0">
                <a:solidFill>
                  <a:srgbClr val="000099"/>
                </a:solidFill>
                <a:latin typeface="Calibri" pitchFamily="34" charset="0"/>
                <a:cs typeface="+mn-cs"/>
              </a:endParaRPr>
            </a:p>
            <a:p>
              <a:r>
                <a:rPr lang="fr-FR" sz="1000" b="1" dirty="0">
                  <a:solidFill>
                    <a:srgbClr val="000099"/>
                  </a:solidFill>
                  <a:latin typeface="Calibri" pitchFamily="34" charset="0"/>
                  <a:cs typeface="+mn-cs"/>
                </a:rPr>
                <a:t>             </a:t>
              </a:r>
              <a:r>
                <a:rPr lang="fr-FR" sz="1000" b="1" dirty="0" smtClean="0">
                  <a:solidFill>
                    <a:srgbClr val="000099"/>
                  </a:solidFill>
                  <a:latin typeface="Calibri" pitchFamily="34" charset="0"/>
                  <a:cs typeface="+mn-cs"/>
                </a:rPr>
                <a:t>           </a:t>
              </a:r>
            </a:p>
            <a:p>
              <a:r>
                <a:rPr lang="fr-FR" sz="1000" b="1" dirty="0" smtClean="0">
                  <a:solidFill>
                    <a:srgbClr val="000099"/>
                  </a:solidFill>
                  <a:latin typeface="Calibri" pitchFamily="34" charset="0"/>
                  <a:cs typeface="+mn-cs"/>
                </a:rPr>
                <a:t>             </a:t>
              </a:r>
              <a:endParaRPr lang="fr-FR" sz="1000" b="1" dirty="0">
                <a:solidFill>
                  <a:srgbClr val="000099"/>
                </a:solidFill>
                <a:latin typeface="Calibri" pitchFamily="34" charset="0"/>
                <a:cs typeface="+mn-cs"/>
              </a:endParaRPr>
            </a:p>
            <a:p>
              <a:r>
                <a:rPr lang="fr-FR" sz="1000" b="1" dirty="0">
                  <a:solidFill>
                    <a:srgbClr val="000099"/>
                  </a:solidFill>
                  <a:latin typeface="Calibri" pitchFamily="34" charset="0"/>
                  <a:cs typeface="+mn-cs"/>
                </a:rPr>
                <a:t>              </a:t>
              </a:r>
              <a:r>
                <a:rPr lang="fr-FR" sz="1000" b="1" dirty="0" smtClean="0">
                  <a:solidFill>
                    <a:srgbClr val="000099"/>
                  </a:solidFill>
                  <a:latin typeface="Calibri" pitchFamily="34" charset="0"/>
                  <a:cs typeface="+mn-cs"/>
                </a:rPr>
                <a:t>           </a:t>
              </a:r>
              <a:endParaRPr lang="fr-FR" sz="1000" b="1" dirty="0">
                <a:solidFill>
                  <a:srgbClr val="000099"/>
                </a:solidFill>
                <a:latin typeface="Calibri" pitchFamily="34" charset="0"/>
                <a:cs typeface="+mn-cs"/>
              </a:endParaRPr>
            </a:p>
          </p:txBody>
        </p:sp>
        <p:grpSp>
          <p:nvGrpSpPr>
            <p:cNvPr id="10" name="Gruppo 9"/>
            <p:cNvGrpSpPr/>
            <p:nvPr/>
          </p:nvGrpSpPr>
          <p:grpSpPr>
            <a:xfrm>
              <a:off x="4828183" y="2245615"/>
              <a:ext cx="4362400" cy="4032295"/>
              <a:chOff x="4828183" y="1979790"/>
              <a:chExt cx="4362400" cy="4032295"/>
            </a:xfrm>
          </p:grpSpPr>
          <p:sp>
            <p:nvSpPr>
              <p:cNvPr id="154" name="Rectangle 4"/>
              <p:cNvSpPr>
                <a:spLocks noChangeArrowheads="1"/>
              </p:cNvSpPr>
              <p:nvPr/>
            </p:nvSpPr>
            <p:spPr bwMode="auto">
              <a:xfrm>
                <a:off x="7934729" y="2989084"/>
                <a:ext cx="358775" cy="144463"/>
              </a:xfrm>
              <a:prstGeom prst="rect">
                <a:avLst/>
              </a:prstGeom>
              <a:solidFill>
                <a:srgbClr val="CCFFCC"/>
              </a:solidFill>
              <a:ln w="9525">
                <a:solidFill>
                  <a:schemeClr val="tx1"/>
                </a:solidFill>
                <a:miter lim="800000"/>
                <a:headEnd/>
                <a:tailEnd/>
              </a:ln>
            </p:spPr>
            <p:txBody>
              <a:bodyPr wrap="none" anchor="ctr"/>
              <a:lstStyle/>
              <a:p>
                <a:endParaRPr lang="en-US" sz="1200">
                  <a:solidFill>
                    <a:srgbClr val="000099"/>
                  </a:solidFill>
                  <a:latin typeface="Calibri" pitchFamily="34" charset="0"/>
                  <a:cs typeface="+mn-cs"/>
                </a:endParaRPr>
              </a:p>
            </p:txBody>
          </p:sp>
          <p:sp>
            <p:nvSpPr>
              <p:cNvPr id="155" name="Rectangle 4"/>
              <p:cNvSpPr>
                <a:spLocks noChangeArrowheads="1"/>
              </p:cNvSpPr>
              <p:nvPr/>
            </p:nvSpPr>
            <p:spPr bwMode="auto">
              <a:xfrm>
                <a:off x="7934729" y="3276422"/>
                <a:ext cx="358775" cy="144462"/>
              </a:xfrm>
              <a:prstGeom prst="rect">
                <a:avLst/>
              </a:prstGeom>
              <a:solidFill>
                <a:srgbClr val="00AFBE"/>
              </a:solidFill>
              <a:ln w="9525">
                <a:solidFill>
                  <a:schemeClr val="tx1"/>
                </a:solidFill>
                <a:miter lim="800000"/>
                <a:headEnd/>
                <a:tailEnd/>
              </a:ln>
            </p:spPr>
            <p:txBody>
              <a:bodyPr wrap="none" anchor="ctr"/>
              <a:lstStyle/>
              <a:p>
                <a:endParaRPr lang="en-US" sz="1200">
                  <a:solidFill>
                    <a:srgbClr val="000099"/>
                  </a:solidFill>
                  <a:latin typeface="Calibri" pitchFamily="34" charset="0"/>
                  <a:cs typeface="+mn-cs"/>
                </a:endParaRPr>
              </a:p>
            </p:txBody>
          </p:sp>
          <p:sp>
            <p:nvSpPr>
              <p:cNvPr id="156" name="Rectangle 4"/>
              <p:cNvSpPr>
                <a:spLocks noChangeArrowheads="1"/>
              </p:cNvSpPr>
              <p:nvPr/>
            </p:nvSpPr>
            <p:spPr bwMode="auto">
              <a:xfrm>
                <a:off x="7934729" y="3571697"/>
                <a:ext cx="358775" cy="144462"/>
              </a:xfrm>
              <a:prstGeom prst="rect">
                <a:avLst/>
              </a:prstGeom>
              <a:solidFill>
                <a:srgbClr val="009999"/>
              </a:solidFill>
              <a:ln w="9525">
                <a:solidFill>
                  <a:schemeClr val="tx1"/>
                </a:solidFill>
                <a:miter lim="800000"/>
                <a:headEnd/>
                <a:tailEnd/>
              </a:ln>
            </p:spPr>
            <p:txBody>
              <a:bodyPr wrap="none" anchor="ctr"/>
              <a:lstStyle/>
              <a:p>
                <a:endParaRPr lang="en-US" sz="1200">
                  <a:solidFill>
                    <a:srgbClr val="000099"/>
                  </a:solidFill>
                  <a:latin typeface="Calibri" pitchFamily="34" charset="0"/>
                  <a:cs typeface="+mn-cs"/>
                </a:endParaRPr>
              </a:p>
            </p:txBody>
          </p:sp>
          <p:sp>
            <p:nvSpPr>
              <p:cNvPr id="109" name="Freeform 44"/>
              <p:cNvSpPr>
                <a:spLocks noChangeAspect="1"/>
              </p:cNvSpPr>
              <p:nvPr/>
            </p:nvSpPr>
            <p:spPr bwMode="auto">
              <a:xfrm>
                <a:off x="5456833" y="3649885"/>
                <a:ext cx="1436687" cy="137636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0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2147483647 w 20000"/>
                  <a:gd name="T95" fmla="*/ 2147483647 h 20000"/>
                  <a:gd name="T96" fmla="*/ 2147483647 w 20000"/>
                  <a:gd name="T97" fmla="*/ 2147483647 h 20000"/>
                  <a:gd name="T98" fmla="*/ 2147483647 w 20000"/>
                  <a:gd name="T99" fmla="*/ 2147483647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00AFBE"/>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0" name="Freeform 45"/>
              <p:cNvSpPr>
                <a:spLocks noChangeAspect="1"/>
              </p:cNvSpPr>
              <p:nvPr/>
            </p:nvSpPr>
            <p:spPr bwMode="auto">
              <a:xfrm>
                <a:off x="6279158" y="3591147"/>
                <a:ext cx="407987" cy="303213"/>
              </a:xfrm>
              <a:custGeom>
                <a:avLst/>
                <a:gdLst>
                  <a:gd name="T0" fmla="*/ 0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0 h 20000"/>
                  <a:gd name="T12" fmla="*/ 2147483647 w 20000"/>
                  <a:gd name="T13" fmla="*/ 0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0 w 20000"/>
                  <a:gd name="T47" fmla="*/ 2147483647 h 20000"/>
                  <a:gd name="T48" fmla="*/ 0 w 20000"/>
                  <a:gd name="T49" fmla="*/ 2147483647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009999"/>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1" name="Freeform 46"/>
              <p:cNvSpPr>
                <a:spLocks noChangeAspect="1"/>
              </p:cNvSpPr>
              <p:nvPr/>
            </p:nvSpPr>
            <p:spPr bwMode="auto">
              <a:xfrm>
                <a:off x="6842720" y="2602135"/>
                <a:ext cx="277813" cy="387350"/>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0 w 20000"/>
                  <a:gd name="T9" fmla="*/ 2147483647 h 20000"/>
                  <a:gd name="T10" fmla="*/ 0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0 h 20000"/>
                  <a:gd name="T20" fmla="*/ 2147483647 w 20000"/>
                  <a:gd name="T21" fmla="*/ 0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009999"/>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2" name="Freeform 47"/>
              <p:cNvSpPr>
                <a:spLocks noChangeAspect="1"/>
              </p:cNvSpPr>
              <p:nvPr/>
            </p:nvSpPr>
            <p:spPr bwMode="auto">
              <a:xfrm>
                <a:off x="7128470" y="2789460"/>
                <a:ext cx="150813" cy="198437"/>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0 h 20000"/>
                  <a:gd name="T18" fmla="*/ 2147483647 w 20000"/>
                  <a:gd name="T19" fmla="*/ 0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3" name="Freeform 48"/>
              <p:cNvSpPr>
                <a:spLocks noChangeAspect="1"/>
              </p:cNvSpPr>
              <p:nvPr/>
            </p:nvSpPr>
            <p:spPr bwMode="auto">
              <a:xfrm>
                <a:off x="6996708" y="2889472"/>
                <a:ext cx="104775" cy="65088"/>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2147483647 w 20000"/>
                  <a:gd name="T9" fmla="*/ 0 h 20000"/>
                  <a:gd name="T10" fmla="*/ 2147483647 w 20000"/>
                  <a:gd name="T11" fmla="*/ 214748364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4" name="Freeform 49"/>
              <p:cNvSpPr>
                <a:spLocks noChangeAspect="1"/>
              </p:cNvSpPr>
              <p:nvPr/>
            </p:nvSpPr>
            <p:spPr bwMode="auto">
              <a:xfrm>
                <a:off x="7128470" y="2987897"/>
                <a:ext cx="73025" cy="46038"/>
              </a:xfrm>
              <a:custGeom>
                <a:avLst/>
                <a:gdLst>
                  <a:gd name="T0" fmla="*/ 2147483647 w 20000"/>
                  <a:gd name="T1" fmla="*/ 2147483647 h 20000"/>
                  <a:gd name="T2" fmla="*/ 0 w 20000"/>
                  <a:gd name="T3" fmla="*/ 2147483647 h 20000"/>
                  <a:gd name="T4" fmla="*/ 2147483647 w 20000"/>
                  <a:gd name="T5" fmla="*/ 0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5" name="Freeform 50"/>
              <p:cNvSpPr>
                <a:spLocks noChangeAspect="1"/>
              </p:cNvSpPr>
              <p:nvPr/>
            </p:nvSpPr>
            <p:spPr bwMode="auto">
              <a:xfrm>
                <a:off x="6628408" y="2975197"/>
                <a:ext cx="995362" cy="1265238"/>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2147483647 w 20000"/>
                  <a:gd name="T95" fmla="*/ 2147483647 h 20000"/>
                  <a:gd name="T96" fmla="*/ 214748364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FF0000"/>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6" name="Freeform 52"/>
              <p:cNvSpPr>
                <a:spLocks noChangeAspect="1"/>
              </p:cNvSpPr>
              <p:nvPr/>
            </p:nvSpPr>
            <p:spPr bwMode="auto">
              <a:xfrm>
                <a:off x="6898283" y="4943697"/>
                <a:ext cx="171450" cy="238125"/>
              </a:xfrm>
              <a:custGeom>
                <a:avLst/>
                <a:gdLst>
                  <a:gd name="T0" fmla="*/ 2147483647 w 20000"/>
                  <a:gd name="T1" fmla="*/ 0 h 20000"/>
                  <a:gd name="T2" fmla="*/ 2147483647 w 20000"/>
                  <a:gd name="T3" fmla="*/ 0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0 w 20000"/>
                  <a:gd name="T39" fmla="*/ 2147483647 h 20000"/>
                  <a:gd name="T40" fmla="*/ 2147483647 w 20000"/>
                  <a:gd name="T41" fmla="*/ 2147483647 h 20000"/>
                  <a:gd name="T42" fmla="*/ 2147483647 w 20000"/>
                  <a:gd name="T43" fmla="*/ 2147483647 h 20000"/>
                  <a:gd name="T44" fmla="*/ 0 w 20000"/>
                  <a:gd name="T45" fmla="*/ 2147483647 h 20000"/>
                  <a:gd name="T46" fmla="*/ 0 w 20000"/>
                  <a:gd name="T47" fmla="*/ 2147483647 h 20000"/>
                  <a:gd name="T48" fmla="*/ 2147483647 w 20000"/>
                  <a:gd name="T49" fmla="*/ 2147483647 h 20000"/>
                  <a:gd name="T50" fmla="*/ 0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7" name="Freeform 53"/>
              <p:cNvSpPr>
                <a:spLocks noChangeAspect="1"/>
              </p:cNvSpPr>
              <p:nvPr/>
            </p:nvSpPr>
            <p:spPr bwMode="auto">
              <a:xfrm>
                <a:off x="5367933" y="2298922"/>
                <a:ext cx="817562" cy="1528763"/>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0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0 h 20000"/>
                  <a:gd name="T48" fmla="*/ 2147483647 w 20000"/>
                  <a:gd name="T49" fmla="*/ 0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00AFBE"/>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8" name="Freeform 54"/>
              <p:cNvSpPr>
                <a:spLocks noChangeAspect="1"/>
              </p:cNvSpPr>
              <p:nvPr/>
            </p:nvSpPr>
            <p:spPr bwMode="auto">
              <a:xfrm>
                <a:off x="5142508" y="2929160"/>
                <a:ext cx="263525" cy="223837"/>
              </a:xfrm>
              <a:custGeom>
                <a:avLst/>
                <a:gdLst>
                  <a:gd name="T0" fmla="*/ 2147483647 w 20000"/>
                  <a:gd name="T1" fmla="*/ 2147483647 h 20000"/>
                  <a:gd name="T2" fmla="*/ 2147483647 w 20000"/>
                  <a:gd name="T3" fmla="*/ 2147483647 h 20000"/>
                  <a:gd name="T4" fmla="*/ 2147483647 w 20000"/>
                  <a:gd name="T5" fmla="*/ 0 h 20000"/>
                  <a:gd name="T6" fmla="*/ 2147483647 w 20000"/>
                  <a:gd name="T7" fmla="*/ 0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0 w 20000"/>
                  <a:gd name="T33" fmla="*/ 2147483647 h 20000"/>
                  <a:gd name="T34" fmla="*/ 2147483647 w 20000"/>
                  <a:gd name="T35" fmla="*/ 2147483647 h 20000"/>
                  <a:gd name="T36" fmla="*/ 2147483647 w 20000"/>
                  <a:gd name="T37" fmla="*/ 2147483647 h 20000"/>
                  <a:gd name="T38" fmla="*/ 2147483647 w 20000"/>
                  <a:gd name="T39" fmla="*/ 214748364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19" name="Freeform 55"/>
              <p:cNvSpPr>
                <a:spLocks noChangeAspect="1"/>
              </p:cNvSpPr>
              <p:nvPr/>
            </p:nvSpPr>
            <p:spPr bwMode="auto">
              <a:xfrm>
                <a:off x="5294908" y="2371947"/>
                <a:ext cx="58737" cy="106363"/>
              </a:xfrm>
              <a:custGeom>
                <a:avLst/>
                <a:gdLst>
                  <a:gd name="T0" fmla="*/ 0 w 20000"/>
                  <a:gd name="T1" fmla="*/ 2147483647 h 20000"/>
                  <a:gd name="T2" fmla="*/ 0 w 20000"/>
                  <a:gd name="T3" fmla="*/ 2147483647 h 20000"/>
                  <a:gd name="T4" fmla="*/ 0 w 20000"/>
                  <a:gd name="T5" fmla="*/ 2147483647 h 20000"/>
                  <a:gd name="T6" fmla="*/ 0 w 20000"/>
                  <a:gd name="T7" fmla="*/ 2147483647 h 20000"/>
                  <a:gd name="T8" fmla="*/ 2147483647 w 20000"/>
                  <a:gd name="T9" fmla="*/ 2147483647 h 20000"/>
                  <a:gd name="T10" fmla="*/ 2147483647 w 20000"/>
                  <a:gd name="T11" fmla="*/ 2147483647 h 20000"/>
                  <a:gd name="T12" fmla="*/ 2147483647 w 20000"/>
                  <a:gd name="T13" fmla="*/ 0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0 w 20000"/>
                  <a:gd name="T23" fmla="*/ 214748364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hlink"/>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0" name="Freeform 56"/>
              <p:cNvSpPr>
                <a:spLocks noChangeAspect="1"/>
              </p:cNvSpPr>
              <p:nvPr/>
            </p:nvSpPr>
            <p:spPr bwMode="auto">
              <a:xfrm>
                <a:off x="5271095" y="2500535"/>
                <a:ext cx="111125" cy="79375"/>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0 w 20000"/>
                  <a:gd name="T11" fmla="*/ 2147483647 h 20000"/>
                  <a:gd name="T12" fmla="*/ 2147483647 w 20000"/>
                  <a:gd name="T13" fmla="*/ 0 h 20000"/>
                  <a:gd name="T14" fmla="*/ 2147483647 w 20000"/>
                  <a:gd name="T15" fmla="*/ 2147483647 h 20000"/>
                  <a:gd name="T16" fmla="*/ 2147483647 w 20000"/>
                  <a:gd name="T17" fmla="*/ 0 h 20000"/>
                  <a:gd name="T18" fmla="*/ 2147483647 w 20000"/>
                  <a:gd name="T19" fmla="*/ 0 h 20000"/>
                  <a:gd name="T20" fmla="*/ 2147483647 w 20000"/>
                  <a:gd name="T21" fmla="*/ 2147483647 h 20000"/>
                  <a:gd name="T22" fmla="*/ 2147483647 w 20000"/>
                  <a:gd name="T23" fmla="*/ 2147483647 h 20000"/>
                  <a:gd name="T24" fmla="*/ 2147483647 w 20000"/>
                  <a:gd name="T25" fmla="*/ 2147483647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hlink"/>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1" name="Freeform 60"/>
              <p:cNvSpPr>
                <a:spLocks noChangeAspect="1"/>
              </p:cNvSpPr>
              <p:nvPr/>
            </p:nvSpPr>
            <p:spPr bwMode="auto">
              <a:xfrm>
                <a:off x="5212358" y="2546572"/>
                <a:ext cx="25400" cy="46038"/>
              </a:xfrm>
              <a:custGeom>
                <a:avLst/>
                <a:gdLst>
                  <a:gd name="T0" fmla="*/ 57997911 w 20000"/>
                  <a:gd name="T1" fmla="*/ 2147483647 h 20000"/>
                  <a:gd name="T2" fmla="*/ 0 w 20000"/>
                  <a:gd name="T3" fmla="*/ 2147483647 h 20000"/>
                  <a:gd name="T4" fmla="*/ 0 w 20000"/>
                  <a:gd name="T5" fmla="*/ 0 h 20000"/>
                  <a:gd name="T6" fmla="*/ 57997911 w 20000"/>
                  <a:gd name="T7" fmla="*/ 2147483647 h 20000"/>
                  <a:gd name="T8" fmla="*/ 57997911 w 20000"/>
                  <a:gd name="T9" fmla="*/ 214748364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hlink"/>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2" name="Freeform 61"/>
              <p:cNvSpPr>
                <a:spLocks noChangeAspect="1"/>
              </p:cNvSpPr>
              <p:nvPr/>
            </p:nvSpPr>
            <p:spPr bwMode="auto">
              <a:xfrm>
                <a:off x="5185370" y="2500535"/>
                <a:ext cx="52388" cy="19050"/>
              </a:xfrm>
              <a:custGeom>
                <a:avLst/>
                <a:gdLst>
                  <a:gd name="T0" fmla="*/ 2147483647 w 20000"/>
                  <a:gd name="T1" fmla="*/ 3277 h 20000"/>
                  <a:gd name="T2" fmla="*/ 0 w 20000"/>
                  <a:gd name="T3" fmla="*/ 0 h 20000"/>
                  <a:gd name="T4" fmla="*/ 2147483647 w 20000"/>
                  <a:gd name="T5" fmla="*/ 0 h 20000"/>
                  <a:gd name="T6" fmla="*/ 2147483647 w 20000"/>
                  <a:gd name="T7" fmla="*/ 327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hlink"/>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3" name="Freeform 62"/>
              <p:cNvSpPr>
                <a:spLocks noChangeAspect="1"/>
              </p:cNvSpPr>
              <p:nvPr/>
            </p:nvSpPr>
            <p:spPr bwMode="auto">
              <a:xfrm>
                <a:off x="4828183" y="2929160"/>
                <a:ext cx="473075" cy="67151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0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0 h 20000"/>
                  <a:gd name="T66" fmla="*/ 2147483647 w 20000"/>
                  <a:gd name="T67" fmla="*/ 2147483647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009999"/>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4" name="Freeform 63"/>
              <p:cNvSpPr>
                <a:spLocks noChangeAspect="1"/>
              </p:cNvSpPr>
              <p:nvPr/>
            </p:nvSpPr>
            <p:spPr bwMode="auto">
              <a:xfrm>
                <a:off x="6725245" y="4292822"/>
                <a:ext cx="1317625" cy="1409700"/>
              </a:xfrm>
              <a:custGeom>
                <a:avLst/>
                <a:gdLst>
                  <a:gd name="T0" fmla="*/ 2147483647 w 20000"/>
                  <a:gd name="T1" fmla="*/ 2147483647 h 20000"/>
                  <a:gd name="T2" fmla="*/ 2147483647 w 20000"/>
                  <a:gd name="T3" fmla="*/ 0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2147483647 w 20000"/>
                  <a:gd name="T95" fmla="*/ 2147483647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accent4">
                  <a:lumMod val="40000"/>
                  <a:lumOff val="60000"/>
                </a:schemeClr>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5" name="Freeform 64"/>
              <p:cNvSpPr>
                <a:spLocks noChangeAspect="1"/>
              </p:cNvSpPr>
              <p:nvPr/>
            </p:nvSpPr>
            <p:spPr bwMode="auto">
              <a:xfrm>
                <a:off x="7365008" y="5675535"/>
                <a:ext cx="336550" cy="196850"/>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0 w 20000"/>
                  <a:gd name="T11" fmla="*/ 2147483647 h 20000"/>
                  <a:gd name="T12" fmla="*/ 0 w 20000"/>
                  <a:gd name="T13" fmla="*/ 2147483647 h 20000"/>
                  <a:gd name="T14" fmla="*/ 2147483647 w 20000"/>
                  <a:gd name="T15" fmla="*/ 0 h 20000"/>
                  <a:gd name="T16" fmla="*/ 2147483647 w 20000"/>
                  <a:gd name="T17" fmla="*/ 2147483647 h 20000"/>
                  <a:gd name="T18" fmla="*/ 2147483647 w 20000"/>
                  <a:gd name="T19" fmla="*/ 0 h 20000"/>
                  <a:gd name="T20" fmla="*/ 2147483647 w 20000"/>
                  <a:gd name="T21" fmla="*/ 0 h 20000"/>
                  <a:gd name="T22" fmla="*/ 2147483647 w 20000"/>
                  <a:gd name="T23" fmla="*/ 2147483647 h 20000"/>
                  <a:gd name="T24" fmla="*/ 2147483647 w 20000"/>
                  <a:gd name="T25" fmla="*/ 0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6" name="Freeform 65"/>
              <p:cNvSpPr>
                <a:spLocks noChangeAspect="1"/>
              </p:cNvSpPr>
              <p:nvPr/>
            </p:nvSpPr>
            <p:spPr bwMode="auto">
              <a:xfrm>
                <a:off x="6891933" y="5221510"/>
                <a:ext cx="177800" cy="32861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0 w 20000"/>
                  <a:gd name="T13" fmla="*/ 2147483647 h 20000"/>
                  <a:gd name="T14" fmla="*/ 2147483647 w 20000"/>
                  <a:gd name="T15" fmla="*/ 2147483647 h 20000"/>
                  <a:gd name="T16" fmla="*/ 2147483647 w 20000"/>
                  <a:gd name="T17" fmla="*/ 2147483647 h 20000"/>
                  <a:gd name="T18" fmla="*/ 2147483647 w 20000"/>
                  <a:gd name="T19" fmla="*/ 0 h 20000"/>
                  <a:gd name="T20" fmla="*/ 2147483647 w 20000"/>
                  <a:gd name="T21" fmla="*/ 0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7" name="Freeform 66"/>
              <p:cNvSpPr>
                <a:spLocks noChangeAspect="1"/>
              </p:cNvSpPr>
              <p:nvPr/>
            </p:nvSpPr>
            <p:spPr bwMode="auto">
              <a:xfrm>
                <a:off x="6628408" y="3784822"/>
                <a:ext cx="92075" cy="125413"/>
              </a:xfrm>
              <a:custGeom>
                <a:avLst/>
                <a:gdLst>
                  <a:gd name="T0" fmla="*/ 0 w 20000"/>
                  <a:gd name="T1" fmla="*/ 2147483647 h 20000"/>
                  <a:gd name="T2" fmla="*/ 0 w 20000"/>
                  <a:gd name="T3" fmla="*/ 2147483647 h 20000"/>
                  <a:gd name="T4" fmla="*/ 2147483647 w 20000"/>
                  <a:gd name="T5" fmla="*/ 2147483647 h 20000"/>
                  <a:gd name="T6" fmla="*/ 2147483647 w 20000"/>
                  <a:gd name="T7" fmla="*/ 0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0 w 20000"/>
                  <a:gd name="T17" fmla="*/ 214748364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1D60D2"/>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8" name="Freeform 67"/>
              <p:cNvSpPr>
                <a:spLocks noChangeAspect="1"/>
              </p:cNvSpPr>
              <p:nvPr/>
            </p:nvSpPr>
            <p:spPr bwMode="auto">
              <a:xfrm>
                <a:off x="7550745" y="5958110"/>
                <a:ext cx="52388" cy="53975"/>
              </a:xfrm>
              <a:custGeom>
                <a:avLst/>
                <a:gdLst>
                  <a:gd name="T0" fmla="*/ 2147483647 w 20000"/>
                  <a:gd name="T1" fmla="*/ 2147483647 h 20000"/>
                  <a:gd name="T2" fmla="*/ 0 w 20000"/>
                  <a:gd name="T3" fmla="*/ 0 h 20000"/>
                  <a:gd name="T4" fmla="*/ 2147483647 w 20000"/>
                  <a:gd name="T5" fmla="*/ 2147483647 h 20000"/>
                  <a:gd name="T6" fmla="*/ 2147483647 w 20000"/>
                  <a:gd name="T7" fmla="*/ 214748364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99"/>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29" name="Freeform 68"/>
              <p:cNvSpPr>
                <a:spLocks noChangeAspect="1"/>
              </p:cNvSpPr>
              <p:nvPr/>
            </p:nvSpPr>
            <p:spPr bwMode="auto">
              <a:xfrm>
                <a:off x="6380758" y="3202210"/>
                <a:ext cx="393700" cy="508000"/>
              </a:xfrm>
              <a:custGeom>
                <a:avLst/>
                <a:gdLst>
                  <a:gd name="T0" fmla="*/ 0 w 20000"/>
                  <a:gd name="T1" fmla="*/ 2147483647 h 20000"/>
                  <a:gd name="T2" fmla="*/ 0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0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0 w 20000"/>
                  <a:gd name="T73" fmla="*/ 2147483647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0" name="Freeform 70"/>
              <p:cNvSpPr>
                <a:spLocks noChangeAspect="1"/>
              </p:cNvSpPr>
              <p:nvPr/>
            </p:nvSpPr>
            <p:spPr bwMode="auto">
              <a:xfrm>
                <a:off x="7057033" y="3991197"/>
                <a:ext cx="796925" cy="403225"/>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0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0 w 20000"/>
                  <a:gd name="T63" fmla="*/ 2147483647 h 20000"/>
                  <a:gd name="T64" fmla="*/ 0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2147483647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00AFBE"/>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1" name="Freeform 71"/>
              <p:cNvSpPr>
                <a:spLocks noChangeAspect="1"/>
              </p:cNvSpPr>
              <p:nvPr/>
            </p:nvSpPr>
            <p:spPr bwMode="auto">
              <a:xfrm>
                <a:off x="4917083" y="5045297"/>
                <a:ext cx="382587" cy="784225"/>
              </a:xfrm>
              <a:custGeom>
                <a:avLst/>
                <a:gdLst>
                  <a:gd name="T0" fmla="*/ 2147483647 w 20000"/>
                  <a:gd name="T1" fmla="*/ 0 h 20000"/>
                  <a:gd name="T2" fmla="*/ 2147483647 w 20000"/>
                  <a:gd name="T3" fmla="*/ 2147483647 h 20000"/>
                  <a:gd name="T4" fmla="*/ 2147483647 w 20000"/>
                  <a:gd name="T5" fmla="*/ 0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0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009999"/>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2" name="Freeform 75"/>
              <p:cNvSpPr>
                <a:spLocks noChangeAspect="1"/>
              </p:cNvSpPr>
              <p:nvPr/>
            </p:nvSpPr>
            <p:spPr bwMode="auto">
              <a:xfrm>
                <a:off x="7517408" y="2929160"/>
                <a:ext cx="33337" cy="58737"/>
              </a:xfrm>
              <a:custGeom>
                <a:avLst/>
                <a:gdLst>
                  <a:gd name="T0" fmla="*/ 2147483647 w 20000"/>
                  <a:gd name="T1" fmla="*/ 2147483647 h 20000"/>
                  <a:gd name="T2" fmla="*/ 0 w 20000"/>
                  <a:gd name="T3" fmla="*/ 2147483647 h 20000"/>
                  <a:gd name="T4" fmla="*/ 0 w 20000"/>
                  <a:gd name="T5" fmla="*/ 0 h 20000"/>
                  <a:gd name="T6" fmla="*/ 2147483647 w 20000"/>
                  <a:gd name="T7" fmla="*/ 2147483647 h 20000"/>
                  <a:gd name="T8" fmla="*/ 2147483647 w 20000"/>
                  <a:gd name="T9" fmla="*/ 214748364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3" name="Freeform 76"/>
              <p:cNvSpPr>
                <a:spLocks noChangeAspect="1"/>
              </p:cNvSpPr>
              <p:nvPr/>
            </p:nvSpPr>
            <p:spPr bwMode="auto">
              <a:xfrm>
                <a:off x="6676033" y="4170585"/>
                <a:ext cx="474662" cy="309562"/>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0 h 20000"/>
                  <a:gd name="T16" fmla="*/ 2147483647 w 20000"/>
                  <a:gd name="T17" fmla="*/ 0 h 20000"/>
                  <a:gd name="T18" fmla="*/ 2147483647 w 20000"/>
                  <a:gd name="T19" fmla="*/ 0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0 w 20000"/>
                  <a:gd name="T77" fmla="*/ 2147483647 h 20000"/>
                  <a:gd name="T78" fmla="*/ 0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CCFFCC"/>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4" name="Freeform 77"/>
              <p:cNvSpPr>
                <a:spLocks noChangeAspect="1"/>
              </p:cNvSpPr>
              <p:nvPr/>
            </p:nvSpPr>
            <p:spPr bwMode="auto">
              <a:xfrm>
                <a:off x="4963120" y="4819872"/>
                <a:ext cx="1403350" cy="1146175"/>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chemeClr val="bg1"/>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5" name="Freeform 78"/>
              <p:cNvSpPr>
                <a:spLocks noChangeAspect="1"/>
              </p:cNvSpPr>
              <p:nvPr/>
            </p:nvSpPr>
            <p:spPr bwMode="auto">
              <a:xfrm>
                <a:off x="6239470" y="5391372"/>
                <a:ext cx="131763" cy="106363"/>
              </a:xfrm>
              <a:custGeom>
                <a:avLst/>
                <a:gdLst>
                  <a:gd name="T0" fmla="*/ 2147483647 w 20000"/>
                  <a:gd name="T1" fmla="*/ 2147483647 h 20000"/>
                  <a:gd name="T2" fmla="*/ 2147483647 w 20000"/>
                  <a:gd name="T3" fmla="*/ 2147483647 h 20000"/>
                  <a:gd name="T4" fmla="*/ 2147483647 w 20000"/>
                  <a:gd name="T5" fmla="*/ 2147483647 h 20000"/>
                  <a:gd name="T6" fmla="*/ 0 w 20000"/>
                  <a:gd name="T7" fmla="*/ 2147483647 h 20000"/>
                  <a:gd name="T8" fmla="*/ 2147483647 w 20000"/>
                  <a:gd name="T9" fmla="*/ 0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2"/>
              </a:solidFill>
              <a:ln w="3175">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6" name="Freeform 79"/>
              <p:cNvSpPr>
                <a:spLocks noChangeAspect="1"/>
              </p:cNvSpPr>
              <p:nvPr/>
            </p:nvSpPr>
            <p:spPr bwMode="auto">
              <a:xfrm>
                <a:off x="6371233" y="5372322"/>
                <a:ext cx="52387" cy="19050"/>
              </a:xfrm>
              <a:custGeom>
                <a:avLst/>
                <a:gdLst>
                  <a:gd name="T0" fmla="*/ 2147483647 w 20000"/>
                  <a:gd name="T1" fmla="*/ 3475 h 20000"/>
                  <a:gd name="T2" fmla="*/ 0 w 20000"/>
                  <a:gd name="T3" fmla="*/ 0 h 20000"/>
                  <a:gd name="T4" fmla="*/ 2147483647 w 20000"/>
                  <a:gd name="T5" fmla="*/ 0 h 20000"/>
                  <a:gd name="T6" fmla="*/ 2147483647 w 20000"/>
                  <a:gd name="T7" fmla="*/ 3475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2"/>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7" name="Freeform 80"/>
              <p:cNvSpPr>
                <a:spLocks noChangeAspect="1"/>
              </p:cNvSpPr>
              <p:nvPr/>
            </p:nvSpPr>
            <p:spPr bwMode="auto">
              <a:xfrm>
                <a:off x="6095008" y="5516785"/>
                <a:ext cx="38100" cy="46037"/>
              </a:xfrm>
              <a:custGeom>
                <a:avLst/>
                <a:gdLst>
                  <a:gd name="T0" fmla="*/ 2147483647 w 20000"/>
                  <a:gd name="T1" fmla="*/ 2147483647 h 20000"/>
                  <a:gd name="T2" fmla="*/ 0 w 20000"/>
                  <a:gd name="T3" fmla="*/ 2147483647 h 20000"/>
                  <a:gd name="T4" fmla="*/ 2147483647 w 20000"/>
                  <a:gd name="T5" fmla="*/ 0 h 20000"/>
                  <a:gd name="T6" fmla="*/ 2147483647 w 20000"/>
                  <a:gd name="T7" fmla="*/ 214748364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2"/>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8" name="Freeform 86"/>
              <p:cNvSpPr>
                <a:spLocks noChangeAspect="1"/>
              </p:cNvSpPr>
              <p:nvPr/>
            </p:nvSpPr>
            <p:spPr bwMode="auto">
              <a:xfrm>
                <a:off x="7069733" y="4330922"/>
                <a:ext cx="46037" cy="14288"/>
              </a:xfrm>
              <a:custGeom>
                <a:avLst/>
                <a:gdLst>
                  <a:gd name="T0" fmla="*/ 2147483647 w 20000"/>
                  <a:gd name="T1" fmla="*/ 1 h 20000"/>
                  <a:gd name="T2" fmla="*/ 2147483647 w 20000"/>
                  <a:gd name="T3" fmla="*/ 0 h 20000"/>
                  <a:gd name="T4" fmla="*/ 0 w 20000"/>
                  <a:gd name="T5" fmla="*/ 0 h 20000"/>
                  <a:gd name="T6" fmla="*/ 2147483647 w 20000"/>
                  <a:gd name="T7" fmla="*/ 0 h 20000"/>
                  <a:gd name="T8" fmla="*/ 2147483647 w 20000"/>
                  <a:gd name="T9" fmla="*/ 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2"/>
              </a:solidFill>
              <a:ln w="12700">
                <a:solidFill>
                  <a:schemeClr val="bg2"/>
                </a:solidFill>
                <a:round/>
                <a:headEnd/>
                <a:tailEnd/>
              </a:ln>
            </p:spPr>
            <p:txBody>
              <a:bodyPr/>
              <a:lstStyle/>
              <a:p>
                <a:endParaRPr lang="en-GB" sz="1200">
                  <a:solidFill>
                    <a:srgbClr val="000099"/>
                  </a:solidFill>
                  <a:latin typeface="Calibri" pitchFamily="34" charset="0"/>
                  <a:cs typeface="+mn-cs"/>
                </a:endParaRPr>
              </a:p>
            </p:txBody>
          </p:sp>
          <p:sp>
            <p:nvSpPr>
              <p:cNvPr id="139" name="Text Box 90"/>
              <p:cNvSpPr txBox="1">
                <a:spLocks noChangeArrowheads="1"/>
              </p:cNvSpPr>
              <p:nvPr/>
            </p:nvSpPr>
            <p:spPr bwMode="auto">
              <a:xfrm>
                <a:off x="7515820" y="4175348"/>
                <a:ext cx="177934" cy="164148"/>
              </a:xfrm>
              <a:prstGeom prst="rect">
                <a:avLst/>
              </a:prstGeom>
              <a:noFill/>
              <a:ln w="9525">
                <a:noFill/>
                <a:miter lim="800000"/>
                <a:headEnd/>
                <a:tailEnd/>
              </a:ln>
            </p:spPr>
            <p:txBody>
              <a:bodyPr wrap="none" lIns="0" tIns="0" rIns="0" bIns="0">
                <a:spAutoFit/>
              </a:bodyPr>
              <a:lstStyle/>
              <a:p>
                <a:r>
                  <a:rPr lang="fr-FR" sz="800" b="1">
                    <a:solidFill>
                      <a:srgbClr val="000000"/>
                    </a:solidFill>
                    <a:latin typeface="Calibri" pitchFamily="34" charset="0"/>
                    <a:cs typeface="+mn-cs"/>
                  </a:rPr>
                  <a:t>85%</a:t>
                </a:r>
              </a:p>
            </p:txBody>
          </p:sp>
          <p:sp>
            <p:nvSpPr>
              <p:cNvPr id="140" name="Text Box 93"/>
              <p:cNvSpPr txBox="1">
                <a:spLocks noChangeArrowheads="1"/>
              </p:cNvSpPr>
              <p:nvPr/>
            </p:nvSpPr>
            <p:spPr bwMode="auto">
              <a:xfrm>
                <a:off x="6807795" y="2732310"/>
                <a:ext cx="314325" cy="107950"/>
              </a:xfrm>
              <a:prstGeom prst="rect">
                <a:avLst/>
              </a:prstGeom>
              <a:noFill/>
              <a:ln w="9525">
                <a:noFill/>
                <a:miter lim="800000"/>
                <a:headEnd/>
                <a:tailEnd/>
              </a:ln>
            </p:spPr>
            <p:txBody>
              <a:bodyPr lIns="0" tIns="0" rIns="0" bIns="0"/>
              <a:lstStyle/>
              <a:p>
                <a:pPr algn="ctr"/>
                <a:r>
                  <a:rPr lang="fr-FR" sz="800" b="1">
                    <a:solidFill>
                      <a:srgbClr val="000000"/>
                    </a:solidFill>
                    <a:latin typeface="Calibri" pitchFamily="34" charset="0"/>
                    <a:cs typeface="+mn-cs"/>
                  </a:rPr>
                  <a:t>100%</a:t>
                </a:r>
              </a:p>
            </p:txBody>
          </p:sp>
          <p:sp>
            <p:nvSpPr>
              <p:cNvPr id="141" name="Text Box 97"/>
              <p:cNvSpPr txBox="1">
                <a:spLocks noChangeArrowheads="1"/>
              </p:cNvSpPr>
              <p:nvPr/>
            </p:nvSpPr>
            <p:spPr bwMode="auto">
              <a:xfrm>
                <a:off x="5238229" y="5292304"/>
                <a:ext cx="269875" cy="164148"/>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cs typeface="+mn-cs"/>
                  </a:rPr>
                  <a:t>100%</a:t>
                </a:r>
              </a:p>
            </p:txBody>
          </p:sp>
          <p:sp>
            <p:nvSpPr>
              <p:cNvPr id="142" name="Text Box 99"/>
              <p:cNvSpPr txBox="1">
                <a:spLocks noChangeArrowheads="1"/>
              </p:cNvSpPr>
              <p:nvPr/>
            </p:nvSpPr>
            <p:spPr bwMode="auto">
              <a:xfrm>
                <a:off x="6952258" y="4532535"/>
                <a:ext cx="304800" cy="107950"/>
              </a:xfrm>
              <a:prstGeom prst="rect">
                <a:avLst/>
              </a:prstGeom>
              <a:noFill/>
              <a:ln w="9525">
                <a:noFill/>
                <a:miter lim="800000"/>
                <a:headEnd/>
                <a:tailEnd/>
              </a:ln>
            </p:spPr>
            <p:txBody>
              <a:bodyPr lIns="0" tIns="0" rIns="0" bIns="0"/>
              <a:lstStyle/>
              <a:p>
                <a:pPr algn="ctr"/>
                <a:r>
                  <a:rPr lang="fr-FR" sz="800" b="1">
                    <a:solidFill>
                      <a:srgbClr val="000000"/>
                    </a:solidFill>
                    <a:latin typeface="Calibri" pitchFamily="34" charset="0"/>
                    <a:cs typeface="+mn-cs"/>
                  </a:rPr>
                  <a:t>64%</a:t>
                </a:r>
              </a:p>
            </p:txBody>
          </p:sp>
          <p:sp>
            <p:nvSpPr>
              <p:cNvPr id="143" name="Text Box 100"/>
              <p:cNvSpPr txBox="1">
                <a:spLocks noChangeArrowheads="1"/>
              </p:cNvSpPr>
              <p:nvPr/>
            </p:nvSpPr>
            <p:spPr bwMode="auto">
              <a:xfrm>
                <a:off x="6177558" y="4234085"/>
                <a:ext cx="269875" cy="164148"/>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cs typeface="+mn-cs"/>
                  </a:rPr>
                  <a:t>85%</a:t>
                </a:r>
              </a:p>
            </p:txBody>
          </p:sp>
          <p:sp>
            <p:nvSpPr>
              <p:cNvPr id="144" name="Text Box 103"/>
              <p:cNvSpPr txBox="1">
                <a:spLocks noChangeArrowheads="1"/>
              </p:cNvSpPr>
              <p:nvPr/>
            </p:nvSpPr>
            <p:spPr bwMode="auto">
              <a:xfrm>
                <a:off x="5682258" y="3245072"/>
                <a:ext cx="315912" cy="134938"/>
              </a:xfrm>
              <a:prstGeom prst="rect">
                <a:avLst/>
              </a:prstGeom>
              <a:noFill/>
              <a:ln w="9525">
                <a:noFill/>
                <a:miter lim="800000"/>
                <a:headEnd/>
                <a:tailEnd/>
              </a:ln>
            </p:spPr>
            <p:txBody>
              <a:bodyPr lIns="0" tIns="0" rIns="0" bIns="0"/>
              <a:lstStyle/>
              <a:p>
                <a:pPr algn="ctr"/>
                <a:r>
                  <a:rPr lang="fr-FR" sz="800" b="1">
                    <a:solidFill>
                      <a:srgbClr val="000000"/>
                    </a:solidFill>
                    <a:latin typeface="Calibri" pitchFamily="34" charset="0"/>
                    <a:cs typeface="+mn-cs"/>
                  </a:rPr>
                  <a:t>82%</a:t>
                </a:r>
              </a:p>
            </p:txBody>
          </p:sp>
          <p:sp>
            <p:nvSpPr>
              <p:cNvPr id="145" name="Text Box 105"/>
              <p:cNvSpPr txBox="1">
                <a:spLocks noChangeArrowheads="1"/>
              </p:cNvSpPr>
              <p:nvPr/>
            </p:nvSpPr>
            <p:spPr bwMode="auto">
              <a:xfrm>
                <a:off x="6402983" y="3649885"/>
                <a:ext cx="225425" cy="164148"/>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cs typeface="+mn-cs"/>
                  </a:rPr>
                  <a:t>100</a:t>
                </a:r>
                <a:r>
                  <a:rPr lang="fr-FR" sz="800">
                    <a:solidFill>
                      <a:srgbClr val="000000"/>
                    </a:solidFill>
                    <a:latin typeface="Calibri" pitchFamily="34" charset="0"/>
                    <a:cs typeface="+mn-cs"/>
                  </a:rPr>
                  <a:t>%</a:t>
                </a:r>
              </a:p>
            </p:txBody>
          </p:sp>
          <p:sp>
            <p:nvSpPr>
              <p:cNvPr id="146" name="Text Box 106"/>
              <p:cNvSpPr txBox="1">
                <a:spLocks noChangeArrowheads="1"/>
              </p:cNvSpPr>
              <p:nvPr/>
            </p:nvSpPr>
            <p:spPr bwMode="auto">
              <a:xfrm>
                <a:off x="6987183" y="3605435"/>
                <a:ext cx="225425" cy="164148"/>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cs typeface="+mn-cs"/>
                  </a:rPr>
                  <a:t>74%</a:t>
                </a:r>
              </a:p>
            </p:txBody>
          </p:sp>
          <p:sp>
            <p:nvSpPr>
              <p:cNvPr id="147" name="Text Box 108"/>
              <p:cNvSpPr txBox="1">
                <a:spLocks noChangeArrowheads="1"/>
              </p:cNvSpPr>
              <p:nvPr/>
            </p:nvSpPr>
            <p:spPr bwMode="auto">
              <a:xfrm rot="10973010" flipH="1" flipV="1">
                <a:off x="6559662" y="3770433"/>
                <a:ext cx="246735" cy="164148"/>
              </a:xfrm>
              <a:prstGeom prst="rect">
                <a:avLst/>
              </a:prstGeom>
              <a:noFill/>
              <a:ln w="9525">
                <a:noFill/>
                <a:miter lim="800000"/>
                <a:headEnd/>
                <a:tailEnd/>
              </a:ln>
            </p:spPr>
            <p:txBody>
              <a:bodyPr wrap="square" lIns="0" tIns="0" rIns="0" bIns="0">
                <a:spAutoFit/>
              </a:bodyPr>
              <a:lstStyle/>
              <a:p>
                <a:r>
                  <a:rPr lang="fr-FR" sz="800" b="1" dirty="0">
                    <a:solidFill>
                      <a:srgbClr val="000000"/>
                    </a:solidFill>
                    <a:latin typeface="Calibri" pitchFamily="34" charset="0"/>
                    <a:cs typeface="+mn-cs"/>
                  </a:rPr>
                  <a:t>75%</a:t>
                </a:r>
              </a:p>
            </p:txBody>
          </p:sp>
          <p:sp>
            <p:nvSpPr>
              <p:cNvPr id="148" name="Text Box 109"/>
              <p:cNvSpPr txBox="1">
                <a:spLocks noChangeArrowheads="1"/>
              </p:cNvSpPr>
              <p:nvPr/>
            </p:nvSpPr>
            <p:spPr bwMode="auto">
              <a:xfrm>
                <a:off x="6801445" y="4284092"/>
                <a:ext cx="223838" cy="164148"/>
              </a:xfrm>
              <a:prstGeom prst="rect">
                <a:avLst/>
              </a:prstGeom>
              <a:noFill/>
              <a:ln w="9525">
                <a:noFill/>
                <a:miter lim="800000"/>
                <a:headEnd/>
                <a:tailEnd/>
              </a:ln>
            </p:spPr>
            <p:txBody>
              <a:bodyPr lIns="0" tIns="0" rIns="0" bIns="0">
                <a:spAutoFit/>
              </a:bodyPr>
              <a:lstStyle/>
              <a:p>
                <a:r>
                  <a:rPr lang="fr-FR" sz="800" b="1" dirty="0">
                    <a:solidFill>
                      <a:srgbClr val="000000"/>
                    </a:solidFill>
                    <a:latin typeface="Calibri" pitchFamily="34" charset="0"/>
                    <a:cs typeface="+mn-cs"/>
                  </a:rPr>
                  <a:t>51%</a:t>
                </a:r>
              </a:p>
            </p:txBody>
          </p:sp>
          <p:sp>
            <p:nvSpPr>
              <p:cNvPr id="149" name="Text Box 240"/>
              <p:cNvSpPr txBox="1">
                <a:spLocks noChangeArrowheads="1"/>
              </p:cNvSpPr>
              <p:nvPr/>
            </p:nvSpPr>
            <p:spPr bwMode="auto">
              <a:xfrm rot="10800000" flipV="1">
                <a:off x="5007570" y="3263805"/>
                <a:ext cx="257175" cy="164148"/>
              </a:xfrm>
              <a:prstGeom prst="rect">
                <a:avLst/>
              </a:prstGeom>
              <a:noFill/>
              <a:ln w="9525">
                <a:noFill/>
                <a:miter lim="800000"/>
                <a:headEnd/>
                <a:tailEnd/>
              </a:ln>
            </p:spPr>
            <p:txBody>
              <a:bodyPr lIns="0" tIns="0" rIns="0" bIns="0">
                <a:spAutoFit/>
              </a:bodyPr>
              <a:lstStyle/>
              <a:p>
                <a:r>
                  <a:rPr lang="fr-FR" sz="800" b="1">
                    <a:solidFill>
                      <a:srgbClr val="000000"/>
                    </a:solidFill>
                    <a:latin typeface="Calibri" pitchFamily="34" charset="0"/>
                    <a:cs typeface="+mn-cs"/>
                  </a:rPr>
                  <a:t>100%</a:t>
                </a:r>
              </a:p>
            </p:txBody>
          </p:sp>
          <p:sp>
            <p:nvSpPr>
              <p:cNvPr id="160" name="Rectangle 159"/>
              <p:cNvSpPr/>
              <p:nvPr/>
            </p:nvSpPr>
            <p:spPr>
              <a:xfrm>
                <a:off x="5975550" y="1979790"/>
                <a:ext cx="3051073" cy="697627"/>
              </a:xfrm>
              <a:prstGeom prst="rect">
                <a:avLst/>
              </a:prstGeom>
            </p:spPr>
            <p:txBody>
              <a:bodyPr wrap="square">
                <a:spAutoFit/>
              </a:bodyPr>
              <a:lstStyle/>
              <a:p>
                <a:pPr algn="ctr"/>
                <a:r>
                  <a:rPr lang="fr-FR" sz="1400" dirty="0">
                    <a:solidFill>
                      <a:srgbClr val="FF0000"/>
                    </a:solidFill>
                    <a:latin typeface="Calibri" pitchFamily="34" charset="0"/>
                  </a:rPr>
                  <a:t>%</a:t>
                </a:r>
                <a:r>
                  <a:rPr lang="fr-FR" sz="1400" dirty="0">
                    <a:solidFill>
                      <a:schemeClr val="accent4">
                        <a:lumMod val="50000"/>
                      </a:schemeClr>
                    </a:solidFill>
                    <a:latin typeface="Calibri" pitchFamily="34" charset="0"/>
                  </a:rPr>
                  <a:t> </a:t>
                </a:r>
                <a:r>
                  <a:rPr lang="fr-FR" sz="1400" dirty="0" smtClean="0">
                    <a:solidFill>
                      <a:srgbClr val="FF0000"/>
                    </a:solidFill>
                    <a:latin typeface="Calibri" pitchFamily="34" charset="0"/>
                  </a:rPr>
                  <a:t>di B/Yamagata </a:t>
                </a:r>
                <a:r>
                  <a:rPr lang="fr-FR" sz="1400" dirty="0">
                    <a:solidFill>
                      <a:srgbClr val="FF0000"/>
                    </a:solidFill>
                    <a:latin typeface="Calibri" pitchFamily="34" charset="0"/>
                  </a:rPr>
                  <a:t>e</a:t>
                </a:r>
                <a:r>
                  <a:rPr lang="fr-FR" sz="1400" dirty="0" smtClean="0">
                    <a:solidFill>
                      <a:srgbClr val="FF0000"/>
                    </a:solidFill>
                    <a:latin typeface="Calibri" pitchFamily="34" charset="0"/>
                  </a:rPr>
                  <a:t> B/Victoria </a:t>
                </a:r>
                <a:r>
                  <a:rPr lang="fr-FR" sz="1400" dirty="0" err="1" smtClean="0">
                    <a:solidFill>
                      <a:srgbClr val="FF0000"/>
                    </a:solidFill>
                    <a:latin typeface="Calibri" pitchFamily="34" charset="0"/>
                  </a:rPr>
                  <a:t>tra</a:t>
                </a:r>
                <a:r>
                  <a:rPr lang="fr-FR" sz="1400" dirty="0" smtClean="0">
                    <a:solidFill>
                      <a:srgbClr val="FF0000"/>
                    </a:solidFill>
                    <a:latin typeface="Calibri" pitchFamily="34" charset="0"/>
                  </a:rPr>
                  <a:t> i virus B </a:t>
                </a:r>
                <a:r>
                  <a:rPr lang="fr-FR" sz="1400" dirty="0" err="1" smtClean="0">
                    <a:solidFill>
                      <a:srgbClr val="FF0000"/>
                    </a:solidFill>
                    <a:latin typeface="Calibri" pitchFamily="34" charset="0"/>
                  </a:rPr>
                  <a:t>circolanti</a:t>
                </a:r>
                <a:endParaRPr lang="fr-FR" sz="1400" dirty="0">
                  <a:solidFill>
                    <a:srgbClr val="FF0000"/>
                  </a:solidFill>
                  <a:latin typeface="Calibri" pitchFamily="34" charset="0"/>
                </a:endParaRPr>
              </a:p>
            </p:txBody>
          </p:sp>
          <p:sp>
            <p:nvSpPr>
              <p:cNvPr id="2" name="TextBox 1"/>
              <p:cNvSpPr txBox="1"/>
              <p:nvPr/>
            </p:nvSpPr>
            <p:spPr>
              <a:xfrm>
                <a:off x="8363794" y="2992843"/>
                <a:ext cx="593326" cy="287259"/>
              </a:xfrm>
              <a:prstGeom prst="rect">
                <a:avLst/>
              </a:prstGeom>
              <a:noFill/>
            </p:spPr>
            <p:txBody>
              <a:bodyPr wrap="square" rtlCol="0">
                <a:spAutoFit/>
              </a:bodyPr>
              <a:lstStyle/>
              <a:p>
                <a:r>
                  <a:rPr lang="en-US" sz="800" b="1" dirty="0" smtClean="0">
                    <a:solidFill>
                      <a:srgbClr val="0000FF"/>
                    </a:solidFill>
                  </a:rPr>
                  <a:t>50-65</a:t>
                </a:r>
                <a:endParaRPr lang="en-US" sz="800" b="1" dirty="0">
                  <a:solidFill>
                    <a:srgbClr val="0000FF"/>
                  </a:solidFill>
                </a:endParaRPr>
              </a:p>
            </p:txBody>
          </p:sp>
          <p:sp>
            <p:nvSpPr>
              <p:cNvPr id="150" name="TextBox 149"/>
              <p:cNvSpPr txBox="1"/>
              <p:nvPr/>
            </p:nvSpPr>
            <p:spPr>
              <a:xfrm>
                <a:off x="8363794" y="3249969"/>
                <a:ext cx="593326" cy="287259"/>
              </a:xfrm>
              <a:prstGeom prst="rect">
                <a:avLst/>
              </a:prstGeom>
              <a:noFill/>
            </p:spPr>
            <p:txBody>
              <a:bodyPr wrap="square" rtlCol="0">
                <a:spAutoFit/>
              </a:bodyPr>
              <a:lstStyle/>
              <a:p>
                <a:r>
                  <a:rPr lang="en-US" sz="800" b="1" dirty="0" smtClean="0">
                    <a:solidFill>
                      <a:srgbClr val="0000FF"/>
                    </a:solidFill>
                  </a:rPr>
                  <a:t>65-90</a:t>
                </a:r>
                <a:endParaRPr lang="en-US" sz="800" b="1" dirty="0">
                  <a:solidFill>
                    <a:srgbClr val="0000FF"/>
                  </a:solidFill>
                </a:endParaRPr>
              </a:p>
            </p:txBody>
          </p:sp>
          <p:sp>
            <p:nvSpPr>
              <p:cNvPr id="161" name="TextBox 160"/>
              <p:cNvSpPr txBox="1"/>
              <p:nvPr/>
            </p:nvSpPr>
            <p:spPr>
              <a:xfrm>
                <a:off x="8363794" y="3548909"/>
                <a:ext cx="593326" cy="287259"/>
              </a:xfrm>
              <a:prstGeom prst="rect">
                <a:avLst/>
              </a:prstGeom>
              <a:noFill/>
            </p:spPr>
            <p:txBody>
              <a:bodyPr wrap="square" rtlCol="0">
                <a:spAutoFit/>
              </a:bodyPr>
              <a:lstStyle/>
              <a:p>
                <a:r>
                  <a:rPr lang="en-US" sz="800" b="1" dirty="0" smtClean="0">
                    <a:solidFill>
                      <a:srgbClr val="0000FF"/>
                    </a:solidFill>
                  </a:rPr>
                  <a:t>&gt;90</a:t>
                </a:r>
                <a:endParaRPr lang="en-US" sz="800" b="1" dirty="0">
                  <a:solidFill>
                    <a:srgbClr val="0000FF"/>
                  </a:solidFill>
                </a:endParaRPr>
              </a:p>
            </p:txBody>
          </p:sp>
          <p:sp>
            <p:nvSpPr>
              <p:cNvPr id="157" name="Rectangle 4"/>
              <p:cNvSpPr>
                <a:spLocks noChangeArrowheads="1"/>
              </p:cNvSpPr>
              <p:nvPr/>
            </p:nvSpPr>
            <p:spPr bwMode="auto">
              <a:xfrm>
                <a:off x="7969637" y="4994663"/>
                <a:ext cx="360363" cy="144462"/>
              </a:xfrm>
              <a:prstGeom prst="rect">
                <a:avLst/>
              </a:prstGeom>
              <a:solidFill>
                <a:srgbClr val="FF0000"/>
              </a:solidFill>
              <a:ln w="9525">
                <a:solidFill>
                  <a:schemeClr val="tx1"/>
                </a:solidFill>
                <a:miter lim="800000"/>
                <a:headEnd/>
                <a:tailEnd/>
              </a:ln>
            </p:spPr>
            <p:txBody>
              <a:bodyPr wrap="none" anchor="ctr"/>
              <a:lstStyle/>
              <a:p>
                <a:endParaRPr lang="en-US" sz="1200">
                  <a:solidFill>
                    <a:srgbClr val="000099"/>
                  </a:solidFill>
                  <a:latin typeface="Calibri" pitchFamily="34" charset="0"/>
                  <a:cs typeface="+mn-cs"/>
                </a:endParaRPr>
              </a:p>
            </p:txBody>
          </p:sp>
          <p:sp>
            <p:nvSpPr>
              <p:cNvPr id="158" name="Rectangle 4"/>
              <p:cNvSpPr>
                <a:spLocks noChangeArrowheads="1"/>
              </p:cNvSpPr>
              <p:nvPr/>
            </p:nvSpPr>
            <p:spPr bwMode="auto">
              <a:xfrm>
                <a:off x="7969637" y="4682027"/>
                <a:ext cx="360363" cy="146050"/>
              </a:xfrm>
              <a:prstGeom prst="rect">
                <a:avLst/>
              </a:prstGeom>
              <a:solidFill>
                <a:schemeClr val="accent4">
                  <a:lumMod val="40000"/>
                  <a:lumOff val="60000"/>
                </a:schemeClr>
              </a:solidFill>
              <a:ln w="9525">
                <a:solidFill>
                  <a:schemeClr val="tx1"/>
                </a:solidFill>
                <a:miter lim="800000"/>
                <a:headEnd/>
                <a:tailEnd/>
              </a:ln>
            </p:spPr>
            <p:txBody>
              <a:bodyPr wrap="none" anchor="ctr"/>
              <a:lstStyle/>
              <a:p>
                <a:endParaRPr lang="en-US" sz="1200">
                  <a:solidFill>
                    <a:srgbClr val="000099"/>
                  </a:solidFill>
                  <a:latin typeface="Calibri" pitchFamily="34" charset="0"/>
                  <a:cs typeface="+mn-cs"/>
                </a:endParaRPr>
              </a:p>
            </p:txBody>
          </p:sp>
          <p:sp>
            <p:nvSpPr>
              <p:cNvPr id="151" name="Text Box 89"/>
              <p:cNvSpPr txBox="1">
                <a:spLocks noChangeArrowheads="1"/>
              </p:cNvSpPr>
              <p:nvPr/>
            </p:nvSpPr>
            <p:spPr bwMode="auto">
              <a:xfrm>
                <a:off x="7693571" y="4369965"/>
                <a:ext cx="1497012" cy="943848"/>
              </a:xfrm>
              <a:prstGeom prst="rect">
                <a:avLst/>
              </a:prstGeom>
              <a:noFill/>
              <a:ln w="9525">
                <a:noFill/>
                <a:miter lim="800000"/>
                <a:headEnd/>
                <a:tailEnd/>
              </a:ln>
            </p:spPr>
            <p:txBody>
              <a:bodyPr>
                <a:spAutoFit/>
              </a:bodyPr>
              <a:lstStyle/>
              <a:p>
                <a:r>
                  <a:rPr lang="fr-FR" sz="1000" b="1" dirty="0">
                    <a:solidFill>
                      <a:srgbClr val="FF0000"/>
                    </a:solidFill>
                    <a:latin typeface="Calibri" pitchFamily="34" charset="0"/>
                    <a:cs typeface="+mn-cs"/>
                  </a:rPr>
                  <a:t>% </a:t>
                </a:r>
                <a:r>
                  <a:rPr lang="fr-FR" sz="1000" b="1" dirty="0">
                    <a:solidFill>
                      <a:srgbClr val="FF0000"/>
                    </a:solidFill>
                    <a:latin typeface="Calibri" pitchFamily="34" charset="0"/>
                  </a:rPr>
                  <a:t> </a:t>
                </a:r>
                <a:r>
                  <a:rPr lang="fr-FR" sz="1000" b="1" dirty="0" err="1" smtClean="0">
                    <a:solidFill>
                      <a:srgbClr val="FF0000"/>
                    </a:solidFill>
                    <a:latin typeface="Calibri" pitchFamily="34" charset="0"/>
                  </a:rPr>
                  <a:t>lineage</a:t>
                </a:r>
                <a:r>
                  <a:rPr lang="fr-FR" sz="1000" b="1" dirty="0" smtClean="0">
                    <a:solidFill>
                      <a:srgbClr val="FF0000"/>
                    </a:solidFill>
                    <a:latin typeface="Calibri" pitchFamily="34" charset="0"/>
                    <a:cs typeface="+mn-cs"/>
                  </a:rPr>
                  <a:t> B/Victoria </a:t>
                </a:r>
                <a:endParaRPr lang="fr-FR" sz="1000" b="1" dirty="0">
                  <a:solidFill>
                    <a:srgbClr val="FF0000"/>
                  </a:solidFill>
                  <a:latin typeface="Calibri" pitchFamily="34" charset="0"/>
                  <a:cs typeface="+mn-cs"/>
                </a:endParaRPr>
              </a:p>
              <a:p>
                <a:r>
                  <a:rPr lang="fr-FR" sz="1000" b="1" dirty="0">
                    <a:solidFill>
                      <a:srgbClr val="000099"/>
                    </a:solidFill>
                    <a:latin typeface="Calibri" pitchFamily="34" charset="0"/>
                    <a:cs typeface="+mn-cs"/>
                  </a:rPr>
                  <a:t>            </a:t>
                </a:r>
              </a:p>
              <a:p>
                <a:r>
                  <a:rPr lang="fr-FR" sz="1000" b="1" dirty="0">
                    <a:solidFill>
                      <a:srgbClr val="000099"/>
                    </a:solidFill>
                    <a:latin typeface="Calibri" pitchFamily="34" charset="0"/>
                    <a:cs typeface="+mn-cs"/>
                  </a:rPr>
                  <a:t>           </a:t>
                </a:r>
              </a:p>
              <a:p>
                <a:r>
                  <a:rPr lang="fr-FR" sz="1000" b="1" dirty="0">
                    <a:solidFill>
                      <a:srgbClr val="000099"/>
                    </a:solidFill>
                    <a:latin typeface="Calibri" pitchFamily="34" charset="0"/>
                    <a:cs typeface="+mn-cs"/>
                  </a:rPr>
                  <a:t>                    </a:t>
                </a:r>
              </a:p>
            </p:txBody>
          </p:sp>
          <p:sp>
            <p:nvSpPr>
              <p:cNvPr id="163" name="TextBox 162"/>
              <p:cNvSpPr txBox="1"/>
              <p:nvPr/>
            </p:nvSpPr>
            <p:spPr>
              <a:xfrm>
                <a:off x="8427592" y="4647330"/>
                <a:ext cx="593326" cy="287259"/>
              </a:xfrm>
              <a:prstGeom prst="rect">
                <a:avLst/>
              </a:prstGeom>
              <a:noFill/>
            </p:spPr>
            <p:txBody>
              <a:bodyPr wrap="square" rtlCol="0">
                <a:spAutoFit/>
              </a:bodyPr>
              <a:lstStyle/>
              <a:p>
                <a:r>
                  <a:rPr lang="en-US" sz="800" b="1" dirty="0" smtClean="0">
                    <a:solidFill>
                      <a:srgbClr val="0000FF"/>
                    </a:solidFill>
                  </a:rPr>
                  <a:t>50-65</a:t>
                </a:r>
                <a:endParaRPr lang="en-US" sz="800" b="1" dirty="0">
                  <a:solidFill>
                    <a:srgbClr val="0000FF"/>
                  </a:solidFill>
                </a:endParaRPr>
              </a:p>
            </p:txBody>
          </p:sp>
          <p:sp>
            <p:nvSpPr>
              <p:cNvPr id="164" name="TextBox 163"/>
              <p:cNvSpPr txBox="1"/>
              <p:nvPr/>
            </p:nvSpPr>
            <p:spPr>
              <a:xfrm>
                <a:off x="8427592" y="4959172"/>
                <a:ext cx="593326" cy="287259"/>
              </a:xfrm>
              <a:prstGeom prst="rect">
                <a:avLst/>
              </a:prstGeom>
              <a:noFill/>
            </p:spPr>
            <p:txBody>
              <a:bodyPr wrap="square" rtlCol="0">
                <a:spAutoFit/>
              </a:bodyPr>
              <a:lstStyle/>
              <a:p>
                <a:r>
                  <a:rPr lang="en-US" sz="800" b="1" dirty="0" smtClean="0">
                    <a:solidFill>
                      <a:srgbClr val="0000FF"/>
                    </a:solidFill>
                  </a:rPr>
                  <a:t>&gt;65</a:t>
                </a:r>
                <a:endParaRPr lang="en-US" sz="800" b="1" dirty="0">
                  <a:solidFill>
                    <a:srgbClr val="0000FF"/>
                  </a:solidFill>
                </a:endParaRPr>
              </a:p>
            </p:txBody>
          </p:sp>
        </p:grpSp>
      </p:grpSp>
      <p:sp>
        <p:nvSpPr>
          <p:cNvPr id="12" name="CasellaDiTesto 11"/>
          <p:cNvSpPr txBox="1"/>
          <p:nvPr/>
        </p:nvSpPr>
        <p:spPr>
          <a:xfrm>
            <a:off x="4851655" y="4334900"/>
            <a:ext cx="4328857" cy="757130"/>
          </a:xfrm>
          <a:prstGeom prst="rect">
            <a:avLst/>
          </a:prstGeom>
          <a:noFill/>
        </p:spPr>
        <p:txBody>
          <a:bodyPr wrap="square" rtlCol="0">
            <a:spAutoFit/>
          </a:bodyPr>
          <a:lstStyle/>
          <a:p>
            <a:pPr marL="139700" indent="-139700">
              <a:lnSpc>
                <a:spcPct val="90000"/>
              </a:lnSpc>
              <a:spcBef>
                <a:spcPts val="1800"/>
              </a:spcBef>
              <a:buClr>
                <a:schemeClr val="accent1"/>
              </a:buClr>
              <a:buFont typeface="Arial" charset="0"/>
              <a:buChar char="•"/>
            </a:pPr>
            <a:r>
              <a:rPr lang="it-IT" sz="1600" b="1" dirty="0">
                <a:solidFill>
                  <a:schemeClr val="tx2"/>
                </a:solidFill>
              </a:rPr>
              <a:t>Il vaccino trivalente includeva il </a:t>
            </a:r>
            <a:r>
              <a:rPr lang="it-IT" sz="1600" b="1" dirty="0" err="1">
                <a:solidFill>
                  <a:schemeClr val="tx2"/>
                </a:solidFill>
              </a:rPr>
              <a:t>lineage</a:t>
            </a:r>
            <a:r>
              <a:rPr lang="it-IT" sz="1600" b="1" dirty="0">
                <a:solidFill>
                  <a:schemeClr val="tx2"/>
                </a:solidFill>
              </a:rPr>
              <a:t> Yamagata, questo ha determinato </a:t>
            </a:r>
            <a:r>
              <a:rPr lang="it-IT" sz="1600" b="1" i="1" dirty="0" err="1">
                <a:solidFill>
                  <a:schemeClr val="tx2"/>
                </a:solidFill>
              </a:rPr>
              <a:t>mismatch</a:t>
            </a:r>
            <a:r>
              <a:rPr lang="it-IT" sz="1600" b="1" dirty="0">
                <a:solidFill>
                  <a:schemeClr val="tx2"/>
                </a:solidFill>
              </a:rPr>
              <a:t> in alcuni Paesi (Germania e Italia)</a:t>
            </a:r>
          </a:p>
        </p:txBody>
      </p:sp>
    </p:spTree>
    <p:extLst>
      <p:ext uri="{BB962C8B-B14F-4D97-AF65-F5344CB8AC3E}">
        <p14:creationId xmlns:p14="http://schemas.microsoft.com/office/powerpoint/2010/main" val="1081288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60000" y="192669"/>
            <a:ext cx="8420100" cy="290849"/>
          </a:xfrm>
        </p:spPr>
        <p:txBody>
          <a:bodyPr>
            <a:normAutofit fontScale="90000"/>
          </a:bodyPr>
          <a:lstStyle/>
          <a:p>
            <a:r>
              <a:rPr lang="en-US" dirty="0" smtClean="0"/>
              <a:t>KEY POINTS</a:t>
            </a:r>
            <a:endParaRPr lang="en-US" sz="2000" dirty="0" smtClean="0"/>
          </a:p>
        </p:txBody>
      </p:sp>
      <p:sp>
        <p:nvSpPr>
          <p:cNvPr id="5" name="Espace réservé du numéro de diapositive 4"/>
          <p:cNvSpPr>
            <a:spLocks noGrp="1"/>
          </p:cNvSpPr>
          <p:nvPr>
            <p:ph type="sldNum" sz="quarter" idx="4294967295"/>
          </p:nvPr>
        </p:nvSpPr>
        <p:spPr>
          <a:xfrm>
            <a:off x="5970588" y="4804581"/>
            <a:ext cx="2777876" cy="413464"/>
          </a:xfrm>
          <a:prstGeom prst="rect">
            <a:avLst/>
          </a:prstGeom>
        </p:spPr>
        <p:txBody>
          <a:bodyPr/>
          <a:lstStyle/>
          <a:p>
            <a:pPr>
              <a:defRPr/>
            </a:pPr>
            <a:r>
              <a:rPr lang="en-US" smtClean="0"/>
              <a:t>|</a:t>
            </a:r>
            <a:r>
              <a:rPr lang="en-US" sz="900" baseline="16000" smtClean="0"/>
              <a:t>        </a:t>
            </a:r>
            <a:fld id="{6E0A9722-5AE8-46D6-8E6D-34D4627DE60C}" type="slidenum">
              <a:rPr lang="en-US" smtClean="0"/>
              <a:pPr>
                <a:defRPr/>
              </a:pPr>
              <a:t>18</a:t>
            </a:fld>
            <a:endParaRPr lang="en-US"/>
          </a:p>
        </p:txBody>
      </p:sp>
      <p:sp>
        <p:nvSpPr>
          <p:cNvPr id="10" name="Rectangle 9"/>
          <p:cNvSpPr/>
          <p:nvPr/>
        </p:nvSpPr>
        <p:spPr>
          <a:xfrm>
            <a:off x="4341293" y="4515966"/>
            <a:ext cx="4767211" cy="553998"/>
          </a:xfrm>
          <a:prstGeom prst="rect">
            <a:avLst/>
          </a:prstGeom>
        </p:spPr>
        <p:txBody>
          <a:bodyPr wrap="square">
            <a:spAutoFit/>
          </a:bodyPr>
          <a:lstStyle/>
          <a:p>
            <a:pPr marL="228600" indent="-228600">
              <a:buFont typeface="+mj-lt"/>
              <a:buAutoNum type="arabicPeriod"/>
            </a:pPr>
            <a:r>
              <a:rPr lang="en-US" sz="1000" dirty="0" err="1">
                <a:solidFill>
                  <a:schemeClr val="tx2"/>
                </a:solidFill>
              </a:rPr>
              <a:t>Caini</a:t>
            </a:r>
            <a:r>
              <a:rPr lang="en-US" sz="1000" dirty="0">
                <a:solidFill>
                  <a:schemeClr val="tx2"/>
                </a:solidFill>
              </a:rPr>
              <a:t> S, et al. Influenza Other </a:t>
            </a:r>
            <a:r>
              <a:rPr lang="en-US" sz="1000" dirty="0" err="1">
                <a:solidFill>
                  <a:schemeClr val="tx2"/>
                </a:solidFill>
              </a:rPr>
              <a:t>Respir</a:t>
            </a:r>
            <a:r>
              <a:rPr lang="en-US" sz="1000" dirty="0">
                <a:solidFill>
                  <a:schemeClr val="tx2"/>
                </a:solidFill>
              </a:rPr>
              <a:t> Viruses. 2015; 9(</a:t>
            </a:r>
            <a:r>
              <a:rPr lang="en-US" sz="1000" dirty="0" err="1">
                <a:solidFill>
                  <a:schemeClr val="tx2"/>
                </a:solidFill>
              </a:rPr>
              <a:t>Suppl</a:t>
            </a:r>
            <a:r>
              <a:rPr lang="en-US" sz="1000" dirty="0">
                <a:solidFill>
                  <a:schemeClr val="tx2"/>
                </a:solidFill>
              </a:rPr>
              <a:t> 1): </a:t>
            </a:r>
            <a:r>
              <a:rPr lang="en-US" sz="1000" dirty="0" smtClean="0">
                <a:solidFill>
                  <a:schemeClr val="tx2"/>
                </a:solidFill>
              </a:rPr>
              <a:t>3-12</a:t>
            </a:r>
            <a:endParaRPr lang="fr-FR" sz="1000" dirty="0" smtClean="0">
              <a:solidFill>
                <a:schemeClr val="tx2"/>
              </a:solidFill>
            </a:endParaRPr>
          </a:p>
          <a:p>
            <a:pPr marL="228600" indent="-228600">
              <a:buFont typeface="+mj-lt"/>
              <a:buAutoNum type="arabicPeriod"/>
            </a:pPr>
            <a:r>
              <a:rPr lang="en-US" sz="1000" dirty="0" err="1">
                <a:solidFill>
                  <a:schemeClr val="tx2"/>
                </a:solidFill>
              </a:rPr>
              <a:t>Glezen</a:t>
            </a:r>
            <a:r>
              <a:rPr lang="en-US" sz="1000" dirty="0">
                <a:solidFill>
                  <a:schemeClr val="tx2"/>
                </a:solidFill>
              </a:rPr>
              <a:t> PW, </a:t>
            </a:r>
            <a:r>
              <a:rPr lang="en-US" sz="1000" dirty="0" err="1">
                <a:solidFill>
                  <a:schemeClr val="tx2"/>
                </a:solidFill>
              </a:rPr>
              <a:t>Schmier</a:t>
            </a:r>
            <a:r>
              <a:rPr lang="en-US" sz="1000" dirty="0">
                <a:solidFill>
                  <a:schemeClr val="tx2"/>
                </a:solidFill>
              </a:rPr>
              <a:t> JK, et al. Am J Public Health. 2013; 103(3): </a:t>
            </a:r>
            <a:r>
              <a:rPr lang="en-US" sz="1000" dirty="0" smtClean="0">
                <a:solidFill>
                  <a:schemeClr val="tx2"/>
                </a:solidFill>
              </a:rPr>
              <a:t>e43-51</a:t>
            </a:r>
            <a:endParaRPr lang="en-US" sz="1000" dirty="0">
              <a:solidFill>
                <a:schemeClr val="tx2"/>
              </a:solidFill>
            </a:endParaRPr>
          </a:p>
          <a:p>
            <a:pPr marL="228600" indent="-228600">
              <a:buFont typeface="+mj-lt"/>
              <a:buAutoNum type="arabicPeriod"/>
            </a:pPr>
            <a:r>
              <a:rPr lang="en-US" sz="1000" dirty="0" err="1">
                <a:solidFill>
                  <a:schemeClr val="tx2"/>
                </a:solidFill>
              </a:rPr>
              <a:t>Hannoun</a:t>
            </a:r>
            <a:r>
              <a:rPr lang="en-US" sz="1000" dirty="0">
                <a:solidFill>
                  <a:schemeClr val="tx2"/>
                </a:solidFill>
              </a:rPr>
              <a:t> C. Expert Rev Vaccines 2013; 12(9): </a:t>
            </a:r>
            <a:r>
              <a:rPr lang="en-US" sz="1000" dirty="0" smtClean="0">
                <a:solidFill>
                  <a:schemeClr val="tx2"/>
                </a:solidFill>
              </a:rPr>
              <a:t>1085-1094</a:t>
            </a:r>
            <a:endParaRPr lang="fr-FR" sz="1000" dirty="0">
              <a:solidFill>
                <a:schemeClr val="tx2"/>
              </a:solidFill>
            </a:endParaRPr>
          </a:p>
        </p:txBody>
      </p:sp>
      <p:sp>
        <p:nvSpPr>
          <p:cNvPr id="2" name="CasellaDiTesto 1"/>
          <p:cNvSpPr txBox="1"/>
          <p:nvPr/>
        </p:nvSpPr>
        <p:spPr>
          <a:xfrm>
            <a:off x="114300" y="645532"/>
            <a:ext cx="11526594" cy="2554545"/>
          </a:xfrm>
          <a:prstGeom prst="rect">
            <a:avLst/>
          </a:prstGeom>
          <a:noFill/>
        </p:spPr>
        <p:txBody>
          <a:bodyPr wrap="square" rtlCol="0">
            <a:spAutoFit/>
          </a:bodyPr>
          <a:lstStyle/>
          <a:p>
            <a:r>
              <a:rPr lang="it-IT" sz="2000" dirty="0" smtClean="0">
                <a:solidFill>
                  <a:schemeClr val="tx2"/>
                </a:solidFill>
              </a:rPr>
              <a:t>	Il ceppo B rappresenta in media il 20-30 % dei ceppi circolanti con un</a:t>
            </a:r>
          </a:p>
          <a:p>
            <a:r>
              <a:rPr lang="it-IT" sz="2000" dirty="0" smtClean="0">
                <a:solidFill>
                  <a:schemeClr val="tx2"/>
                </a:solidFill>
              </a:rPr>
              <a:t> 	importante impatto nella malattia influenzale</a:t>
            </a:r>
          </a:p>
          <a:p>
            <a:endParaRPr lang="it-IT" sz="2000" dirty="0" smtClean="0">
              <a:solidFill>
                <a:schemeClr val="tx2"/>
              </a:solidFill>
            </a:endParaRPr>
          </a:p>
          <a:p>
            <a:r>
              <a:rPr lang="it-IT" sz="2000" dirty="0" smtClean="0">
                <a:solidFill>
                  <a:schemeClr val="tx2"/>
                </a:solidFill>
              </a:rPr>
              <a:t>	Si osserva </a:t>
            </a:r>
            <a:r>
              <a:rPr lang="it-IT" sz="2000" b="1" u="sng" dirty="0" smtClean="0">
                <a:solidFill>
                  <a:srgbClr val="FF0000"/>
                </a:solidFill>
              </a:rPr>
              <a:t>eterogeneità nella circolazione del ceppo B </a:t>
            </a:r>
            <a:r>
              <a:rPr lang="it-IT" sz="2000" dirty="0" smtClean="0">
                <a:solidFill>
                  <a:schemeClr val="tx2"/>
                </a:solidFill>
              </a:rPr>
              <a:t>nelle diverse </a:t>
            </a:r>
          </a:p>
          <a:p>
            <a:r>
              <a:rPr lang="it-IT" sz="2000" dirty="0" smtClean="0">
                <a:solidFill>
                  <a:schemeClr val="tx2"/>
                </a:solidFill>
              </a:rPr>
              <a:t>	regioni e stagioni influenzali</a:t>
            </a:r>
          </a:p>
          <a:p>
            <a:endParaRPr lang="it-IT" sz="2000" dirty="0" smtClean="0">
              <a:solidFill>
                <a:schemeClr val="tx2"/>
              </a:solidFill>
            </a:endParaRPr>
          </a:p>
          <a:p>
            <a:r>
              <a:rPr lang="it-IT" sz="2000" dirty="0" smtClean="0">
                <a:solidFill>
                  <a:schemeClr val="tx2"/>
                </a:solidFill>
              </a:rPr>
              <a:t>	Entrambi i </a:t>
            </a:r>
            <a:r>
              <a:rPr lang="it-IT" sz="2000" dirty="0" err="1" smtClean="0">
                <a:solidFill>
                  <a:schemeClr val="tx2"/>
                </a:solidFill>
              </a:rPr>
              <a:t>lineaggi</a:t>
            </a:r>
            <a:r>
              <a:rPr lang="it-IT" sz="2000" dirty="0" smtClean="0">
                <a:solidFill>
                  <a:schemeClr val="tx2"/>
                </a:solidFill>
              </a:rPr>
              <a:t> B possono co-circolare durante la stessa stagione </a:t>
            </a:r>
          </a:p>
          <a:p>
            <a:r>
              <a:rPr lang="it-IT" sz="2000" dirty="0" smtClean="0">
                <a:solidFill>
                  <a:schemeClr val="tx2"/>
                </a:solidFill>
              </a:rPr>
              <a:t>	con </a:t>
            </a:r>
            <a:r>
              <a:rPr lang="it-IT" sz="2000" b="1" u="sng" dirty="0" smtClean="0">
                <a:solidFill>
                  <a:srgbClr val="FF0000"/>
                </a:solidFill>
              </a:rPr>
              <a:t>prevalenza variabile </a:t>
            </a:r>
            <a:r>
              <a:rPr lang="it-IT" sz="2000" dirty="0" smtClean="0">
                <a:solidFill>
                  <a:schemeClr val="tx2"/>
                </a:solidFill>
              </a:rPr>
              <a:t>di un </a:t>
            </a:r>
            <a:r>
              <a:rPr lang="it-IT" sz="2000" i="1" dirty="0" err="1" smtClean="0">
                <a:solidFill>
                  <a:schemeClr val="tx2"/>
                </a:solidFill>
              </a:rPr>
              <a:t>lineage</a:t>
            </a:r>
            <a:r>
              <a:rPr lang="it-IT" sz="2000" dirty="0" smtClean="0">
                <a:solidFill>
                  <a:schemeClr val="tx2"/>
                </a:solidFill>
              </a:rPr>
              <a:t> rispetto ad un altro</a:t>
            </a:r>
            <a:endParaRPr lang="it-IT" sz="2000" dirty="0">
              <a:solidFill>
                <a:schemeClr val="tx2"/>
              </a:solidFill>
            </a:endParaRPr>
          </a:p>
        </p:txBody>
      </p:sp>
      <p:sp>
        <p:nvSpPr>
          <p:cNvPr id="4" name="CasellaDiTesto 3"/>
          <p:cNvSpPr txBox="1"/>
          <p:nvPr/>
        </p:nvSpPr>
        <p:spPr>
          <a:xfrm>
            <a:off x="1505759" y="3435846"/>
            <a:ext cx="5969135" cy="1200329"/>
          </a:xfrm>
          <a:prstGeom prst="rect">
            <a:avLst/>
          </a:prstGeom>
          <a:noFill/>
        </p:spPr>
        <p:txBody>
          <a:bodyPr wrap="none" rtlCol="0">
            <a:spAutoFit/>
          </a:bodyPr>
          <a:lstStyle/>
          <a:p>
            <a:pPr marL="0" lvl="1" indent="0" algn="ctr">
              <a:buSzPct val="130000"/>
              <a:buNone/>
            </a:pPr>
            <a:r>
              <a:rPr lang="en-US" sz="2400" b="1" u="sng" dirty="0" err="1" smtClean="0">
                <a:solidFill>
                  <a:srgbClr val="FF0000"/>
                </a:solidFill>
              </a:rPr>
              <a:t>Impossibile</a:t>
            </a:r>
            <a:r>
              <a:rPr lang="en-US" sz="2400" b="1" u="sng" dirty="0" smtClean="0">
                <a:solidFill>
                  <a:srgbClr val="FF0000"/>
                </a:solidFill>
              </a:rPr>
              <a:t> </a:t>
            </a:r>
            <a:r>
              <a:rPr lang="en-US" sz="2400" b="1" u="sng" dirty="0" err="1" smtClean="0">
                <a:solidFill>
                  <a:srgbClr val="FF0000"/>
                </a:solidFill>
              </a:rPr>
              <a:t>prevedere</a:t>
            </a:r>
            <a:r>
              <a:rPr lang="en-US" sz="2400" b="1" u="sng" dirty="0" smtClean="0">
                <a:solidFill>
                  <a:srgbClr val="FF0000"/>
                </a:solidFill>
              </a:rPr>
              <a:t> </a:t>
            </a:r>
            <a:r>
              <a:rPr lang="en-US" sz="2400" b="1" u="sng" dirty="0">
                <a:solidFill>
                  <a:srgbClr val="FF0000"/>
                </a:solidFill>
              </a:rPr>
              <a:t>con </a:t>
            </a:r>
            <a:r>
              <a:rPr lang="en-US" sz="2400" b="1" u="sng" dirty="0" err="1">
                <a:solidFill>
                  <a:srgbClr val="FF0000"/>
                </a:solidFill>
              </a:rPr>
              <a:t>precisione</a:t>
            </a:r>
            <a:r>
              <a:rPr lang="en-US" sz="2400" b="1" u="sng" dirty="0">
                <a:solidFill>
                  <a:srgbClr val="FF0000"/>
                </a:solidFill>
              </a:rPr>
              <a:t> quale</a:t>
            </a:r>
          </a:p>
          <a:p>
            <a:pPr marL="0" lvl="1" indent="0" algn="ctr">
              <a:buSzPct val="130000"/>
              <a:buNone/>
            </a:pPr>
            <a:r>
              <a:rPr lang="en-US" sz="2400" b="1" u="sng" dirty="0" err="1" smtClean="0">
                <a:solidFill>
                  <a:srgbClr val="FF0000"/>
                </a:solidFill>
              </a:rPr>
              <a:t>dei</a:t>
            </a:r>
            <a:r>
              <a:rPr lang="en-US" sz="2400" b="1" u="sng" dirty="0" smtClean="0">
                <a:solidFill>
                  <a:srgbClr val="FF0000"/>
                </a:solidFill>
              </a:rPr>
              <a:t> </a:t>
            </a:r>
            <a:r>
              <a:rPr lang="en-US" sz="2400" b="1" i="1" u="sng" dirty="0">
                <a:solidFill>
                  <a:srgbClr val="FF0000"/>
                </a:solidFill>
              </a:rPr>
              <a:t>lineages</a:t>
            </a:r>
            <a:r>
              <a:rPr lang="en-US" sz="2400" b="1" u="sng" dirty="0">
                <a:solidFill>
                  <a:srgbClr val="FF0000"/>
                </a:solidFill>
              </a:rPr>
              <a:t> B </a:t>
            </a:r>
            <a:r>
              <a:rPr lang="en-US" sz="2400" b="1" u="sng" dirty="0" err="1">
                <a:solidFill>
                  <a:srgbClr val="FF0000"/>
                </a:solidFill>
              </a:rPr>
              <a:t>circolerà</a:t>
            </a:r>
            <a:endParaRPr lang="en-US" sz="2400" b="1" u="sng" dirty="0">
              <a:solidFill>
                <a:srgbClr val="FF0000"/>
              </a:solidFill>
            </a:endParaRPr>
          </a:p>
          <a:p>
            <a:endParaRPr lang="it-IT" sz="2400" dirty="0"/>
          </a:p>
        </p:txBody>
      </p:sp>
      <p:sp>
        <p:nvSpPr>
          <p:cNvPr id="8" name="Rettangolo 7"/>
          <p:cNvSpPr/>
          <p:nvPr/>
        </p:nvSpPr>
        <p:spPr>
          <a:xfrm>
            <a:off x="1331640" y="3423245"/>
            <a:ext cx="6777755" cy="94870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50101"/>
            <a:ext cx="663617" cy="497713"/>
          </a:xfrm>
          <a:prstGeom prst="rect">
            <a:avLst/>
          </a:prstGeom>
        </p:spPr>
      </p:pic>
      <p:pic>
        <p:nvPicPr>
          <p:cNvPr id="11"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70" y="2776061"/>
            <a:ext cx="314393" cy="235795"/>
          </a:xfrm>
          <a:prstGeom prst="rect">
            <a:avLst/>
          </a:prstGeom>
        </p:spPr>
      </p:pic>
      <p:pic>
        <p:nvPicPr>
          <p:cNvPr id="12"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96" y="1645181"/>
            <a:ext cx="576141" cy="432106"/>
          </a:xfrm>
          <a:prstGeom prst="rect">
            <a:avLst/>
          </a:prstGeom>
        </p:spPr>
      </p:pic>
      <p:pic>
        <p:nvPicPr>
          <p:cNvPr id="13"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76" y="1762873"/>
            <a:ext cx="297540" cy="223155"/>
          </a:xfrm>
          <a:prstGeom prst="rect">
            <a:avLst/>
          </a:prstGeom>
        </p:spPr>
      </p:pic>
      <p:pic>
        <p:nvPicPr>
          <p:cNvPr id="14"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900" y="740307"/>
            <a:ext cx="515137" cy="386353"/>
          </a:xfrm>
          <a:prstGeom prst="rect">
            <a:avLst/>
          </a:prstGeom>
        </p:spPr>
      </p:pic>
      <p:pic>
        <p:nvPicPr>
          <p:cNvPr id="15"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928" y="831818"/>
            <a:ext cx="237454" cy="178091"/>
          </a:xfrm>
          <a:prstGeom prst="rect">
            <a:avLst/>
          </a:prstGeom>
        </p:spPr>
      </p:pic>
    </p:spTree>
    <p:extLst>
      <p:ext uri="{BB962C8B-B14F-4D97-AF65-F5344CB8AC3E}">
        <p14:creationId xmlns:p14="http://schemas.microsoft.com/office/powerpoint/2010/main" val="153645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r>
              <a:rPr lang="en-US" dirty="0" smtClean="0"/>
              <a:t>|</a:t>
            </a:r>
            <a:r>
              <a:rPr lang="en-US" baseline="16000" dirty="0" smtClean="0"/>
              <a:t>        </a:t>
            </a:r>
            <a:fld id="{6E0A9722-5AE8-46D6-8E6D-34D4627DE60C}" type="slidenum">
              <a:rPr lang="en-US" smtClean="0"/>
              <a:pPr>
                <a:defRPr/>
              </a:pPr>
              <a:t>19</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559595"/>
            <a:ext cx="8629650" cy="335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txBox="1">
            <a:spLocks/>
          </p:cNvSpPr>
          <p:nvPr/>
        </p:nvSpPr>
        <p:spPr bwMode="auto">
          <a:xfrm>
            <a:off x="321344" y="72739"/>
            <a:ext cx="785812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3000">
                <a:solidFill>
                  <a:srgbClr val="596169"/>
                </a:solidFill>
                <a:latin typeface="+mj-lt"/>
                <a:ea typeface="+mj-ea"/>
                <a:cs typeface="+mj-cs"/>
              </a:defRPr>
            </a:lvl1pPr>
            <a:lvl2pPr algn="l" rtl="0" eaLnBrk="1" fontAlgn="base" hangingPunct="1">
              <a:lnSpc>
                <a:spcPct val="90000"/>
              </a:lnSpc>
              <a:spcBef>
                <a:spcPct val="0"/>
              </a:spcBef>
              <a:spcAft>
                <a:spcPct val="0"/>
              </a:spcAft>
              <a:defRPr sz="3000">
                <a:solidFill>
                  <a:srgbClr val="596169"/>
                </a:solidFill>
                <a:latin typeface="Arial" charset="0"/>
                <a:cs typeface="Arial" charset="0"/>
              </a:defRPr>
            </a:lvl2pPr>
            <a:lvl3pPr algn="l" rtl="0" eaLnBrk="1" fontAlgn="base" hangingPunct="1">
              <a:lnSpc>
                <a:spcPct val="90000"/>
              </a:lnSpc>
              <a:spcBef>
                <a:spcPct val="0"/>
              </a:spcBef>
              <a:spcAft>
                <a:spcPct val="0"/>
              </a:spcAft>
              <a:defRPr sz="3000">
                <a:solidFill>
                  <a:srgbClr val="596169"/>
                </a:solidFill>
                <a:latin typeface="Arial" charset="0"/>
                <a:cs typeface="Arial" charset="0"/>
              </a:defRPr>
            </a:lvl3pPr>
            <a:lvl4pPr algn="l" rtl="0" eaLnBrk="1" fontAlgn="base" hangingPunct="1">
              <a:lnSpc>
                <a:spcPct val="90000"/>
              </a:lnSpc>
              <a:spcBef>
                <a:spcPct val="0"/>
              </a:spcBef>
              <a:spcAft>
                <a:spcPct val="0"/>
              </a:spcAft>
              <a:defRPr sz="3000">
                <a:solidFill>
                  <a:srgbClr val="596169"/>
                </a:solidFill>
                <a:latin typeface="Arial" charset="0"/>
                <a:cs typeface="Arial" charset="0"/>
              </a:defRPr>
            </a:lvl4pPr>
            <a:lvl5pPr algn="l" rtl="0" eaLnBrk="1" fontAlgn="base" hangingPunct="1">
              <a:lnSpc>
                <a:spcPct val="90000"/>
              </a:lnSpc>
              <a:spcBef>
                <a:spcPct val="0"/>
              </a:spcBef>
              <a:spcAft>
                <a:spcPct val="0"/>
              </a:spcAft>
              <a:defRPr sz="3000">
                <a:solidFill>
                  <a:srgbClr val="596169"/>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596169"/>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596169"/>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596169"/>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596169"/>
                </a:solidFill>
                <a:latin typeface="Arial" charset="0"/>
                <a:cs typeface="Arial" charset="0"/>
              </a:defRPr>
            </a:lvl9pPr>
          </a:lstStyle>
          <a:p>
            <a:r>
              <a:rPr lang="en-US" sz="2700" b="1" kern="0" dirty="0" err="1">
                <a:solidFill>
                  <a:schemeClr val="accent5">
                    <a:lumMod val="50000"/>
                  </a:schemeClr>
                </a:solidFill>
              </a:rPr>
              <a:t>Evoluzione</a:t>
            </a:r>
            <a:r>
              <a:rPr lang="en-US" sz="2700" b="1" kern="0" dirty="0">
                <a:solidFill>
                  <a:schemeClr val="accent5">
                    <a:lumMod val="50000"/>
                  </a:schemeClr>
                </a:solidFill>
              </a:rPr>
              <a:t> </a:t>
            </a:r>
            <a:r>
              <a:rPr lang="en-US" sz="2700" b="1" kern="0" dirty="0" err="1">
                <a:solidFill>
                  <a:schemeClr val="accent5">
                    <a:lumMod val="50000"/>
                  </a:schemeClr>
                </a:solidFill>
              </a:rPr>
              <a:t>dei</a:t>
            </a:r>
            <a:r>
              <a:rPr lang="en-US" sz="2700" b="1" kern="0" dirty="0">
                <a:solidFill>
                  <a:schemeClr val="accent5">
                    <a:lumMod val="50000"/>
                  </a:schemeClr>
                </a:solidFill>
              </a:rPr>
              <a:t> virus </a:t>
            </a:r>
            <a:r>
              <a:rPr lang="en-US" sz="2700" b="1" kern="0" dirty="0" err="1">
                <a:solidFill>
                  <a:schemeClr val="accent5">
                    <a:lumMod val="50000"/>
                  </a:schemeClr>
                </a:solidFill>
              </a:rPr>
              <a:t>influenzali</a:t>
            </a:r>
            <a:endParaRPr lang="en-US" sz="2700" b="1" kern="0" dirty="0">
              <a:solidFill>
                <a:schemeClr val="accent5">
                  <a:lumMod val="50000"/>
                </a:schemeClr>
              </a:solidFill>
            </a:endParaRPr>
          </a:p>
        </p:txBody>
      </p:sp>
      <p:sp>
        <p:nvSpPr>
          <p:cNvPr id="6" name="Text Box 80"/>
          <p:cNvSpPr txBox="1">
            <a:spLocks noChangeArrowheads="1"/>
          </p:cNvSpPr>
          <p:nvPr/>
        </p:nvSpPr>
        <p:spPr bwMode="auto">
          <a:xfrm>
            <a:off x="5579604" y="4876007"/>
            <a:ext cx="3744924" cy="24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975" i="1" dirty="0" err="1">
                <a:solidFill>
                  <a:srgbClr val="080810"/>
                </a:solidFill>
              </a:rPr>
              <a:t>Hannoun</a:t>
            </a:r>
            <a:r>
              <a:rPr lang="en-US" sz="975" i="1" dirty="0">
                <a:solidFill>
                  <a:srgbClr val="080810"/>
                </a:solidFill>
              </a:rPr>
              <a:t> C. Expert Rev Vaccines 2013; 12(9): 1085-1094</a:t>
            </a:r>
            <a:r>
              <a:rPr lang="fr-FR" sz="975" i="1" dirty="0">
                <a:solidFill>
                  <a:schemeClr val="accent4">
                    <a:lumMod val="50000"/>
                  </a:schemeClr>
                </a:solidFill>
              </a:rPr>
              <a:t> </a:t>
            </a:r>
          </a:p>
        </p:txBody>
      </p:sp>
      <p:sp>
        <p:nvSpPr>
          <p:cNvPr id="2" name="Rettangolo 1"/>
          <p:cNvSpPr/>
          <p:nvPr/>
        </p:nvSpPr>
        <p:spPr>
          <a:xfrm>
            <a:off x="7018834" y="2381027"/>
            <a:ext cx="1336313"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it-IT" sz="1350"/>
          </a:p>
        </p:txBody>
      </p:sp>
      <p:sp>
        <p:nvSpPr>
          <p:cNvPr id="3" name="CasellaDiTesto 2"/>
          <p:cNvSpPr txBox="1"/>
          <p:nvPr/>
        </p:nvSpPr>
        <p:spPr>
          <a:xfrm>
            <a:off x="448933" y="3846696"/>
            <a:ext cx="7161636" cy="1588894"/>
          </a:xfrm>
          <a:prstGeom prst="rect">
            <a:avLst/>
          </a:prstGeom>
          <a:noFill/>
        </p:spPr>
        <p:txBody>
          <a:bodyPr wrap="none" lIns="91438" tIns="45719" rIns="91438" bIns="45719" rtlCol="0">
            <a:spAutoFit/>
          </a:bodyPr>
          <a:lstStyle/>
          <a:p>
            <a:pPr marL="285743" indent="-285743">
              <a:buFont typeface="Wingdings" panose="05000000000000000000" pitchFamily="2" charset="2"/>
              <a:buChar char="Ø"/>
            </a:pPr>
            <a:r>
              <a:rPr lang="en-US" sz="1575" b="1" dirty="0" err="1">
                <a:solidFill>
                  <a:schemeClr val="tx2"/>
                </a:solidFill>
              </a:rPr>
              <a:t>Entrambi</a:t>
            </a:r>
            <a:r>
              <a:rPr lang="en-US" sz="1575" b="1" dirty="0">
                <a:solidFill>
                  <a:schemeClr val="tx2"/>
                </a:solidFill>
              </a:rPr>
              <a:t> </a:t>
            </a:r>
            <a:r>
              <a:rPr lang="en-US" sz="1575" b="1" dirty="0" err="1">
                <a:solidFill>
                  <a:schemeClr val="tx2"/>
                </a:solidFill>
              </a:rPr>
              <a:t>i</a:t>
            </a:r>
            <a:r>
              <a:rPr lang="en-US" sz="1575" b="1" dirty="0">
                <a:solidFill>
                  <a:schemeClr val="tx2"/>
                </a:solidFill>
              </a:rPr>
              <a:t> lineages (B/Victoria/87-like and B/Yamagata/88-like) del virus B </a:t>
            </a:r>
            <a:r>
              <a:rPr lang="en-US" sz="1575" b="1" dirty="0" err="1">
                <a:solidFill>
                  <a:schemeClr val="tx2"/>
                </a:solidFill>
              </a:rPr>
              <a:t>sono</a:t>
            </a:r>
            <a:endParaRPr lang="en-US" sz="1575" b="1" dirty="0">
              <a:solidFill>
                <a:schemeClr val="tx2"/>
              </a:solidFill>
            </a:endParaRPr>
          </a:p>
          <a:p>
            <a:r>
              <a:rPr lang="en-US" sz="1575" b="1" dirty="0" err="1">
                <a:solidFill>
                  <a:schemeClr val="tx2"/>
                </a:solidFill>
              </a:rPr>
              <a:t>originati</a:t>
            </a:r>
            <a:r>
              <a:rPr lang="en-US" sz="1575" b="1" dirty="0">
                <a:solidFill>
                  <a:schemeClr val="tx2"/>
                </a:solidFill>
              </a:rPr>
              <a:t> da un </a:t>
            </a:r>
            <a:r>
              <a:rPr lang="en-US" sz="1575" b="1" dirty="0" err="1">
                <a:solidFill>
                  <a:schemeClr val="tx2"/>
                </a:solidFill>
              </a:rPr>
              <a:t>unico</a:t>
            </a:r>
            <a:r>
              <a:rPr lang="en-US" sz="1575" b="1" dirty="0">
                <a:solidFill>
                  <a:schemeClr val="tx2"/>
                </a:solidFill>
              </a:rPr>
              <a:t> virus </a:t>
            </a:r>
            <a:r>
              <a:rPr lang="en-US" sz="1575" b="1" dirty="0" err="1">
                <a:solidFill>
                  <a:schemeClr val="tx2"/>
                </a:solidFill>
              </a:rPr>
              <a:t>ancestrale</a:t>
            </a:r>
            <a:r>
              <a:rPr lang="en-US" sz="1575" b="1" dirty="0">
                <a:solidFill>
                  <a:schemeClr val="tx2"/>
                </a:solidFill>
              </a:rPr>
              <a:t> e </a:t>
            </a:r>
            <a:r>
              <a:rPr lang="en-US" sz="1575" b="1" dirty="0" err="1">
                <a:solidFill>
                  <a:schemeClr val="tx2"/>
                </a:solidFill>
              </a:rPr>
              <a:t>diversificati</a:t>
            </a:r>
            <a:r>
              <a:rPr lang="en-US" sz="1575" b="1" dirty="0">
                <a:solidFill>
                  <a:schemeClr val="tx2"/>
                </a:solidFill>
              </a:rPr>
              <a:t> a </a:t>
            </a:r>
            <a:r>
              <a:rPr lang="en-US" sz="1575" b="1" dirty="0" err="1">
                <a:solidFill>
                  <a:schemeClr val="tx2"/>
                </a:solidFill>
              </a:rPr>
              <a:t>metà</a:t>
            </a:r>
            <a:r>
              <a:rPr lang="en-US" sz="1575" b="1" dirty="0">
                <a:solidFill>
                  <a:schemeClr val="tx2"/>
                </a:solidFill>
              </a:rPr>
              <a:t> </a:t>
            </a:r>
            <a:r>
              <a:rPr lang="en-US" sz="1575" b="1" dirty="0" err="1">
                <a:solidFill>
                  <a:schemeClr val="tx2"/>
                </a:solidFill>
              </a:rPr>
              <a:t>degli</a:t>
            </a:r>
            <a:r>
              <a:rPr lang="en-US" sz="1575" b="1" dirty="0">
                <a:solidFill>
                  <a:schemeClr val="tx2"/>
                </a:solidFill>
              </a:rPr>
              <a:t> </a:t>
            </a:r>
            <a:r>
              <a:rPr lang="en-US" sz="1575" b="1" dirty="0" err="1">
                <a:solidFill>
                  <a:schemeClr val="tx2"/>
                </a:solidFill>
              </a:rPr>
              <a:t>anni</a:t>
            </a:r>
            <a:r>
              <a:rPr lang="en-US" sz="1575" b="1" dirty="0">
                <a:solidFill>
                  <a:schemeClr val="tx2"/>
                </a:solidFill>
              </a:rPr>
              <a:t> ‘80</a:t>
            </a:r>
          </a:p>
          <a:p>
            <a:pPr marL="285743" indent="-285743">
              <a:buFont typeface="Wingdings" panose="05000000000000000000" pitchFamily="2" charset="2"/>
              <a:buChar char="Ø"/>
            </a:pPr>
            <a:endParaRPr lang="en-US" sz="1575" b="1" dirty="0">
              <a:solidFill>
                <a:schemeClr val="tx2"/>
              </a:solidFill>
            </a:endParaRPr>
          </a:p>
          <a:p>
            <a:pPr marL="285743" indent="-285743">
              <a:buFont typeface="Wingdings" panose="05000000000000000000" pitchFamily="2" charset="2"/>
              <a:buChar char="Ø"/>
            </a:pPr>
            <a:r>
              <a:rPr lang="en-US" sz="1575" b="1" dirty="0">
                <a:solidFill>
                  <a:schemeClr val="tx2"/>
                </a:solidFill>
              </a:rPr>
              <a:t>Dal 2000 </a:t>
            </a:r>
            <a:r>
              <a:rPr lang="en-US" sz="1575" b="1" dirty="0" err="1">
                <a:solidFill>
                  <a:schemeClr val="tx2"/>
                </a:solidFill>
              </a:rPr>
              <a:t>entrambi</a:t>
            </a:r>
            <a:r>
              <a:rPr lang="en-US" sz="1575" b="1" dirty="0">
                <a:solidFill>
                  <a:schemeClr val="tx2"/>
                </a:solidFill>
              </a:rPr>
              <a:t> </a:t>
            </a:r>
            <a:r>
              <a:rPr lang="en-US" sz="1575" b="1" dirty="0" err="1">
                <a:solidFill>
                  <a:schemeClr val="tx2"/>
                </a:solidFill>
              </a:rPr>
              <a:t>i</a:t>
            </a:r>
            <a:r>
              <a:rPr lang="en-US" sz="1575" b="1" dirty="0">
                <a:solidFill>
                  <a:schemeClr val="tx2"/>
                </a:solidFill>
              </a:rPr>
              <a:t> </a:t>
            </a:r>
            <a:r>
              <a:rPr lang="en-US" sz="1575" b="1" dirty="0" err="1">
                <a:solidFill>
                  <a:schemeClr val="tx2"/>
                </a:solidFill>
              </a:rPr>
              <a:t>lineaggi</a:t>
            </a:r>
            <a:r>
              <a:rPr lang="en-US" sz="1575" b="1" dirty="0">
                <a:solidFill>
                  <a:schemeClr val="tx2"/>
                </a:solidFill>
              </a:rPr>
              <a:t> B co-</a:t>
            </a:r>
            <a:r>
              <a:rPr lang="en-US" sz="1575" b="1" dirty="0" err="1">
                <a:solidFill>
                  <a:schemeClr val="tx2"/>
                </a:solidFill>
              </a:rPr>
              <a:t>circolano</a:t>
            </a:r>
            <a:r>
              <a:rPr lang="en-US" sz="1575" b="1" dirty="0">
                <a:solidFill>
                  <a:schemeClr val="tx2"/>
                </a:solidFill>
              </a:rPr>
              <a:t> con </a:t>
            </a:r>
            <a:r>
              <a:rPr lang="en-US" sz="1575" b="1" dirty="0" err="1">
                <a:solidFill>
                  <a:schemeClr val="tx2"/>
                </a:solidFill>
              </a:rPr>
              <a:t>predominanza</a:t>
            </a:r>
            <a:r>
              <a:rPr lang="en-US" sz="1575" b="1" dirty="0">
                <a:solidFill>
                  <a:schemeClr val="tx2"/>
                </a:solidFill>
              </a:rPr>
              <a:t> </a:t>
            </a:r>
            <a:r>
              <a:rPr lang="en-US" sz="1575" b="1" dirty="0" err="1">
                <a:solidFill>
                  <a:schemeClr val="tx2"/>
                </a:solidFill>
              </a:rPr>
              <a:t>variabile</a:t>
            </a:r>
            <a:endParaRPr lang="en-US" sz="1575" b="1" dirty="0">
              <a:solidFill>
                <a:schemeClr val="tx2"/>
              </a:solidFill>
            </a:endParaRPr>
          </a:p>
          <a:p>
            <a:pPr marL="914378" lvl="4">
              <a:spcBef>
                <a:spcPts val="600"/>
              </a:spcBef>
              <a:buClr>
                <a:srgbClr val="2D403E"/>
              </a:buClr>
              <a:buSzPct val="100000"/>
              <a:defRPr/>
            </a:pPr>
            <a:endParaRPr lang="en-US" sz="1575" kern="0" dirty="0">
              <a:solidFill>
                <a:schemeClr val="tx2"/>
              </a:solidFill>
            </a:endParaRPr>
          </a:p>
          <a:p>
            <a:endParaRPr lang="it-IT" sz="1350" dirty="0"/>
          </a:p>
        </p:txBody>
      </p:sp>
      <p:sp>
        <p:nvSpPr>
          <p:cNvPr id="4" name="Ovale 3"/>
          <p:cNvSpPr/>
          <p:nvPr/>
        </p:nvSpPr>
        <p:spPr>
          <a:xfrm>
            <a:off x="6443333" y="2775097"/>
            <a:ext cx="1264923" cy="4465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it-IT" sz="1350"/>
          </a:p>
        </p:txBody>
      </p:sp>
    </p:spTree>
    <p:extLst>
      <p:ext uri="{BB962C8B-B14F-4D97-AF65-F5344CB8AC3E}">
        <p14:creationId xmlns:p14="http://schemas.microsoft.com/office/powerpoint/2010/main" val="358921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864" y="272287"/>
            <a:ext cx="8229600" cy="502115"/>
          </a:xfrm>
        </p:spPr>
        <p:txBody>
          <a:bodyPr>
            <a:normAutofit fontScale="90000"/>
          </a:bodyPr>
          <a:lstStyle/>
          <a:p>
            <a:r>
              <a:rPr lang="en-US" sz="3000" b="1" dirty="0">
                <a:solidFill>
                  <a:schemeClr val="accent5">
                    <a:lumMod val="50000"/>
                  </a:schemeClr>
                </a:solidFill>
                <a:latin typeface="Arial Black" pitchFamily="34" charset="0"/>
              </a:rPr>
              <a:t>INFLUENZA: </a:t>
            </a:r>
            <a:r>
              <a:rPr lang="en-US" sz="3000" b="1" dirty="0" err="1">
                <a:solidFill>
                  <a:schemeClr val="accent5">
                    <a:lumMod val="50000"/>
                  </a:schemeClr>
                </a:solidFill>
                <a:latin typeface="Arial Black" pitchFamily="34" charset="0"/>
              </a:rPr>
              <a:t>Caratteristiche</a:t>
            </a:r>
            <a:r>
              <a:rPr lang="en-US" sz="3000" b="1" dirty="0">
                <a:solidFill>
                  <a:schemeClr val="accent5">
                    <a:lumMod val="50000"/>
                  </a:schemeClr>
                </a:solidFill>
                <a:latin typeface="Arial Black" pitchFamily="34" charset="0"/>
              </a:rPr>
              <a:t> </a:t>
            </a:r>
          </a:p>
        </p:txBody>
      </p:sp>
      <p:sp>
        <p:nvSpPr>
          <p:cNvPr id="4" name="Espace réservé du numéro de diapositive 3"/>
          <p:cNvSpPr>
            <a:spLocks noGrp="1"/>
          </p:cNvSpPr>
          <p:nvPr>
            <p:ph type="sldNum" sz="quarter" idx="4294967295"/>
          </p:nvPr>
        </p:nvSpPr>
        <p:spPr>
          <a:xfrm>
            <a:off x="5897315" y="4806850"/>
            <a:ext cx="2851150" cy="357188"/>
          </a:xfrm>
          <a:prstGeom prst="rect">
            <a:avLst/>
          </a:prstGeom>
        </p:spPr>
        <p:txBody>
          <a:bodyPr/>
          <a:lstStyle/>
          <a:p>
            <a:pPr>
              <a:defRPr/>
            </a:pPr>
            <a:r>
              <a:rPr lang="en-US" dirty="0" smtClean="0"/>
              <a:t>|</a:t>
            </a:r>
            <a:r>
              <a:rPr lang="en-US" baseline="16000" dirty="0" smtClean="0"/>
              <a:t>        </a:t>
            </a:r>
            <a:fld id="{C3351846-BA56-47C9-8181-783F45B246AC}" type="slidenum">
              <a:rPr lang="en-US" smtClean="0"/>
              <a:pPr>
                <a:defRPr/>
              </a:pPr>
              <a:t>2</a:t>
            </a:fld>
            <a:endParaRPr lang="en-US" dirty="0"/>
          </a:p>
        </p:txBody>
      </p:sp>
      <p:sp>
        <p:nvSpPr>
          <p:cNvPr id="5" name="Segnaposto contenuto 2"/>
          <p:cNvSpPr txBox="1">
            <a:spLocks/>
          </p:cNvSpPr>
          <p:nvPr/>
        </p:nvSpPr>
        <p:spPr>
          <a:xfrm>
            <a:off x="259082" y="1131590"/>
            <a:ext cx="8298245" cy="3312368"/>
          </a:xfrm>
          <a:prstGeom prst="rect">
            <a:avLst/>
          </a:prstGeom>
        </p:spPr>
        <p:txBody>
          <a:bodyPr/>
          <a:lstStyle>
            <a:lvl1pPr marL="139700" indent="-139700" algn="l" defTabSz="685800"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63" indent="-136525" algn="l" defTabSz="685800"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400" indent="-134938" algn="l" defTabSz="685800"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Clr>
                <a:schemeClr val="tx2"/>
              </a:buClr>
              <a:buFont typeface="Wingdings" panose="05000000000000000000" pitchFamily="2" charset="2"/>
              <a:buChar char="Ø"/>
            </a:pPr>
            <a:r>
              <a:rPr lang="en-US" sz="2400" dirty="0" err="1"/>
              <a:t>L’influenza</a:t>
            </a:r>
            <a:r>
              <a:rPr lang="en-US" sz="2400" dirty="0"/>
              <a:t> </a:t>
            </a:r>
            <a:r>
              <a:rPr lang="en-US" sz="2400" dirty="0" err="1"/>
              <a:t>stagionale</a:t>
            </a:r>
            <a:r>
              <a:rPr lang="en-US" sz="2400" dirty="0"/>
              <a:t> è </a:t>
            </a:r>
            <a:r>
              <a:rPr lang="en-US" sz="2400" dirty="0" err="1"/>
              <a:t>una</a:t>
            </a:r>
            <a:r>
              <a:rPr lang="en-US" sz="2400" dirty="0"/>
              <a:t> </a:t>
            </a:r>
            <a:r>
              <a:rPr lang="en-US" sz="2400" dirty="0" err="1"/>
              <a:t>malattia</a:t>
            </a:r>
            <a:r>
              <a:rPr lang="en-US" sz="2400" dirty="0"/>
              <a:t> </a:t>
            </a:r>
            <a:r>
              <a:rPr lang="en-US" sz="2400" dirty="0" err="1"/>
              <a:t>virale</a:t>
            </a:r>
            <a:r>
              <a:rPr lang="en-US" sz="2400" dirty="0"/>
              <a:t> </a:t>
            </a:r>
            <a:r>
              <a:rPr lang="en-US" sz="2400" dirty="0" err="1"/>
              <a:t>acuta</a:t>
            </a:r>
            <a:r>
              <a:rPr lang="en-US" sz="2400" dirty="0"/>
              <a:t> </a:t>
            </a:r>
            <a:r>
              <a:rPr lang="en-US" sz="2400" dirty="0" err="1"/>
              <a:t>causata</a:t>
            </a:r>
            <a:r>
              <a:rPr lang="en-US" sz="2400" dirty="0"/>
              <a:t> da virus </a:t>
            </a:r>
            <a:r>
              <a:rPr lang="en-US" sz="2400" dirty="0" err="1"/>
              <a:t>influenzali</a:t>
            </a:r>
            <a:r>
              <a:rPr lang="en-US" sz="2400" dirty="0"/>
              <a:t> </a:t>
            </a:r>
            <a:r>
              <a:rPr lang="en-US" sz="2400" dirty="0" err="1"/>
              <a:t>che</a:t>
            </a:r>
            <a:r>
              <a:rPr lang="en-US" sz="2400" dirty="0"/>
              <a:t> </a:t>
            </a:r>
            <a:r>
              <a:rPr lang="en-US" sz="2400" dirty="0" err="1"/>
              <a:t>colpiscono</a:t>
            </a:r>
            <a:r>
              <a:rPr lang="en-US" sz="2400" dirty="0"/>
              <a:t> le vie </a:t>
            </a:r>
            <a:r>
              <a:rPr lang="en-US" sz="2400" dirty="0" err="1"/>
              <a:t>aeree</a:t>
            </a:r>
            <a:r>
              <a:rPr lang="it-IT" sz="2400" dirty="0"/>
              <a:t> e che si trasmette attraverso goccioline di muco e di </a:t>
            </a:r>
            <a:r>
              <a:rPr lang="it-IT" sz="2400" dirty="0" smtClean="0"/>
              <a:t>saliva</a:t>
            </a:r>
          </a:p>
          <a:p>
            <a:pPr algn="just">
              <a:lnSpc>
                <a:spcPct val="100000"/>
              </a:lnSpc>
              <a:buClr>
                <a:schemeClr val="tx2"/>
              </a:buClr>
              <a:buFont typeface="Wingdings" panose="05000000000000000000" pitchFamily="2" charset="2"/>
              <a:buChar char="Ø"/>
            </a:pPr>
            <a:endParaRPr lang="it-IT" sz="2400" b="0" dirty="0"/>
          </a:p>
          <a:p>
            <a:pPr algn="just">
              <a:lnSpc>
                <a:spcPct val="100000"/>
              </a:lnSpc>
              <a:buClr>
                <a:schemeClr val="tx2"/>
              </a:buClr>
              <a:buFont typeface="Wingdings" panose="05000000000000000000" pitchFamily="2" charset="2"/>
              <a:buChar char="Ø"/>
            </a:pPr>
            <a:r>
              <a:rPr lang="it-IT" sz="2400" b="0" dirty="0"/>
              <a:t>L’influenza è la </a:t>
            </a:r>
            <a:r>
              <a:rPr lang="it-IT" sz="2400" dirty="0">
                <a:solidFill>
                  <a:srgbClr val="FF0000"/>
                </a:solidFill>
              </a:rPr>
              <a:t>terza causa di morte </a:t>
            </a:r>
            <a:r>
              <a:rPr lang="it-IT" sz="2400" b="0" dirty="0"/>
              <a:t>in Italia per malattia infettiva, preceduta solo da AIDS e tubercolosi. </a:t>
            </a:r>
          </a:p>
          <a:p>
            <a:pPr algn="just">
              <a:lnSpc>
                <a:spcPct val="100000"/>
              </a:lnSpc>
              <a:buClr>
                <a:schemeClr val="tx2"/>
              </a:buClr>
              <a:buFont typeface="Wingdings" panose="05000000000000000000" pitchFamily="2" charset="2"/>
              <a:buChar char="Ø"/>
            </a:pPr>
            <a:endParaRPr lang="it-IT" sz="1600" u="sng" dirty="0">
              <a:solidFill>
                <a:srgbClr val="FF0000"/>
              </a:solidFill>
            </a:endParaRPr>
          </a:p>
          <a:p>
            <a:pPr algn="just">
              <a:buClr>
                <a:schemeClr val="tx2"/>
              </a:buClr>
              <a:buFont typeface="Wingdings" panose="05000000000000000000" pitchFamily="2" charset="2"/>
              <a:buChar char="Ø"/>
            </a:pPr>
            <a:endParaRPr lang="it-IT" sz="1600" b="0" u="sng" dirty="0">
              <a:solidFill>
                <a:srgbClr val="FF0000"/>
              </a:solidFill>
            </a:endParaRPr>
          </a:p>
        </p:txBody>
      </p:sp>
    </p:spTree>
    <p:extLst>
      <p:ext uri="{BB962C8B-B14F-4D97-AF65-F5344CB8AC3E}">
        <p14:creationId xmlns:p14="http://schemas.microsoft.com/office/powerpoint/2010/main" val="347079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827" t="20494" r="16933" b="8285"/>
          <a:stretch>
            <a:fillRect/>
          </a:stretch>
        </p:blipFill>
        <p:spPr bwMode="auto">
          <a:xfrm>
            <a:off x="3563888" y="537040"/>
            <a:ext cx="5307448" cy="4410974"/>
          </a:xfrm>
          <a:prstGeom prst="rect">
            <a:avLst/>
          </a:prstGeom>
          <a:noFill/>
          <a:ln w="9525">
            <a:solidFill>
              <a:schemeClr val="tx1"/>
            </a:solidFill>
            <a:miter lim="800000"/>
            <a:headEnd/>
            <a:tailEnd/>
          </a:ln>
        </p:spPr>
      </p:pic>
      <p:sp>
        <p:nvSpPr>
          <p:cNvPr id="5" name="Rectangle 2"/>
          <p:cNvSpPr>
            <a:spLocks noGrp="1" noChangeArrowheads="1"/>
          </p:cNvSpPr>
          <p:nvPr>
            <p:ph type="title"/>
          </p:nvPr>
        </p:nvSpPr>
        <p:spPr>
          <a:xfrm>
            <a:off x="755576" y="51470"/>
            <a:ext cx="7848872" cy="504055"/>
          </a:xfrm>
        </p:spPr>
        <p:txBody>
          <a:bodyPr vert="horz" wrap="square" lIns="0" tIns="0" rIns="0" bIns="0" rtlCol="0" anchor="t" anchorCtr="0">
            <a:noAutofit/>
          </a:bodyPr>
          <a:lstStyle/>
          <a:p>
            <a:pPr algn="ctr"/>
            <a:r>
              <a:rPr lang="en-US" altLang="en-US" sz="2400" b="1" dirty="0">
                <a:ln w="11430"/>
                <a:latin typeface="Arial" pitchFamily="34" charset="0"/>
                <a:ea typeface="ＭＳ Ｐゴシック" charset="0"/>
                <a:cs typeface="Arial" pitchFamily="34" charset="0"/>
              </a:rPr>
              <a:t>Virus e </a:t>
            </a:r>
            <a:r>
              <a:rPr lang="en-US" altLang="en-US" sz="2400" b="1" dirty="0" err="1">
                <a:ln w="11430"/>
                <a:latin typeface="Arial" pitchFamily="34" charset="0"/>
                <a:ea typeface="ＭＳ Ｐゴシック" charset="0"/>
                <a:cs typeface="Arial" pitchFamily="34" charset="0"/>
              </a:rPr>
              <a:t>vaccini</a:t>
            </a:r>
            <a:r>
              <a:rPr lang="en-US" altLang="en-US" sz="2400" b="1" dirty="0">
                <a:ln w="11430"/>
                <a:latin typeface="Arial" pitchFamily="34" charset="0"/>
                <a:ea typeface="ＭＳ Ｐゴシック" charset="0"/>
                <a:cs typeface="Arial" pitchFamily="34" charset="0"/>
              </a:rPr>
              <a:t> </a:t>
            </a:r>
            <a:r>
              <a:rPr lang="en-US" altLang="en-US" sz="2400" b="1" dirty="0" err="1">
                <a:ln w="11430"/>
                <a:latin typeface="Arial" pitchFamily="34" charset="0"/>
                <a:ea typeface="ＭＳ Ｐゴシック" charset="0"/>
                <a:cs typeface="Arial" pitchFamily="34" charset="0"/>
              </a:rPr>
              <a:t>influenzali</a:t>
            </a:r>
            <a:r>
              <a:rPr lang="en-US" altLang="en-US" sz="2400" b="1" dirty="0">
                <a:ln w="11430"/>
                <a:latin typeface="Arial" pitchFamily="34" charset="0"/>
                <a:ea typeface="ＭＳ Ｐゴシック" charset="0"/>
                <a:cs typeface="Arial" pitchFamily="34" charset="0"/>
              </a:rPr>
              <a:t>: due </a:t>
            </a:r>
            <a:r>
              <a:rPr lang="en-US" altLang="en-US" sz="2400" b="1" dirty="0" err="1">
                <a:ln w="11430"/>
                <a:latin typeface="Arial" pitchFamily="34" charset="0"/>
                <a:ea typeface="ＭＳ Ｐゴシック" charset="0"/>
                <a:cs typeface="Arial" pitchFamily="34" charset="0"/>
              </a:rPr>
              <a:t>evoluzioni</a:t>
            </a:r>
            <a:r>
              <a:rPr lang="en-US" altLang="en-US" sz="2400" b="1" dirty="0">
                <a:ln w="11430"/>
                <a:latin typeface="Arial" pitchFamily="34" charset="0"/>
                <a:ea typeface="ＭＳ Ｐゴシック" charset="0"/>
                <a:cs typeface="Arial" pitchFamily="34" charset="0"/>
              </a:rPr>
              <a:t> “</a:t>
            </a:r>
            <a:r>
              <a:rPr lang="en-US" altLang="en-US" sz="2400" b="1" dirty="0" err="1">
                <a:ln w="11430"/>
                <a:latin typeface="Arial" pitchFamily="34" charset="0"/>
                <a:ea typeface="ＭＳ Ｐゴシック" charset="0"/>
                <a:cs typeface="Arial" pitchFamily="34" charset="0"/>
              </a:rPr>
              <a:t>parallele</a:t>
            </a:r>
            <a:r>
              <a:rPr lang="en-US" altLang="en-US" sz="2400" b="1" dirty="0">
                <a:ln w="11430"/>
                <a:latin typeface="Arial" pitchFamily="34" charset="0"/>
                <a:ea typeface="ＭＳ Ｐゴシック" charset="0"/>
                <a:cs typeface="Arial" pitchFamily="34" charset="0"/>
              </a:rPr>
              <a:t>”</a:t>
            </a:r>
          </a:p>
        </p:txBody>
      </p:sp>
      <p:sp>
        <p:nvSpPr>
          <p:cNvPr id="6" name="Rounded Rectangle 5"/>
          <p:cNvSpPr/>
          <p:nvPr/>
        </p:nvSpPr>
        <p:spPr bwMode="auto">
          <a:xfrm>
            <a:off x="6444208" y="3579862"/>
            <a:ext cx="1026114" cy="756084"/>
          </a:xfrm>
          <a:prstGeom prst="roundRect">
            <a:avLst/>
          </a:prstGeom>
          <a:noFill/>
          <a:ln w="38100">
            <a:solidFill>
              <a:srgbClr val="FF0000"/>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chemeClr val="bg1"/>
              </a:buClr>
              <a:buFont typeface="Arial" pitchFamily="34" charset="0"/>
              <a:buChar char="–"/>
            </a:pPr>
            <a:endParaRPr lang="it-IT" sz="900" b="1" kern="0" dirty="0" err="1">
              <a:solidFill>
                <a:srgbClr val="FFFFFF"/>
              </a:solidFill>
              <a:latin typeface="Arial"/>
            </a:endParaRPr>
          </a:p>
        </p:txBody>
      </p:sp>
      <p:sp>
        <p:nvSpPr>
          <p:cNvPr id="8" name="Rounded Rectangle 7"/>
          <p:cNvSpPr/>
          <p:nvPr/>
        </p:nvSpPr>
        <p:spPr bwMode="auto">
          <a:xfrm>
            <a:off x="6957265" y="2499742"/>
            <a:ext cx="940119" cy="792088"/>
          </a:xfrm>
          <a:prstGeom prst="roundRect">
            <a:avLst/>
          </a:prstGeom>
          <a:noFill/>
          <a:ln w="38100">
            <a:solidFill>
              <a:srgbClr val="FF0000"/>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chemeClr val="bg1"/>
              </a:buClr>
              <a:buFont typeface="Arial" pitchFamily="34" charset="0"/>
              <a:buChar char="–"/>
            </a:pPr>
            <a:endParaRPr lang="it-IT" sz="900" b="1" kern="0" dirty="0" err="1">
              <a:solidFill>
                <a:srgbClr val="FFFFFF"/>
              </a:solidFill>
              <a:latin typeface="Arial"/>
            </a:endParaRPr>
          </a:p>
        </p:txBody>
      </p:sp>
      <p:sp>
        <p:nvSpPr>
          <p:cNvPr id="7" name="Rectangle 6"/>
          <p:cNvSpPr/>
          <p:nvPr/>
        </p:nvSpPr>
        <p:spPr>
          <a:xfrm>
            <a:off x="0" y="4966528"/>
            <a:ext cx="5805262" cy="176972"/>
          </a:xfrm>
          <a:prstGeom prst="rect">
            <a:avLst/>
          </a:prstGeom>
        </p:spPr>
        <p:txBody>
          <a:bodyPr wrap="square" lIns="68580" tIns="34290" rIns="68580" bIns="34290">
            <a:spAutoFit/>
          </a:bodyPr>
          <a:lstStyle/>
          <a:p>
            <a:r>
              <a:rPr lang="it-IT" sz="700" dirty="0">
                <a:solidFill>
                  <a:srgbClr val="002060"/>
                </a:solidFill>
              </a:rPr>
              <a:t>8. </a:t>
            </a:r>
            <a:r>
              <a:rPr lang="it-IT" sz="700" dirty="0" err="1">
                <a:solidFill>
                  <a:srgbClr val="002060"/>
                </a:solidFill>
              </a:rPr>
              <a:t>Ambrose</a:t>
            </a:r>
            <a:r>
              <a:rPr lang="it-IT" sz="700" dirty="0">
                <a:solidFill>
                  <a:srgbClr val="002060"/>
                </a:solidFill>
              </a:rPr>
              <a:t> C.S.,</a:t>
            </a:r>
            <a:r>
              <a:rPr lang="it-IT" sz="700" dirty="0" err="1">
                <a:solidFill>
                  <a:srgbClr val="002060"/>
                </a:solidFill>
              </a:rPr>
              <a:t>Levin</a:t>
            </a:r>
            <a:r>
              <a:rPr lang="it-IT" sz="700" dirty="0">
                <a:solidFill>
                  <a:srgbClr val="002060"/>
                </a:solidFill>
              </a:rPr>
              <a:t> </a:t>
            </a:r>
            <a:r>
              <a:rPr lang="it-IT" sz="700" dirty="0" err="1">
                <a:solidFill>
                  <a:srgbClr val="002060"/>
                </a:solidFill>
              </a:rPr>
              <a:t>M.J.</a:t>
            </a:r>
            <a:r>
              <a:rPr lang="it-IT" sz="700" dirty="0">
                <a:solidFill>
                  <a:srgbClr val="002060"/>
                </a:solidFill>
              </a:rPr>
              <a:t>; </a:t>
            </a:r>
            <a:r>
              <a:rPr lang="it-IT" sz="700" dirty="0" err="1">
                <a:solidFill>
                  <a:srgbClr val="002060"/>
                </a:solidFill>
              </a:rPr>
              <a:t>Hum</a:t>
            </a:r>
            <a:r>
              <a:rPr lang="it-IT" sz="700" dirty="0">
                <a:solidFill>
                  <a:srgbClr val="002060"/>
                </a:solidFill>
              </a:rPr>
              <a:t> </a:t>
            </a:r>
            <a:r>
              <a:rPr lang="it-IT" sz="700" dirty="0" err="1">
                <a:solidFill>
                  <a:srgbClr val="002060"/>
                </a:solidFill>
              </a:rPr>
              <a:t>Vaccin</a:t>
            </a:r>
            <a:r>
              <a:rPr lang="it-IT" sz="700" dirty="0">
                <a:solidFill>
                  <a:srgbClr val="002060"/>
                </a:solidFill>
              </a:rPr>
              <a:t> </a:t>
            </a:r>
            <a:r>
              <a:rPr lang="it-IT" sz="700" dirty="0" err="1">
                <a:solidFill>
                  <a:srgbClr val="002060"/>
                </a:solidFill>
              </a:rPr>
              <a:t>Immunother</a:t>
            </a:r>
            <a:r>
              <a:rPr lang="it-IT" sz="700" dirty="0">
                <a:solidFill>
                  <a:srgbClr val="002060"/>
                </a:solidFill>
              </a:rPr>
              <a:t>. 2012; 8: 81-88;  24. </a:t>
            </a:r>
            <a:r>
              <a:rPr lang="it-IT" sz="700" dirty="0" err="1">
                <a:solidFill>
                  <a:srgbClr val="002060"/>
                </a:solidFill>
              </a:rPr>
              <a:t>McCullers</a:t>
            </a:r>
            <a:r>
              <a:rPr lang="it-IT" sz="700" dirty="0">
                <a:solidFill>
                  <a:srgbClr val="002060"/>
                </a:solidFill>
              </a:rPr>
              <a:t> </a:t>
            </a:r>
            <a:r>
              <a:rPr lang="it-IT" sz="700" dirty="0" err="1">
                <a:solidFill>
                  <a:srgbClr val="002060"/>
                </a:solidFill>
              </a:rPr>
              <a:t>J.A.</a:t>
            </a:r>
            <a:r>
              <a:rPr lang="it-IT" sz="700" dirty="0">
                <a:solidFill>
                  <a:srgbClr val="002060"/>
                </a:solidFill>
              </a:rPr>
              <a:t>, </a:t>
            </a:r>
            <a:r>
              <a:rPr lang="it-IT" sz="700" dirty="0" err="1">
                <a:solidFill>
                  <a:srgbClr val="002060"/>
                </a:solidFill>
              </a:rPr>
              <a:t>Huberb</a:t>
            </a:r>
            <a:r>
              <a:rPr lang="it-IT" sz="700" dirty="0">
                <a:solidFill>
                  <a:srgbClr val="002060"/>
                </a:solidFill>
              </a:rPr>
              <a:t> V.C. </a:t>
            </a:r>
            <a:r>
              <a:rPr lang="it-IT" sz="700" dirty="0" err="1">
                <a:solidFill>
                  <a:srgbClr val="002060"/>
                </a:solidFill>
              </a:rPr>
              <a:t>Hum</a:t>
            </a:r>
            <a:r>
              <a:rPr lang="it-IT" sz="700" dirty="0">
                <a:solidFill>
                  <a:srgbClr val="002060"/>
                </a:solidFill>
              </a:rPr>
              <a:t> </a:t>
            </a:r>
            <a:r>
              <a:rPr lang="it-IT" sz="700" dirty="0" err="1">
                <a:solidFill>
                  <a:srgbClr val="002060"/>
                </a:solidFill>
              </a:rPr>
              <a:t>Vaccin</a:t>
            </a:r>
            <a:r>
              <a:rPr lang="it-IT" sz="700" dirty="0">
                <a:solidFill>
                  <a:srgbClr val="002060"/>
                </a:solidFill>
              </a:rPr>
              <a:t> &amp; </a:t>
            </a:r>
            <a:r>
              <a:rPr lang="it-IT" sz="700" dirty="0" err="1">
                <a:solidFill>
                  <a:srgbClr val="002060"/>
                </a:solidFill>
              </a:rPr>
              <a:t>Immunother</a:t>
            </a:r>
            <a:r>
              <a:rPr lang="it-IT" sz="700" dirty="0">
                <a:solidFill>
                  <a:srgbClr val="002060"/>
                </a:solidFill>
              </a:rPr>
              <a:t> 2012; 8 (1): 34–44; </a:t>
            </a:r>
          </a:p>
        </p:txBody>
      </p:sp>
      <p:sp>
        <p:nvSpPr>
          <p:cNvPr id="2" name="Rectangle 1"/>
          <p:cNvSpPr/>
          <p:nvPr/>
        </p:nvSpPr>
        <p:spPr>
          <a:xfrm>
            <a:off x="179512" y="699542"/>
            <a:ext cx="3024336" cy="3983142"/>
          </a:xfrm>
          <a:prstGeom prst="rect">
            <a:avLst/>
          </a:prstGeom>
          <a:noFill/>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just">
              <a:spcBef>
                <a:spcPts val="2250"/>
              </a:spcBef>
            </a:pPr>
            <a:r>
              <a:rPr lang="en-US" dirty="0">
                <a:solidFill>
                  <a:schemeClr val="tx1"/>
                </a:solidFill>
              </a:rPr>
              <a:t>Dal 2000/2001 </a:t>
            </a:r>
            <a:r>
              <a:rPr lang="en-US" dirty="0" err="1">
                <a:solidFill>
                  <a:schemeClr val="tx1"/>
                </a:solidFill>
              </a:rPr>
              <a:t>entrambi</a:t>
            </a:r>
            <a:r>
              <a:rPr lang="en-US" dirty="0">
                <a:solidFill>
                  <a:schemeClr val="tx1"/>
                </a:solidFill>
              </a:rPr>
              <a:t> </a:t>
            </a:r>
            <a:r>
              <a:rPr lang="en-US" dirty="0" err="1">
                <a:solidFill>
                  <a:schemeClr val="tx1"/>
                </a:solidFill>
              </a:rPr>
              <a:t>i</a:t>
            </a:r>
            <a:r>
              <a:rPr lang="en-US" dirty="0">
                <a:solidFill>
                  <a:schemeClr val="tx1"/>
                </a:solidFill>
              </a:rPr>
              <a:t> lineages </a:t>
            </a:r>
            <a:r>
              <a:rPr lang="en-US" b="1" dirty="0">
                <a:solidFill>
                  <a:schemeClr val="tx1"/>
                </a:solidFill>
              </a:rPr>
              <a:t>B/Yamagata</a:t>
            </a:r>
            <a:r>
              <a:rPr lang="en-US" dirty="0">
                <a:solidFill>
                  <a:schemeClr val="tx1"/>
                </a:solidFill>
              </a:rPr>
              <a:t> e </a:t>
            </a:r>
            <a:r>
              <a:rPr lang="en-US" b="1" dirty="0">
                <a:solidFill>
                  <a:schemeClr val="tx1"/>
                </a:solidFill>
              </a:rPr>
              <a:t>B/Victoria</a:t>
            </a:r>
            <a:r>
              <a:rPr lang="en-US" dirty="0">
                <a:solidFill>
                  <a:schemeClr val="tx1"/>
                </a:solidFill>
              </a:rPr>
              <a:t> </a:t>
            </a:r>
            <a:r>
              <a:rPr lang="en-US" dirty="0" err="1">
                <a:solidFill>
                  <a:schemeClr val="tx1"/>
                </a:solidFill>
              </a:rPr>
              <a:t>hanno</a:t>
            </a:r>
            <a:r>
              <a:rPr lang="en-US" dirty="0">
                <a:solidFill>
                  <a:schemeClr val="tx1"/>
                </a:solidFill>
              </a:rPr>
              <a:t> co-</a:t>
            </a:r>
            <a:r>
              <a:rPr lang="en-US" dirty="0" err="1">
                <a:solidFill>
                  <a:schemeClr val="tx1"/>
                </a:solidFill>
              </a:rPr>
              <a:t>circolato</a:t>
            </a:r>
            <a:r>
              <a:rPr lang="en-US" dirty="0">
                <a:solidFill>
                  <a:schemeClr val="tx1"/>
                </a:solidFill>
              </a:rPr>
              <a:t> in </a:t>
            </a:r>
            <a:r>
              <a:rPr lang="en-US" dirty="0" err="1">
                <a:solidFill>
                  <a:schemeClr val="tx1"/>
                </a:solidFill>
              </a:rPr>
              <a:t>ogni</a:t>
            </a:r>
            <a:r>
              <a:rPr lang="en-US" dirty="0">
                <a:solidFill>
                  <a:schemeClr val="tx1"/>
                </a:solidFill>
              </a:rPr>
              <a:t> </a:t>
            </a:r>
            <a:r>
              <a:rPr lang="en-US" dirty="0" err="1">
                <a:solidFill>
                  <a:schemeClr val="tx1"/>
                </a:solidFill>
              </a:rPr>
              <a:t>stagione</a:t>
            </a:r>
            <a:r>
              <a:rPr lang="en-US" dirty="0">
                <a:solidFill>
                  <a:schemeClr val="tx1"/>
                </a:solidFill>
              </a:rPr>
              <a:t> in diverse proporzioni</a:t>
            </a:r>
            <a:r>
              <a:rPr lang="en-US" baseline="30000" dirty="0">
                <a:solidFill>
                  <a:schemeClr val="tx1"/>
                </a:solidFill>
              </a:rPr>
              <a:t>1</a:t>
            </a:r>
          </a:p>
          <a:p>
            <a:pPr algn="just">
              <a:spcBef>
                <a:spcPts val="2250"/>
              </a:spcBef>
            </a:pPr>
            <a:r>
              <a:rPr lang="en-US" dirty="0">
                <a:solidFill>
                  <a:schemeClr val="tx1"/>
                </a:solidFill>
              </a:rPr>
              <a:t>Il lineage B </a:t>
            </a:r>
            <a:r>
              <a:rPr lang="en-US" dirty="0" err="1">
                <a:solidFill>
                  <a:schemeClr val="tx1"/>
                </a:solidFill>
              </a:rPr>
              <a:t>circolante</a:t>
            </a:r>
            <a:r>
              <a:rPr lang="en-US" dirty="0">
                <a:solidFill>
                  <a:schemeClr val="tx1"/>
                </a:solidFill>
              </a:rPr>
              <a:t> </a:t>
            </a:r>
            <a:r>
              <a:rPr lang="en-US" dirty="0" err="1">
                <a:solidFill>
                  <a:schemeClr val="tx1"/>
                </a:solidFill>
              </a:rPr>
              <a:t>predominante</a:t>
            </a:r>
            <a:r>
              <a:rPr lang="en-US" dirty="0">
                <a:solidFill>
                  <a:schemeClr val="tx1"/>
                </a:solidFill>
              </a:rPr>
              <a:t> </a:t>
            </a:r>
            <a:r>
              <a:rPr lang="en-US" dirty="0" err="1">
                <a:solidFill>
                  <a:schemeClr val="tx1"/>
                </a:solidFill>
              </a:rPr>
              <a:t>può</a:t>
            </a:r>
            <a:r>
              <a:rPr lang="en-US" dirty="0">
                <a:solidFill>
                  <a:schemeClr val="tx1"/>
                </a:solidFill>
              </a:rPr>
              <a:t> non </a:t>
            </a:r>
            <a:r>
              <a:rPr lang="en-US" dirty="0" err="1">
                <a:solidFill>
                  <a:schemeClr val="tx1"/>
                </a:solidFill>
              </a:rPr>
              <a:t>essere</a:t>
            </a:r>
            <a:r>
              <a:rPr lang="en-US" dirty="0">
                <a:solidFill>
                  <a:schemeClr val="tx1"/>
                </a:solidFill>
              </a:rPr>
              <a:t> </a:t>
            </a:r>
            <a:r>
              <a:rPr lang="en-US" dirty="0" err="1">
                <a:solidFill>
                  <a:schemeClr val="tx1"/>
                </a:solidFill>
              </a:rPr>
              <a:t>previsto</a:t>
            </a:r>
            <a:r>
              <a:rPr lang="en-US" dirty="0">
                <a:solidFill>
                  <a:schemeClr val="tx1"/>
                </a:solidFill>
              </a:rPr>
              <a:t> in </a:t>
            </a:r>
            <a:r>
              <a:rPr lang="en-US" dirty="0" err="1">
                <a:solidFill>
                  <a:schemeClr val="tx1"/>
                </a:solidFill>
              </a:rPr>
              <a:t>modo</a:t>
            </a:r>
            <a:r>
              <a:rPr lang="en-US" dirty="0">
                <a:solidFill>
                  <a:schemeClr val="tx1"/>
                </a:solidFill>
              </a:rPr>
              <a:t> preciso</a:t>
            </a:r>
            <a:r>
              <a:rPr lang="en-US" baseline="30000" dirty="0">
                <a:solidFill>
                  <a:schemeClr val="tx1"/>
                </a:solidFill>
              </a:rPr>
              <a:t>1,2</a:t>
            </a:r>
          </a:p>
          <a:p>
            <a:pPr algn="just">
              <a:spcBef>
                <a:spcPts val="2250"/>
              </a:spcBef>
            </a:pPr>
            <a:r>
              <a:rPr lang="en-US" b="1" dirty="0" err="1">
                <a:solidFill>
                  <a:schemeClr val="tx1"/>
                </a:solidFill>
              </a:rPr>
              <a:t>Quando</a:t>
            </a:r>
            <a:r>
              <a:rPr lang="en-US" b="1" dirty="0">
                <a:solidFill>
                  <a:schemeClr val="tx1"/>
                </a:solidFill>
              </a:rPr>
              <a:t> </a:t>
            </a:r>
            <a:r>
              <a:rPr lang="en-US" b="1" dirty="0" err="1">
                <a:solidFill>
                  <a:schemeClr val="tx1"/>
                </a:solidFill>
              </a:rPr>
              <a:t>il</a:t>
            </a:r>
            <a:r>
              <a:rPr lang="en-US" b="1" dirty="0">
                <a:solidFill>
                  <a:schemeClr val="tx1"/>
                </a:solidFill>
              </a:rPr>
              <a:t> </a:t>
            </a:r>
            <a:r>
              <a:rPr lang="en-US" b="1" dirty="0" err="1">
                <a:solidFill>
                  <a:schemeClr val="tx1"/>
                </a:solidFill>
              </a:rPr>
              <a:t>ceppo</a:t>
            </a:r>
            <a:r>
              <a:rPr lang="en-US" b="1" dirty="0">
                <a:solidFill>
                  <a:schemeClr val="tx1"/>
                </a:solidFill>
              </a:rPr>
              <a:t> </a:t>
            </a:r>
            <a:r>
              <a:rPr lang="en-US" b="1" dirty="0" err="1">
                <a:solidFill>
                  <a:schemeClr val="tx1"/>
                </a:solidFill>
              </a:rPr>
              <a:t>circolante</a:t>
            </a:r>
            <a:r>
              <a:rPr lang="en-US" b="1" dirty="0">
                <a:solidFill>
                  <a:schemeClr val="tx1"/>
                </a:solidFill>
              </a:rPr>
              <a:t> non </a:t>
            </a:r>
            <a:r>
              <a:rPr lang="en-US" b="1" dirty="0" err="1">
                <a:solidFill>
                  <a:schemeClr val="tx1"/>
                </a:solidFill>
              </a:rPr>
              <a:t>corrisponde</a:t>
            </a:r>
            <a:r>
              <a:rPr lang="en-US" b="1" dirty="0">
                <a:solidFill>
                  <a:schemeClr val="tx1"/>
                </a:solidFill>
              </a:rPr>
              <a:t> al </a:t>
            </a:r>
            <a:r>
              <a:rPr lang="en-US" b="1" dirty="0" err="1">
                <a:solidFill>
                  <a:schemeClr val="tx1"/>
                </a:solidFill>
              </a:rPr>
              <a:t>ceppo</a:t>
            </a:r>
            <a:r>
              <a:rPr lang="en-US" b="1" dirty="0">
                <a:solidFill>
                  <a:schemeClr val="tx1"/>
                </a:solidFill>
              </a:rPr>
              <a:t> </a:t>
            </a:r>
            <a:r>
              <a:rPr lang="en-US" b="1" dirty="0" err="1">
                <a:solidFill>
                  <a:schemeClr val="tx1"/>
                </a:solidFill>
              </a:rPr>
              <a:t>vaccinale</a:t>
            </a:r>
            <a:r>
              <a:rPr lang="en-US" b="1" dirty="0">
                <a:solidFill>
                  <a:schemeClr val="tx1"/>
                </a:solidFill>
              </a:rPr>
              <a:t> </a:t>
            </a:r>
            <a:r>
              <a:rPr lang="en-US" b="1" dirty="0" err="1">
                <a:solidFill>
                  <a:schemeClr val="tx1"/>
                </a:solidFill>
              </a:rPr>
              <a:t>si</a:t>
            </a:r>
            <a:r>
              <a:rPr lang="en-US" b="1" dirty="0">
                <a:solidFill>
                  <a:schemeClr val="tx1"/>
                </a:solidFill>
              </a:rPr>
              <a:t> </a:t>
            </a:r>
            <a:r>
              <a:rPr lang="en-US" b="1" dirty="0" err="1">
                <a:solidFill>
                  <a:schemeClr val="tx1"/>
                </a:solidFill>
              </a:rPr>
              <a:t>verifica</a:t>
            </a:r>
            <a:r>
              <a:rPr lang="en-US" b="1" dirty="0">
                <a:solidFill>
                  <a:schemeClr val="tx1"/>
                </a:solidFill>
              </a:rPr>
              <a:t> </a:t>
            </a:r>
            <a:r>
              <a:rPr lang="en-US" b="1" dirty="0" err="1">
                <a:solidFill>
                  <a:schemeClr val="tx1"/>
                </a:solidFill>
              </a:rPr>
              <a:t>il</a:t>
            </a:r>
            <a:r>
              <a:rPr lang="en-US" b="1" dirty="0">
                <a:solidFill>
                  <a:schemeClr val="tx1"/>
                </a:solidFill>
              </a:rPr>
              <a:t> </a:t>
            </a:r>
            <a:r>
              <a:rPr lang="en-US" b="1" dirty="0" err="1">
                <a:solidFill>
                  <a:schemeClr val="tx1"/>
                </a:solidFill>
              </a:rPr>
              <a:t>fenomeno</a:t>
            </a:r>
            <a:r>
              <a:rPr lang="en-US" b="1" dirty="0">
                <a:solidFill>
                  <a:schemeClr val="tx1"/>
                </a:solidFill>
              </a:rPr>
              <a:t> del B-mismatch</a:t>
            </a:r>
            <a:r>
              <a:rPr lang="en-US" b="1" baseline="30000" dirty="0">
                <a:solidFill>
                  <a:schemeClr val="tx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p:txBody>
          <a:bodyPr/>
          <a:lstStyle/>
          <a:p>
            <a:r>
              <a:rPr lang="it-IT" sz="1500" dirty="0">
                <a:solidFill>
                  <a:schemeClr val="tx1"/>
                </a:solidFill>
                <a:latin typeface="+mj-lt"/>
              </a:rPr>
              <a:t>Manifestazioni cronologiche dell’influenza stagionale e conseguenti cicli di produzione del vaccino anti‐influenzale</a:t>
            </a:r>
          </a:p>
        </p:txBody>
      </p:sp>
      <p:sp>
        <p:nvSpPr>
          <p:cNvPr id="40" name="Segnaposto testo 7"/>
          <p:cNvSpPr>
            <a:spLocks noGrp="1"/>
          </p:cNvSpPr>
          <p:nvPr>
            <p:ph type="body" sz="quarter" idx="11"/>
          </p:nvPr>
        </p:nvSpPr>
        <p:spPr>
          <a:xfrm>
            <a:off x="1396049" y="4749166"/>
            <a:ext cx="5915025" cy="311318"/>
          </a:xfrm>
        </p:spPr>
        <p:txBody>
          <a:bodyPr/>
          <a:lstStyle/>
          <a:p>
            <a:r>
              <a:rPr lang="it-IT" dirty="0">
                <a:solidFill>
                  <a:schemeClr val="tx2">
                    <a:lumMod val="50000"/>
                  </a:schemeClr>
                </a:solidFill>
              </a:rPr>
              <a:t>Da Reichelderfer PS et al. - Influenza surveillance in the Pacific Basin. Seasonality of virus occurrence: A preliminary report. Iin: Chan YC, Doraisingham S, Ling AE, eds., Curr topics in med virol, First Asia-PacificCongress of Medical Virology, 1988: 412–3</a:t>
            </a:r>
          </a:p>
        </p:txBody>
      </p:sp>
      <p:sp>
        <p:nvSpPr>
          <p:cNvPr id="42" name="object 4"/>
          <p:cNvSpPr/>
          <p:nvPr/>
        </p:nvSpPr>
        <p:spPr>
          <a:xfrm>
            <a:off x="1533526" y="2302473"/>
            <a:ext cx="3594341" cy="732430"/>
          </a:xfrm>
          <a:custGeom>
            <a:avLst/>
            <a:gdLst/>
            <a:ahLst/>
            <a:cxnLst/>
            <a:rect l="l" t="t" r="r" b="b"/>
            <a:pathLst>
              <a:path w="7472680" h="1522729">
                <a:moveTo>
                  <a:pt x="7472172" y="0"/>
                </a:moveTo>
                <a:lnTo>
                  <a:pt x="4557522" y="0"/>
                </a:lnTo>
                <a:lnTo>
                  <a:pt x="0" y="1522476"/>
                </a:lnTo>
                <a:lnTo>
                  <a:pt x="2915412" y="1522476"/>
                </a:lnTo>
                <a:lnTo>
                  <a:pt x="7472172" y="0"/>
                </a:lnTo>
                <a:close/>
              </a:path>
            </a:pathLst>
          </a:custGeom>
          <a:solidFill>
            <a:srgbClr val="FFFFFF"/>
          </a:solidFill>
        </p:spPr>
        <p:txBody>
          <a:bodyPr wrap="square" lIns="0" tIns="0" rIns="0" bIns="0" rtlCol="0"/>
          <a:lstStyle/>
          <a:p>
            <a:pPr defTabSz="514350">
              <a:defRPr/>
            </a:pPr>
            <a:endParaRPr sz="865" dirty="0">
              <a:solidFill>
                <a:prstClr val="black"/>
              </a:solidFill>
              <a:latin typeface="Arial"/>
            </a:endParaRPr>
          </a:p>
        </p:txBody>
      </p:sp>
      <p:pic>
        <p:nvPicPr>
          <p:cNvPr id="2" name="Picture 1">
            <a:extLst>
              <a:ext uri="{FF2B5EF4-FFF2-40B4-BE49-F238E27FC236}">
                <a16:creationId xmlns="" xmlns:a16="http://schemas.microsoft.com/office/drawing/2014/main" id="{A3199A2E-F154-4A73-BDA9-371AD8CC9727}"/>
              </a:ext>
            </a:extLst>
          </p:cNvPr>
          <p:cNvPicPr>
            <a:picLocks noChangeAspect="1"/>
          </p:cNvPicPr>
          <p:nvPr/>
        </p:nvPicPr>
        <p:blipFill>
          <a:blip r:embed="rId3"/>
          <a:stretch>
            <a:fillRect/>
          </a:stretch>
        </p:blipFill>
        <p:spPr>
          <a:xfrm>
            <a:off x="1338263" y="1177366"/>
            <a:ext cx="6467476" cy="3259679"/>
          </a:xfrm>
          <a:prstGeom prst="rect">
            <a:avLst/>
          </a:prstGeom>
        </p:spPr>
      </p:pic>
    </p:spTree>
    <p:extLst>
      <p:ext uri="{BB962C8B-B14F-4D97-AF65-F5344CB8AC3E}">
        <p14:creationId xmlns:p14="http://schemas.microsoft.com/office/powerpoint/2010/main" val="21846195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 y="4704922"/>
            <a:ext cx="8255876" cy="438580"/>
          </a:xfrm>
          <a:prstGeom prst="rect">
            <a:avLst/>
          </a:prstGeom>
          <a:solidFill>
            <a:schemeClr val="bg1"/>
          </a:solidFill>
        </p:spPr>
        <p:txBody>
          <a:bodyPr wrap="square" lIns="91438" tIns="45719" rIns="91438" bIns="45719">
            <a:spAutoFit/>
          </a:bodyPr>
          <a:lstStyle/>
          <a:p>
            <a:pPr marL="228594" indent="-228594">
              <a:buFont typeface="+mj-lt"/>
              <a:buAutoNum type="arabicPeriod"/>
            </a:pPr>
            <a:r>
              <a:rPr lang="it-IT" sz="450" dirty="0"/>
              <a:t>Development of </a:t>
            </a:r>
            <a:r>
              <a:rPr lang="it-IT" sz="450" dirty="0" err="1"/>
              <a:t>vaccines</a:t>
            </a:r>
            <a:r>
              <a:rPr lang="it-IT" sz="450" dirty="0"/>
              <a:t>. </a:t>
            </a:r>
            <a:r>
              <a:rPr lang="it-IT" sz="450" dirty="0" err="1"/>
              <a:t>Available</a:t>
            </a:r>
            <a:r>
              <a:rPr lang="it-IT" sz="450" dirty="0"/>
              <a:t> on </a:t>
            </a:r>
            <a:r>
              <a:rPr lang="it-IT" sz="450" dirty="0" err="1"/>
              <a:t>Sanofi</a:t>
            </a:r>
            <a:r>
              <a:rPr lang="it-IT" sz="450" dirty="0"/>
              <a:t> Pasteur website </a:t>
            </a:r>
            <a:r>
              <a:rPr lang="it-IT" sz="450" dirty="0" err="1"/>
              <a:t>at</a:t>
            </a:r>
            <a:r>
              <a:rPr lang="it-IT" sz="450" dirty="0"/>
              <a:t>: http://www.sanofipasteur.com/en/Images/Development_cycle.pdf</a:t>
            </a:r>
          </a:p>
          <a:p>
            <a:pPr marL="228594" indent="-228594" algn="just">
              <a:buFont typeface="+mj-lt"/>
              <a:buAutoNum type="arabicPeriod"/>
              <a:defRPr/>
            </a:pPr>
            <a:r>
              <a:rPr lang="it-IT" sz="450" dirty="0"/>
              <a:t>The </a:t>
            </a:r>
            <a:r>
              <a:rPr lang="it-IT" sz="450" dirty="0" err="1"/>
              <a:t>challenges</a:t>
            </a:r>
            <a:r>
              <a:rPr lang="it-IT" sz="450" dirty="0"/>
              <a:t> on production. </a:t>
            </a:r>
            <a:r>
              <a:rPr lang="it-IT" sz="450" dirty="0" err="1"/>
              <a:t>Available</a:t>
            </a:r>
            <a:r>
              <a:rPr lang="it-IT" sz="450" dirty="0"/>
              <a:t> on </a:t>
            </a:r>
            <a:r>
              <a:rPr lang="it-IT" sz="450" dirty="0" err="1"/>
              <a:t>Sanofi</a:t>
            </a:r>
            <a:r>
              <a:rPr lang="it-IT" sz="450" dirty="0"/>
              <a:t> Pasteur website </a:t>
            </a:r>
            <a:r>
              <a:rPr lang="it-IT" sz="450" dirty="0" err="1"/>
              <a:t>at</a:t>
            </a:r>
            <a:r>
              <a:rPr lang="it-IT" sz="450" dirty="0"/>
              <a:t>: </a:t>
            </a:r>
            <a:r>
              <a:rPr lang="it-IT" sz="450" dirty="0">
                <a:hlinkClick r:id="rId2"/>
              </a:rPr>
              <a:t>http://www.sanofipasteur.com/en/commitment/challenges_of_production/</a:t>
            </a:r>
            <a:endParaRPr lang="it-IT" sz="450" dirty="0"/>
          </a:p>
          <a:p>
            <a:pPr marL="228594" indent="-228594" algn="just">
              <a:buFont typeface="+mj-lt"/>
              <a:buAutoNum type="arabicPeriod"/>
              <a:defRPr/>
            </a:pPr>
            <a:r>
              <a:rPr lang="en-US" sz="450" dirty="0"/>
              <a:t>Matthews JT. Egg-Based Production of Influenza Vaccine: 30 Years of Commercial Experience. The Bridge Vol. 36, No. 3, 2006. </a:t>
            </a:r>
            <a:r>
              <a:rPr lang="en-US" sz="450" dirty="0" err="1"/>
              <a:t>Publi</a:t>
            </a:r>
            <a:r>
              <a:rPr lang="en-US" sz="450" dirty="0"/>
              <a:t>. by the National Academy of Engineering, 2001, Washington, DC 20418. </a:t>
            </a:r>
            <a:r>
              <a:rPr lang="en-US" sz="450" dirty="0">
                <a:hlinkClick r:id="rId3"/>
              </a:rPr>
              <a:t>http://www.nae.edu/TheBridge</a:t>
            </a:r>
            <a:endParaRPr lang="en-US" sz="450" dirty="0"/>
          </a:p>
          <a:p>
            <a:pPr marL="228594" indent="-228594" algn="just">
              <a:buFont typeface="+mj-lt"/>
              <a:buAutoNum type="arabicPeriod"/>
              <a:defRPr/>
            </a:pPr>
            <a:r>
              <a:rPr lang="en-US" sz="450" dirty="0"/>
              <a:t>International Federation of Pharmaceutical Manufacturers &amp; Associations (IFPMA). Influenza Vaccine Research &amp; Development. 2013.</a:t>
            </a:r>
            <a:endParaRPr lang="it-IT" sz="450" dirty="0"/>
          </a:p>
          <a:p>
            <a:pPr marL="228594" indent="-228594">
              <a:buFont typeface="+mj-lt"/>
              <a:buAutoNum type="arabicPeriod"/>
            </a:pPr>
            <a:endParaRPr lang="it-IT" sz="450" dirty="0"/>
          </a:p>
        </p:txBody>
      </p:sp>
      <p:sp>
        <p:nvSpPr>
          <p:cNvPr id="2" name="Titolo 1"/>
          <p:cNvSpPr>
            <a:spLocks noGrp="1"/>
          </p:cNvSpPr>
          <p:nvPr>
            <p:ph type="title"/>
          </p:nvPr>
        </p:nvSpPr>
        <p:spPr>
          <a:xfrm>
            <a:off x="138291" y="96835"/>
            <a:ext cx="8785100" cy="404720"/>
          </a:xfrm>
        </p:spPr>
        <p:txBody>
          <a:bodyPr>
            <a:normAutofit fontScale="90000"/>
          </a:bodyPr>
          <a:lstStyle/>
          <a:p>
            <a:r>
              <a:rPr lang="en-GB" altLang="fr-FR" b="1" dirty="0" smtClean="0">
                <a:solidFill>
                  <a:schemeClr val="accent5">
                    <a:lumMod val="50000"/>
                  </a:schemeClr>
                </a:solidFill>
              </a:rPr>
              <a:t>La </a:t>
            </a:r>
            <a:r>
              <a:rPr lang="en-GB" altLang="fr-FR" sz="3675" b="1" dirty="0" err="1">
                <a:solidFill>
                  <a:schemeClr val="accent5">
                    <a:lumMod val="50000"/>
                  </a:schemeClr>
                </a:solidFill>
              </a:rPr>
              <a:t>produzione</a:t>
            </a:r>
            <a:r>
              <a:rPr lang="en-GB" altLang="fr-FR" b="1" dirty="0" smtClean="0">
                <a:solidFill>
                  <a:schemeClr val="accent5">
                    <a:lumMod val="50000"/>
                  </a:schemeClr>
                </a:solidFill>
              </a:rPr>
              <a:t> </a:t>
            </a:r>
            <a:r>
              <a:rPr lang="en-GB" altLang="fr-FR" b="1" dirty="0" err="1" smtClean="0">
                <a:solidFill>
                  <a:schemeClr val="accent5">
                    <a:lumMod val="50000"/>
                  </a:schemeClr>
                </a:solidFill>
              </a:rPr>
              <a:t>dei</a:t>
            </a:r>
            <a:r>
              <a:rPr lang="en-GB" altLang="fr-FR" b="1" dirty="0" smtClean="0">
                <a:solidFill>
                  <a:schemeClr val="accent5">
                    <a:lumMod val="50000"/>
                  </a:schemeClr>
                </a:solidFill>
              </a:rPr>
              <a:t> </a:t>
            </a:r>
            <a:r>
              <a:rPr lang="en-GB" altLang="fr-FR" b="1" dirty="0" err="1" smtClean="0">
                <a:solidFill>
                  <a:schemeClr val="accent5">
                    <a:lumMod val="50000"/>
                  </a:schemeClr>
                </a:solidFill>
              </a:rPr>
              <a:t>vaccini</a:t>
            </a:r>
            <a:r>
              <a:rPr lang="en-GB" altLang="fr-FR" b="1" dirty="0" smtClean="0">
                <a:solidFill>
                  <a:schemeClr val="accent5">
                    <a:lumMod val="50000"/>
                  </a:schemeClr>
                </a:solidFill>
              </a:rPr>
              <a:t> </a:t>
            </a:r>
            <a:r>
              <a:rPr lang="en-GB" altLang="fr-FR" b="1" dirty="0" err="1" smtClean="0">
                <a:solidFill>
                  <a:schemeClr val="accent5">
                    <a:lumMod val="50000"/>
                  </a:schemeClr>
                </a:solidFill>
              </a:rPr>
              <a:t>antinfluenzali</a:t>
            </a:r>
            <a:endParaRPr lang="it-IT" b="1" dirty="0">
              <a:solidFill>
                <a:schemeClr val="accent5">
                  <a:lumMod val="50000"/>
                </a:schemeClr>
              </a:solidFill>
            </a:endParaRPr>
          </a:p>
        </p:txBody>
      </p:sp>
      <p:pic>
        <p:nvPicPr>
          <p:cNvPr id="7" name="Picture 3"/>
          <p:cNvPicPr>
            <a:picLocks noGrp="1"/>
          </p:cNvPicPr>
          <p:nvPr>
            <p:ph idx="1"/>
          </p:nvPr>
        </p:nvPicPr>
        <p:blipFill rotWithShape="1">
          <a:blip r:embed="rId4" cstate="print">
            <a:extLst>
              <a:ext uri="{28A0092B-C50C-407E-A947-70E740481C1C}">
                <a14:useLocalDpi xmlns:a14="http://schemas.microsoft.com/office/drawing/2010/main" val="0"/>
              </a:ext>
            </a:extLst>
          </a:blip>
          <a:srcRect t="15734" b="12900"/>
          <a:stretch/>
        </p:blipFill>
        <p:spPr>
          <a:xfrm>
            <a:off x="-1" y="593678"/>
            <a:ext cx="7216255" cy="3899848"/>
          </a:xfrm>
        </p:spPr>
      </p:pic>
      <p:sp>
        <p:nvSpPr>
          <p:cNvPr id="4" name="Segnaposto numero diapositiva 3"/>
          <p:cNvSpPr>
            <a:spLocks noGrp="1"/>
          </p:cNvSpPr>
          <p:nvPr>
            <p:ph type="sldNum" sz="quarter" idx="4294967295"/>
          </p:nvPr>
        </p:nvSpPr>
        <p:spPr>
          <a:xfrm>
            <a:off x="8695944" y="4914862"/>
            <a:ext cx="429768" cy="357188"/>
          </a:xfrm>
          <a:prstGeom prst="rect">
            <a:avLst/>
          </a:prstGeom>
        </p:spPr>
        <p:txBody>
          <a:bodyPr/>
          <a:lstStyle/>
          <a:p>
            <a:fld id="{9A37D7B8-37F1-4AE0-936B-1137A1D03385}" type="slidenum">
              <a:rPr lang="it-IT" noProof="0" smtClean="0"/>
              <a:pPr/>
              <a:t>22</a:t>
            </a:fld>
            <a:endParaRPr lang="it-IT" noProof="0" dirty="0"/>
          </a:p>
        </p:txBody>
      </p:sp>
      <p:sp>
        <p:nvSpPr>
          <p:cNvPr id="23" name="Figura a mano libera 22"/>
          <p:cNvSpPr/>
          <p:nvPr/>
        </p:nvSpPr>
        <p:spPr>
          <a:xfrm>
            <a:off x="7052480" y="543679"/>
            <a:ext cx="2091520" cy="1215327"/>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a:ln>
            <a:noFill/>
          </a:ln>
          <a:scene3d>
            <a:camera prst="orthographicFront"/>
            <a:lightRig rig="threePt" dir="t">
              <a:rot lat="0" lon="0" rev="7500000"/>
            </a:lightRig>
          </a:scene3d>
          <a:sp3d z="-152400" extrusionH="63500" prstMaterial="dkEdge">
            <a:contourClr>
              <a:schemeClr val="bg1"/>
            </a:contourClr>
          </a:sp3d>
        </p:spPr>
        <p:style>
          <a:lnRef idx="1">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635" tIns="80654" rIns="47635" bIns="16510" numCol="1" spcCol="1693" anchor="t" anchorCtr="0">
            <a:noAutofit/>
          </a:bodyPr>
          <a:lstStyle/>
          <a:p>
            <a:pPr marL="114297" lvl="1" indent="-114297" algn="just" defTabSz="577835">
              <a:lnSpc>
                <a:spcPct val="90000"/>
              </a:lnSpc>
              <a:spcBef>
                <a:spcPct val="0"/>
              </a:spcBef>
              <a:spcAft>
                <a:spcPct val="15000"/>
              </a:spcAft>
              <a:buChar char="••"/>
            </a:pPr>
            <a:r>
              <a:rPr lang="it-IT" sz="1200" dirty="0">
                <a:latin typeface="+mj-lt"/>
              </a:rPr>
              <a:t>Stringenti requisiti normativi dell'UE si applicano per l'intero processo produttivo, con gran parte del tempo di produzione speso sui </a:t>
            </a:r>
            <a:r>
              <a:rPr lang="it-IT" sz="1200" b="1" dirty="0">
                <a:latin typeface="+mj-lt"/>
              </a:rPr>
              <a:t>controlli di qualità </a:t>
            </a:r>
            <a:r>
              <a:rPr lang="it-IT" sz="1200" b="1" baseline="30000" dirty="0">
                <a:latin typeface="+mj-lt"/>
              </a:rPr>
              <a:t>1,2</a:t>
            </a:r>
          </a:p>
          <a:p>
            <a:pPr marL="114297" lvl="1" indent="-114297" algn="just" defTabSz="577835">
              <a:lnSpc>
                <a:spcPct val="90000"/>
              </a:lnSpc>
              <a:spcBef>
                <a:spcPct val="0"/>
              </a:spcBef>
              <a:spcAft>
                <a:spcPct val="15000"/>
              </a:spcAft>
              <a:buChar char="••"/>
            </a:pPr>
            <a:endParaRPr lang="it-IT" sz="1200" dirty="0">
              <a:latin typeface="+mj-lt"/>
            </a:endParaRPr>
          </a:p>
        </p:txBody>
      </p:sp>
      <p:sp>
        <p:nvSpPr>
          <p:cNvPr id="26" name="Figura a mano libera 25"/>
          <p:cNvSpPr/>
          <p:nvPr/>
        </p:nvSpPr>
        <p:spPr>
          <a:xfrm>
            <a:off x="7226490" y="2262411"/>
            <a:ext cx="1917510" cy="1209052"/>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a:ln>
            <a:noFill/>
          </a:ln>
          <a:scene3d>
            <a:camera prst="orthographicFront"/>
            <a:lightRig rig="threePt" dir="t">
              <a:rot lat="0" lon="0" rev="7500000"/>
            </a:lightRig>
          </a:scene3d>
          <a:sp3d z="-152400" extrusionH="63500" prstMaterial="dkEdge">
            <a:contourClr>
              <a:schemeClr val="bg1"/>
            </a:contourClr>
          </a:sp3d>
        </p:spPr>
        <p:style>
          <a:lnRef idx="1">
            <a:schemeClr val="accent2">
              <a:shade val="80000"/>
              <a:hueOff val="71532"/>
              <a:satOff val="10256"/>
              <a:lumOff val="921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635" tIns="80654" rIns="47635" bIns="16510" numCol="1" spcCol="1693" anchor="t" anchorCtr="0">
            <a:noAutofit/>
          </a:bodyPr>
          <a:lstStyle/>
          <a:p>
            <a:pPr marL="114297" lvl="1" indent="-114297" defTabSz="577835">
              <a:lnSpc>
                <a:spcPct val="90000"/>
              </a:lnSpc>
              <a:spcBef>
                <a:spcPct val="0"/>
              </a:spcBef>
              <a:spcAft>
                <a:spcPct val="15000"/>
              </a:spcAft>
              <a:buChar char="••"/>
            </a:pPr>
            <a:r>
              <a:rPr lang="it-IT" sz="1200" dirty="0">
                <a:latin typeface="+mj-lt"/>
              </a:rPr>
              <a:t>Due volte l'anno un </a:t>
            </a:r>
            <a:r>
              <a:rPr lang="it-IT" sz="1200" b="1" dirty="0">
                <a:latin typeface="+mj-lt"/>
              </a:rPr>
              <a:t>nuovo ciclo produttivo deve essere gestito e completato entro </a:t>
            </a:r>
            <a:r>
              <a:rPr lang="it-IT" sz="1200" dirty="0">
                <a:latin typeface="+mj-lt"/>
              </a:rPr>
              <a:t>un lasso di tempo massimo di sei mesi </a:t>
            </a:r>
            <a:r>
              <a:rPr lang="it-IT" sz="1200" baseline="30000" dirty="0">
                <a:latin typeface="+mj-lt"/>
              </a:rPr>
              <a:t>3</a:t>
            </a:r>
          </a:p>
          <a:p>
            <a:pPr marL="114297" lvl="1" indent="-114297" defTabSz="577835">
              <a:lnSpc>
                <a:spcPct val="90000"/>
              </a:lnSpc>
              <a:spcBef>
                <a:spcPct val="0"/>
              </a:spcBef>
              <a:spcAft>
                <a:spcPct val="15000"/>
              </a:spcAft>
              <a:buChar char="••"/>
            </a:pPr>
            <a:endParaRPr lang="it-IT" sz="1200" dirty="0">
              <a:latin typeface="+mj-lt"/>
            </a:endParaRPr>
          </a:p>
        </p:txBody>
      </p:sp>
      <p:sp>
        <p:nvSpPr>
          <p:cNvPr id="29" name="Figura a mano libera 28"/>
          <p:cNvSpPr/>
          <p:nvPr/>
        </p:nvSpPr>
        <p:spPr>
          <a:xfrm>
            <a:off x="7270845" y="3723187"/>
            <a:ext cx="1873155" cy="607664"/>
          </a:xfrm>
          <a:custGeom>
            <a:avLst/>
            <a:gdLst>
              <a:gd name="connsiteX0" fmla="*/ 106271 w 1779546"/>
              <a:gd name="connsiteY0" fmla="*/ 0 h 1328393"/>
              <a:gd name="connsiteX1" fmla="*/ 1673275 w 1779546"/>
              <a:gd name="connsiteY1" fmla="*/ 0 h 1328393"/>
              <a:gd name="connsiteX2" fmla="*/ 1779546 w 1779546"/>
              <a:gd name="connsiteY2" fmla="*/ 106271 h 1328393"/>
              <a:gd name="connsiteX3" fmla="*/ 1779546 w 1779546"/>
              <a:gd name="connsiteY3" fmla="*/ 1328393 h 1328393"/>
              <a:gd name="connsiteX4" fmla="*/ 1779546 w 1779546"/>
              <a:gd name="connsiteY4" fmla="*/ 1328393 h 1328393"/>
              <a:gd name="connsiteX5" fmla="*/ 0 w 1779546"/>
              <a:gd name="connsiteY5" fmla="*/ 1328393 h 1328393"/>
              <a:gd name="connsiteX6" fmla="*/ 0 w 1779546"/>
              <a:gd name="connsiteY6" fmla="*/ 1328393 h 1328393"/>
              <a:gd name="connsiteX7" fmla="*/ 0 w 1779546"/>
              <a:gd name="connsiteY7" fmla="*/ 106271 h 1328393"/>
              <a:gd name="connsiteX8" fmla="*/ 106271 w 1779546"/>
              <a:gd name="connsiteY8" fmla="*/ 0 h 13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546" h="1328393">
                <a:moveTo>
                  <a:pt x="106271" y="0"/>
                </a:moveTo>
                <a:lnTo>
                  <a:pt x="1673275" y="0"/>
                </a:lnTo>
                <a:cubicBezTo>
                  <a:pt x="1731967" y="0"/>
                  <a:pt x="1779546" y="47579"/>
                  <a:pt x="1779546" y="106271"/>
                </a:cubicBezTo>
                <a:lnTo>
                  <a:pt x="1779546" y="1328393"/>
                </a:lnTo>
                <a:lnTo>
                  <a:pt x="1779546" y="1328393"/>
                </a:lnTo>
                <a:lnTo>
                  <a:pt x="0" y="1328393"/>
                </a:lnTo>
                <a:lnTo>
                  <a:pt x="0" y="1328393"/>
                </a:lnTo>
                <a:lnTo>
                  <a:pt x="0" y="106271"/>
                </a:lnTo>
                <a:cubicBezTo>
                  <a:pt x="0" y="47579"/>
                  <a:pt x="47579" y="0"/>
                  <a:pt x="106271" y="0"/>
                </a:cubicBezTo>
                <a:close/>
              </a:path>
            </a:pathLst>
          </a:custGeom>
          <a:ln>
            <a:noFill/>
          </a:ln>
          <a:scene3d>
            <a:camera prst="orthographicFront"/>
            <a:lightRig rig="threePt" dir="t">
              <a:rot lat="0" lon="0" rev="7500000"/>
            </a:lightRig>
          </a:scene3d>
          <a:sp3d z="-152400" extrusionH="63500" prstMaterial="dkEdge">
            <a:contourClr>
              <a:schemeClr val="bg1"/>
            </a:contourClr>
          </a:sp3d>
        </p:spPr>
        <p:style>
          <a:lnRef idx="1">
            <a:schemeClr val="accent2">
              <a:shade val="80000"/>
              <a:hueOff val="143065"/>
              <a:satOff val="20512"/>
              <a:lumOff val="1842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635" tIns="80654" rIns="47635" bIns="16510" numCol="1" spcCol="1693" anchor="t" anchorCtr="0">
            <a:noAutofit/>
          </a:bodyPr>
          <a:lstStyle/>
          <a:p>
            <a:pPr marL="114297" lvl="1" indent="-114297" defTabSz="577835">
              <a:lnSpc>
                <a:spcPct val="90000"/>
              </a:lnSpc>
              <a:spcBef>
                <a:spcPct val="0"/>
              </a:spcBef>
              <a:spcAft>
                <a:spcPct val="15000"/>
              </a:spcAft>
              <a:buChar char="••"/>
            </a:pPr>
            <a:r>
              <a:rPr lang="it-IT" sz="1200" b="1" dirty="0">
                <a:latin typeface="+mj-lt"/>
              </a:rPr>
              <a:t>più di 400 milioni di dosi consegnati ogni anno in tutto il mondo </a:t>
            </a:r>
            <a:r>
              <a:rPr lang="it-IT" sz="1200" baseline="30000" dirty="0">
                <a:latin typeface="+mj-lt"/>
              </a:rPr>
              <a:t>4</a:t>
            </a:r>
          </a:p>
        </p:txBody>
      </p:sp>
      <p:sp>
        <p:nvSpPr>
          <p:cNvPr id="31" name="Ovale 30"/>
          <p:cNvSpPr/>
          <p:nvPr/>
        </p:nvSpPr>
        <p:spPr>
          <a:xfrm>
            <a:off x="8260632" y="4210392"/>
            <a:ext cx="559840" cy="449591"/>
          </a:xfrm>
          <a:prstGeom prst="ellipse">
            <a:avLst/>
          </a:prstGeom>
          <a:blipFill rotWithShape="1">
            <a:blip r:embed="rId5" cstate="print"/>
            <a:stretch>
              <a:fillRect/>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096" name="AutoShape 5" descr="Risultati immagini per quality"/>
          <p:cNvSpPr>
            <a:spLocks noChangeAspect="1" noChangeArrowheads="1"/>
          </p:cNvSpPr>
          <p:nvPr/>
        </p:nvSpPr>
        <p:spPr bwMode="auto">
          <a:xfrm>
            <a:off x="0"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it-IT" sz="1350"/>
          </a:p>
        </p:txBody>
      </p:sp>
      <p:sp>
        <p:nvSpPr>
          <p:cNvPr id="4110" name="AutoShape 8" descr="Risultati immagini per standard elevato"/>
          <p:cNvSpPr>
            <a:spLocks noChangeAspect="1" noChangeArrowheads="1"/>
          </p:cNvSpPr>
          <p:nvPr/>
        </p:nvSpPr>
        <p:spPr bwMode="auto">
          <a:xfrm>
            <a:off x="152400" y="5954"/>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it-IT" sz="1350"/>
          </a:p>
        </p:txBody>
      </p:sp>
      <p:sp>
        <p:nvSpPr>
          <p:cNvPr id="4116" name="Ovale 4115"/>
          <p:cNvSpPr/>
          <p:nvPr/>
        </p:nvSpPr>
        <p:spPr>
          <a:xfrm>
            <a:off x="8198300" y="1662354"/>
            <a:ext cx="559840" cy="449591"/>
          </a:xfrm>
          <a:prstGeom prst="ellipse">
            <a:avLst/>
          </a:prstGeom>
          <a:blipFill rotWithShape="1">
            <a:blip r:embed="rId6" cstate="print"/>
            <a:stretch>
              <a:fillRect/>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19" name="Ovale 4118"/>
          <p:cNvSpPr/>
          <p:nvPr/>
        </p:nvSpPr>
        <p:spPr>
          <a:xfrm>
            <a:off x="8352443" y="3148274"/>
            <a:ext cx="559840" cy="449591"/>
          </a:xfrm>
          <a:prstGeom prst="ellipse">
            <a:avLst/>
          </a:prstGeom>
          <a:blipFill rotWithShape="1">
            <a:blip r:embed="rId7" cstate="print"/>
            <a:stretch>
              <a:fillRect/>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CasellaDiTesto 16"/>
          <p:cNvSpPr txBox="1"/>
          <p:nvPr/>
        </p:nvSpPr>
        <p:spPr>
          <a:xfrm>
            <a:off x="5455693" y="4094328"/>
            <a:ext cx="1340892" cy="369332"/>
          </a:xfrm>
          <a:prstGeom prst="rect">
            <a:avLst/>
          </a:prstGeom>
          <a:noFill/>
        </p:spPr>
        <p:txBody>
          <a:bodyPr wrap="square" rtlCol="0">
            <a:spAutoFit/>
          </a:bodyPr>
          <a:lstStyle/>
          <a:p>
            <a:r>
              <a:rPr lang="it-IT" sz="900" dirty="0"/>
              <a:t>Indicazioni influenza Emisfero Sud</a:t>
            </a:r>
          </a:p>
        </p:txBody>
      </p:sp>
    </p:spTree>
    <p:extLst>
      <p:ext uri="{BB962C8B-B14F-4D97-AF65-F5344CB8AC3E}">
        <p14:creationId xmlns:p14="http://schemas.microsoft.com/office/powerpoint/2010/main" val="26590815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629970" y="257907"/>
            <a:ext cx="5605671" cy="341673"/>
          </a:xfrm>
        </p:spPr>
        <p:txBody>
          <a:bodyPr/>
          <a:lstStyle/>
          <a:p>
            <a:r>
              <a:rPr lang="it-IT" sz="1500" dirty="0">
                <a:solidFill>
                  <a:schemeClr val="tx1"/>
                </a:solidFill>
                <a:latin typeface="+mj-lt"/>
              </a:rPr>
              <a:t>Time-table di produzione e autorizzazione di un vaccino anti-influenzale stagionale per l’emisfero nord</a:t>
            </a:r>
          </a:p>
        </p:txBody>
      </p:sp>
      <p:sp>
        <p:nvSpPr>
          <p:cNvPr id="41" name="Rectangle 40">
            <a:extLst>
              <a:ext uri="{FF2B5EF4-FFF2-40B4-BE49-F238E27FC236}">
                <a16:creationId xmlns="" xmlns:a16="http://schemas.microsoft.com/office/drawing/2014/main" id="{96F85C53-55B2-494D-8E9C-754984311AEE}"/>
              </a:ext>
            </a:extLst>
          </p:cNvPr>
          <p:cNvSpPr/>
          <p:nvPr/>
        </p:nvSpPr>
        <p:spPr>
          <a:xfrm>
            <a:off x="7121471" y="85844"/>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4" name="Picture 3">
            <a:extLst>
              <a:ext uri="{FF2B5EF4-FFF2-40B4-BE49-F238E27FC236}">
                <a16:creationId xmlns="" xmlns:a16="http://schemas.microsoft.com/office/drawing/2014/main" id="{C31C127C-C0AA-46F6-B85D-A13CF2897736}"/>
              </a:ext>
            </a:extLst>
          </p:cNvPr>
          <p:cNvPicPr>
            <a:picLocks noChangeAspect="1"/>
          </p:cNvPicPr>
          <p:nvPr/>
        </p:nvPicPr>
        <p:blipFill>
          <a:blip r:embed="rId3"/>
          <a:stretch>
            <a:fillRect/>
          </a:stretch>
        </p:blipFill>
        <p:spPr>
          <a:xfrm>
            <a:off x="1721642" y="974811"/>
            <a:ext cx="5379244" cy="3771654"/>
          </a:xfrm>
          <a:prstGeom prst="rect">
            <a:avLst/>
          </a:prstGeom>
        </p:spPr>
      </p:pic>
    </p:spTree>
    <p:extLst>
      <p:ext uri="{BB962C8B-B14F-4D97-AF65-F5344CB8AC3E}">
        <p14:creationId xmlns:p14="http://schemas.microsoft.com/office/powerpoint/2010/main" val="36425870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BAB8A4-3F04-487B-B094-C2051C258522}"/>
              </a:ext>
            </a:extLst>
          </p:cNvPr>
          <p:cNvSpPr>
            <a:spLocks noGrp="1"/>
          </p:cNvSpPr>
          <p:nvPr>
            <p:ph type="title"/>
          </p:nvPr>
        </p:nvSpPr>
        <p:spPr>
          <a:xfrm>
            <a:off x="443909" y="1635646"/>
            <a:ext cx="2487264" cy="273844"/>
          </a:xfrm>
        </p:spPr>
        <p:txBody>
          <a:bodyPr>
            <a:normAutofit fontScale="90000"/>
          </a:bodyPr>
          <a:lstStyle/>
          <a:p>
            <a:r>
              <a:rPr lang="it-IT" dirty="0"/>
              <a:t>Processo </a:t>
            </a:r>
            <a:r>
              <a:rPr lang="it-IT" sz="3600" dirty="0"/>
              <a:t>di Produzione</a:t>
            </a:r>
          </a:p>
        </p:txBody>
      </p:sp>
      <p:sp>
        <p:nvSpPr>
          <p:cNvPr id="7" name="Footer Placeholder 6">
            <a:extLst>
              <a:ext uri="{FF2B5EF4-FFF2-40B4-BE49-F238E27FC236}">
                <a16:creationId xmlns="" xmlns:a16="http://schemas.microsoft.com/office/drawing/2014/main" id="{16BF3481-9AA0-4A46-94F0-B6C89E91432F}"/>
              </a:ext>
            </a:extLst>
          </p:cNvPr>
          <p:cNvSpPr>
            <a:spLocks noGrp="1"/>
          </p:cNvSpPr>
          <p:nvPr>
            <p:ph type="ftr" sz="quarter" idx="20"/>
          </p:nvPr>
        </p:nvSpPr>
        <p:spPr/>
        <p:txBody>
          <a:bodyPr/>
          <a:lstStyle/>
          <a:p>
            <a:r>
              <a:rPr lang="en-GB" dirty="0" err="1"/>
              <a:t>Vaccini</a:t>
            </a:r>
            <a:r>
              <a:rPr lang="en-GB" dirty="0"/>
              <a:t> e </a:t>
            </a:r>
            <a:r>
              <a:rPr lang="en-GB" dirty="0" err="1"/>
              <a:t>Vaccinazioni</a:t>
            </a:r>
            <a:r>
              <a:rPr lang="en-GB" dirty="0"/>
              <a:t> – </a:t>
            </a:r>
            <a:r>
              <a:rPr lang="en-GB" dirty="0" err="1"/>
              <a:t>Bartolozzi</a:t>
            </a:r>
            <a:r>
              <a:rPr lang="en-GB" dirty="0"/>
              <a:t> III </a:t>
            </a:r>
            <a:r>
              <a:rPr lang="en-GB" dirty="0" err="1"/>
              <a:t>edizione</a:t>
            </a:r>
            <a:endParaRPr lang="en-GB" dirty="0"/>
          </a:p>
        </p:txBody>
      </p:sp>
      <p:sp>
        <p:nvSpPr>
          <p:cNvPr id="8" name="Slide Number Placeholder 7">
            <a:extLst>
              <a:ext uri="{FF2B5EF4-FFF2-40B4-BE49-F238E27FC236}">
                <a16:creationId xmlns="" xmlns:a16="http://schemas.microsoft.com/office/drawing/2014/main" id="{18D515BF-E03E-421F-840A-42F125EC61D4}"/>
              </a:ext>
            </a:extLst>
          </p:cNvPr>
          <p:cNvSpPr>
            <a:spLocks noGrp="1"/>
          </p:cNvSpPr>
          <p:nvPr>
            <p:ph type="sldNum" sz="quarter" idx="21"/>
          </p:nvPr>
        </p:nvSpPr>
        <p:spPr/>
        <p:txBody>
          <a:bodyPr/>
          <a:lstStyle/>
          <a:p>
            <a:fld id="{9F9F533D-B52E-4A2F-BF72-0ADD2D94BD75}" type="slidenum">
              <a:rPr lang="en-GB" smtClean="0"/>
              <a:pPr/>
              <a:t>24</a:t>
            </a:fld>
            <a:endParaRPr lang="en-GB" dirty="0"/>
          </a:p>
        </p:txBody>
      </p:sp>
      <p:pic>
        <p:nvPicPr>
          <p:cNvPr id="10" name="Picture 9">
            <a:extLst>
              <a:ext uri="{FF2B5EF4-FFF2-40B4-BE49-F238E27FC236}">
                <a16:creationId xmlns="" xmlns:a16="http://schemas.microsoft.com/office/drawing/2014/main" id="{47489121-CD71-4537-BA88-23408B69B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358" y="0"/>
            <a:ext cx="3760442" cy="4976817"/>
          </a:xfrm>
          <a:prstGeom prst="rect">
            <a:avLst/>
          </a:prstGeom>
        </p:spPr>
      </p:pic>
    </p:spTree>
    <p:extLst>
      <p:ext uri="{BB962C8B-B14F-4D97-AF65-F5344CB8AC3E}">
        <p14:creationId xmlns:p14="http://schemas.microsoft.com/office/powerpoint/2010/main" val="389050564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42342" y="987574"/>
            <a:ext cx="7848000" cy="1152128"/>
          </a:xfrm>
          <a:prstGeom prst="rect">
            <a:avLst/>
          </a:prstGeom>
          <a:solidFill>
            <a:schemeClr val="accent2"/>
          </a:solidFill>
          <a:ln>
            <a:noFill/>
          </a:ln>
          <a:effectLst/>
          <a:extLst/>
        </p:spPr>
        <p:txBody>
          <a:bodyPr vert="horz" wrap="square" lIns="1800000" tIns="72000" rIns="72000" bIns="72000" numCol="1" anchor="ctr" anchorCtr="0" compatLnSpc="1">
            <a:prstTxWarp prst="textNoShape">
              <a:avLst/>
            </a:prstTxWarp>
          </a:bodyPr>
          <a:lstStyle>
            <a:lvl1pPr marL="342900" indent="-342900" algn="l" rtl="0" eaLnBrk="1" fontAlgn="base" hangingPunct="1">
              <a:spcBef>
                <a:spcPct val="20000"/>
              </a:spcBef>
              <a:spcAft>
                <a:spcPct val="0"/>
              </a:spcAft>
              <a:buClr>
                <a:schemeClr val="bg2"/>
              </a:buClr>
              <a:buSzPct val="130000"/>
              <a:buFont typeface="Verdana" pitchFamily="34"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1600" b="1">
                <a:solidFill>
                  <a:srgbClr val="596169"/>
                </a:solidFill>
                <a:latin typeface="+mn-lt"/>
                <a:cs typeface="+mn-cs"/>
              </a:defRPr>
            </a:lvl2pPr>
            <a:lvl3pPr marL="1143000" indent="-228600" algn="l" rtl="0" eaLnBrk="1" fontAlgn="base" hangingPunct="1">
              <a:spcBef>
                <a:spcPct val="20000"/>
              </a:spcBef>
              <a:spcAft>
                <a:spcPct val="0"/>
              </a:spcAft>
              <a:buClr>
                <a:schemeClr val="hlink"/>
              </a:buClr>
              <a:buChar char="•"/>
              <a:defRPr sz="1600">
                <a:solidFill>
                  <a:srgbClr val="596169"/>
                </a:solidFill>
                <a:latin typeface="+mn-lt"/>
                <a:cs typeface="+mn-cs"/>
              </a:defRPr>
            </a:lvl3pPr>
            <a:lvl4pPr marL="1600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4pPr>
            <a:lvl5pPr marL="2057400" indent="-228600" algn="l" rtl="0" eaLnBrk="1" fontAlgn="base" hangingPunct="1">
              <a:spcBef>
                <a:spcPct val="20000"/>
              </a:spcBef>
              <a:spcAft>
                <a:spcPct val="0"/>
              </a:spcAft>
              <a:buClr>
                <a:schemeClr val="accent2"/>
              </a:buClr>
              <a:buChar char="•"/>
              <a:defRPr sz="1600">
                <a:solidFill>
                  <a:srgbClr val="596169"/>
                </a:solidFill>
                <a:latin typeface="+mn-lt"/>
                <a:cs typeface="+mn-cs"/>
              </a:defRPr>
            </a:lvl5pPr>
            <a:lvl6pPr marL="2514600" indent="-228600" algn="l" rtl="0" eaLnBrk="1" fontAlgn="base" hangingPunct="1">
              <a:spcBef>
                <a:spcPct val="20000"/>
              </a:spcBef>
              <a:spcAft>
                <a:spcPct val="0"/>
              </a:spcAft>
              <a:buClr>
                <a:schemeClr val="accent2"/>
              </a:buClr>
              <a:buChar char="•"/>
              <a:defRPr sz="1600">
                <a:solidFill>
                  <a:srgbClr val="596169"/>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596169"/>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596169"/>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9pPr>
          </a:lstStyle>
          <a:p>
            <a:pPr marL="0" indent="0">
              <a:spcBef>
                <a:spcPts val="600"/>
              </a:spcBef>
              <a:buClr>
                <a:schemeClr val="bg1"/>
              </a:buClr>
              <a:buNone/>
            </a:pPr>
            <a:r>
              <a:rPr lang="en-US" b="1" kern="0" dirty="0" err="1" smtClean="0">
                <a:solidFill>
                  <a:srgbClr val="FFFFFF"/>
                </a:solidFill>
              </a:rPr>
              <a:t>L’epidemiologia</a:t>
            </a:r>
            <a:r>
              <a:rPr lang="en-US" b="1" kern="0" dirty="0" smtClean="0">
                <a:solidFill>
                  <a:srgbClr val="FFFFFF"/>
                </a:solidFill>
              </a:rPr>
              <a:t> </a:t>
            </a:r>
            <a:r>
              <a:rPr lang="en-US" b="1" kern="0" dirty="0" err="1">
                <a:solidFill>
                  <a:srgbClr val="FFFFFF"/>
                </a:solidFill>
              </a:rPr>
              <a:t>dell’influenza</a:t>
            </a:r>
            <a:r>
              <a:rPr lang="en-US" b="1" kern="0" dirty="0">
                <a:solidFill>
                  <a:srgbClr val="FFFFFF"/>
                </a:solidFill>
              </a:rPr>
              <a:t> è </a:t>
            </a:r>
            <a:r>
              <a:rPr lang="en-US" b="1" kern="0" dirty="0" err="1">
                <a:solidFill>
                  <a:srgbClr val="FFFFFF"/>
                </a:solidFill>
              </a:rPr>
              <a:t>imprevedibile</a:t>
            </a:r>
            <a:endParaRPr lang="en-US" b="1" kern="0" dirty="0">
              <a:solidFill>
                <a:srgbClr val="FFFFFF"/>
              </a:solidFill>
            </a:endParaRPr>
          </a:p>
          <a:p>
            <a:pPr marL="171450" lvl="1" indent="-171450">
              <a:spcBef>
                <a:spcPts val="600"/>
              </a:spcBef>
              <a:buClr>
                <a:srgbClr val="FFFFFF"/>
              </a:buClr>
            </a:pPr>
            <a:r>
              <a:rPr lang="en-US" sz="1400" b="0" kern="0" dirty="0">
                <a:solidFill>
                  <a:srgbClr val="FFFFFF"/>
                </a:solidFill>
              </a:rPr>
              <a:t>A </a:t>
            </a:r>
            <a:r>
              <a:rPr lang="en-US" sz="1400" b="0" kern="0" dirty="0" err="1">
                <a:solidFill>
                  <a:srgbClr val="FFFFFF"/>
                </a:solidFill>
              </a:rPr>
              <a:t>partire</a:t>
            </a:r>
            <a:r>
              <a:rPr lang="en-US" sz="1400" b="0" kern="0" dirty="0">
                <a:solidFill>
                  <a:srgbClr val="FFFFFF"/>
                </a:solidFill>
              </a:rPr>
              <a:t> </a:t>
            </a:r>
            <a:r>
              <a:rPr lang="en-US" sz="1400" b="0" kern="0" dirty="0" smtClean="0">
                <a:solidFill>
                  <a:srgbClr val="FFFFFF"/>
                </a:solidFill>
              </a:rPr>
              <a:t>dal 2000</a:t>
            </a:r>
            <a:r>
              <a:rPr lang="en-US" sz="1400" b="0" kern="0" dirty="0">
                <a:solidFill>
                  <a:srgbClr val="FFFFFF"/>
                </a:solidFill>
              </a:rPr>
              <a:t>, </a:t>
            </a:r>
            <a:r>
              <a:rPr lang="en-US" sz="1400" b="0" kern="0" dirty="0" err="1">
                <a:solidFill>
                  <a:srgbClr val="FFFFFF"/>
                </a:solidFill>
              </a:rPr>
              <a:t>i</a:t>
            </a:r>
            <a:r>
              <a:rPr lang="en-US" sz="1400" b="0" kern="0" dirty="0">
                <a:solidFill>
                  <a:srgbClr val="FFFFFF"/>
                </a:solidFill>
              </a:rPr>
              <a:t> </a:t>
            </a:r>
            <a:r>
              <a:rPr lang="en-US" sz="1400" b="0" i="1" kern="0" dirty="0">
                <a:solidFill>
                  <a:srgbClr val="FFFFFF"/>
                </a:solidFill>
              </a:rPr>
              <a:t>lineages</a:t>
            </a:r>
            <a:r>
              <a:rPr lang="en-US" sz="1400" b="0" kern="0" dirty="0">
                <a:solidFill>
                  <a:srgbClr val="FFFFFF"/>
                </a:solidFill>
              </a:rPr>
              <a:t> B-Victoria  e B-Yamagata </a:t>
            </a:r>
            <a:r>
              <a:rPr lang="en-US" sz="1400" b="0" kern="0" dirty="0" err="1">
                <a:solidFill>
                  <a:srgbClr val="FFFFFF"/>
                </a:solidFill>
              </a:rPr>
              <a:t>hanno</a:t>
            </a:r>
            <a:r>
              <a:rPr lang="en-US" sz="1400" b="0" kern="0" dirty="0">
                <a:solidFill>
                  <a:srgbClr val="FFFFFF"/>
                </a:solidFill>
              </a:rPr>
              <a:t> co-</a:t>
            </a:r>
            <a:r>
              <a:rPr lang="en-US" sz="1400" b="0" kern="0" dirty="0" err="1">
                <a:solidFill>
                  <a:srgbClr val="FFFFFF"/>
                </a:solidFill>
              </a:rPr>
              <a:t>circolato</a:t>
            </a:r>
            <a:r>
              <a:rPr lang="en-US" sz="1400" b="0" kern="0" dirty="0">
                <a:solidFill>
                  <a:srgbClr val="FFFFFF"/>
                </a:solidFill>
              </a:rPr>
              <a:t> </a:t>
            </a:r>
          </a:p>
          <a:p>
            <a:pPr marL="171450" lvl="1" indent="-171450">
              <a:spcBef>
                <a:spcPts val="600"/>
              </a:spcBef>
              <a:buClr>
                <a:schemeClr val="bg1"/>
              </a:buClr>
            </a:pPr>
            <a:r>
              <a:rPr lang="en-US" sz="1400" b="0" kern="0" dirty="0" err="1">
                <a:solidFill>
                  <a:srgbClr val="FFFFFF"/>
                </a:solidFill>
              </a:rPr>
              <a:t>Entrambi</a:t>
            </a:r>
            <a:r>
              <a:rPr lang="en-US" sz="1400" b="0" kern="0" dirty="0">
                <a:solidFill>
                  <a:srgbClr val="FFFFFF"/>
                </a:solidFill>
              </a:rPr>
              <a:t> </a:t>
            </a:r>
            <a:r>
              <a:rPr lang="en-US" sz="1400" b="0" kern="0" dirty="0" err="1">
                <a:solidFill>
                  <a:srgbClr val="FFFFFF"/>
                </a:solidFill>
              </a:rPr>
              <a:t>i</a:t>
            </a:r>
            <a:r>
              <a:rPr lang="en-US" sz="1400" b="0" kern="0" dirty="0">
                <a:solidFill>
                  <a:srgbClr val="FFFFFF"/>
                </a:solidFill>
              </a:rPr>
              <a:t> </a:t>
            </a:r>
            <a:r>
              <a:rPr lang="en-US" sz="1400" b="0" i="1" kern="0" dirty="0">
                <a:solidFill>
                  <a:srgbClr val="FFFFFF"/>
                </a:solidFill>
              </a:rPr>
              <a:t>lineages</a:t>
            </a:r>
            <a:r>
              <a:rPr lang="en-US" sz="1400" b="0" kern="0" dirty="0">
                <a:solidFill>
                  <a:srgbClr val="FFFFFF"/>
                </a:solidFill>
              </a:rPr>
              <a:t> </a:t>
            </a:r>
            <a:r>
              <a:rPr lang="en-US" sz="1400" b="0" kern="0" dirty="0" err="1">
                <a:solidFill>
                  <a:srgbClr val="FFFFFF"/>
                </a:solidFill>
              </a:rPr>
              <a:t>possono</a:t>
            </a:r>
            <a:r>
              <a:rPr lang="en-US" sz="1400" b="0" kern="0" dirty="0">
                <a:solidFill>
                  <a:srgbClr val="FFFFFF"/>
                </a:solidFill>
              </a:rPr>
              <a:t> </a:t>
            </a:r>
            <a:r>
              <a:rPr lang="en-US" sz="1400" b="0" kern="0" dirty="0" err="1">
                <a:solidFill>
                  <a:srgbClr val="FFFFFF"/>
                </a:solidFill>
              </a:rPr>
              <a:t>circolare</a:t>
            </a:r>
            <a:r>
              <a:rPr lang="en-US" sz="1400" b="0" kern="0" dirty="0">
                <a:solidFill>
                  <a:srgbClr val="FFFFFF"/>
                </a:solidFill>
              </a:rPr>
              <a:t> </a:t>
            </a:r>
            <a:r>
              <a:rPr lang="en-US" sz="1400" b="0" kern="0" dirty="0" err="1" smtClean="0">
                <a:solidFill>
                  <a:srgbClr val="FFFFFF"/>
                </a:solidFill>
              </a:rPr>
              <a:t>durante</a:t>
            </a:r>
            <a:r>
              <a:rPr lang="en-US" sz="1400" b="0" kern="0" dirty="0" smtClean="0">
                <a:solidFill>
                  <a:srgbClr val="FFFFFF"/>
                </a:solidFill>
              </a:rPr>
              <a:t> </a:t>
            </a:r>
            <a:r>
              <a:rPr lang="en-US" sz="1400" b="0" kern="0" dirty="0">
                <a:solidFill>
                  <a:srgbClr val="FFFFFF"/>
                </a:solidFill>
              </a:rPr>
              <a:t>la </a:t>
            </a:r>
            <a:r>
              <a:rPr lang="en-US" sz="1400" b="0" kern="0" dirty="0" err="1">
                <a:solidFill>
                  <a:srgbClr val="FFFFFF"/>
                </a:solidFill>
              </a:rPr>
              <a:t>stessa</a:t>
            </a:r>
            <a:r>
              <a:rPr lang="en-US" sz="1400" b="0" kern="0" dirty="0">
                <a:solidFill>
                  <a:srgbClr val="FFFFFF"/>
                </a:solidFill>
              </a:rPr>
              <a:t> </a:t>
            </a:r>
            <a:r>
              <a:rPr lang="en-US" sz="1400" b="0" kern="0" dirty="0" err="1">
                <a:solidFill>
                  <a:srgbClr val="FFFFFF"/>
                </a:solidFill>
              </a:rPr>
              <a:t>stagione</a:t>
            </a:r>
            <a:r>
              <a:rPr lang="en-US" sz="1400" b="0" kern="0" dirty="0">
                <a:solidFill>
                  <a:srgbClr val="FFFFFF"/>
                </a:solidFill>
              </a:rPr>
              <a:t> </a:t>
            </a:r>
            <a:r>
              <a:rPr lang="en-US" sz="1400" b="0" kern="0" dirty="0" err="1" smtClean="0">
                <a:solidFill>
                  <a:srgbClr val="FFFFFF"/>
                </a:solidFill>
              </a:rPr>
              <a:t>influenzale</a:t>
            </a:r>
            <a:r>
              <a:rPr lang="en-US" sz="1400" b="0" kern="0" dirty="0" smtClean="0">
                <a:solidFill>
                  <a:srgbClr val="FFFFFF"/>
                </a:solidFill>
              </a:rPr>
              <a:t>, con </a:t>
            </a:r>
            <a:r>
              <a:rPr lang="en-US" sz="1400" b="0" kern="0" dirty="0" err="1" smtClean="0">
                <a:solidFill>
                  <a:srgbClr val="FFFFFF"/>
                </a:solidFill>
              </a:rPr>
              <a:t>predominanza</a:t>
            </a:r>
            <a:r>
              <a:rPr lang="en-US" sz="1400" b="0" kern="0" dirty="0" smtClean="0">
                <a:solidFill>
                  <a:srgbClr val="FFFFFF"/>
                </a:solidFill>
              </a:rPr>
              <a:t> </a:t>
            </a:r>
            <a:r>
              <a:rPr lang="en-US" sz="1400" b="0" kern="0" dirty="0" err="1" smtClean="0">
                <a:solidFill>
                  <a:srgbClr val="FFFFFF"/>
                </a:solidFill>
              </a:rPr>
              <a:t>variabile</a:t>
            </a:r>
            <a:endParaRPr lang="en-US" sz="1400" b="0" kern="0" dirty="0">
              <a:solidFill>
                <a:srgbClr val="FFFFFF"/>
              </a:solidFill>
            </a:endParaRPr>
          </a:p>
        </p:txBody>
      </p:sp>
      <p:sp>
        <p:nvSpPr>
          <p:cNvPr id="9" name="Rectangle 3"/>
          <p:cNvSpPr txBox="1">
            <a:spLocks noChangeArrowheads="1"/>
          </p:cNvSpPr>
          <p:nvPr/>
        </p:nvSpPr>
        <p:spPr bwMode="auto">
          <a:xfrm>
            <a:off x="642342" y="2197769"/>
            <a:ext cx="7848000" cy="1296144"/>
          </a:xfrm>
          <a:prstGeom prst="rect">
            <a:avLst/>
          </a:prstGeom>
          <a:solidFill>
            <a:schemeClr val="tx1"/>
          </a:solidFill>
          <a:ln>
            <a:noFill/>
          </a:ln>
          <a:effectLst/>
          <a:extLst/>
        </p:spPr>
        <p:txBody>
          <a:bodyPr vert="horz" wrap="square" lIns="1800000" tIns="72000" rIns="72000" bIns="72000" numCol="1" anchor="ctr" anchorCtr="0" compatLnSpc="1">
            <a:prstTxWarp prst="textNoShape">
              <a:avLst/>
            </a:prstTxWarp>
          </a:bodyPr>
          <a:lstStyle>
            <a:lvl1pPr marL="342900" indent="-342900" algn="l" rtl="0" eaLnBrk="1" fontAlgn="base" hangingPunct="1">
              <a:spcBef>
                <a:spcPct val="20000"/>
              </a:spcBef>
              <a:spcAft>
                <a:spcPct val="0"/>
              </a:spcAft>
              <a:buClr>
                <a:schemeClr val="bg2"/>
              </a:buClr>
              <a:buSzPct val="130000"/>
              <a:buFont typeface="Verdana" pitchFamily="34"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1600" b="1">
                <a:solidFill>
                  <a:srgbClr val="596169"/>
                </a:solidFill>
                <a:latin typeface="+mn-lt"/>
                <a:cs typeface="+mn-cs"/>
              </a:defRPr>
            </a:lvl2pPr>
            <a:lvl3pPr marL="1143000" indent="-228600" algn="l" rtl="0" eaLnBrk="1" fontAlgn="base" hangingPunct="1">
              <a:spcBef>
                <a:spcPct val="20000"/>
              </a:spcBef>
              <a:spcAft>
                <a:spcPct val="0"/>
              </a:spcAft>
              <a:buClr>
                <a:schemeClr val="hlink"/>
              </a:buClr>
              <a:buChar char="•"/>
              <a:defRPr sz="1600">
                <a:solidFill>
                  <a:srgbClr val="596169"/>
                </a:solidFill>
                <a:latin typeface="+mn-lt"/>
                <a:cs typeface="+mn-cs"/>
              </a:defRPr>
            </a:lvl3pPr>
            <a:lvl4pPr marL="1600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4pPr>
            <a:lvl5pPr marL="2057400" indent="-228600" algn="l" rtl="0" eaLnBrk="1" fontAlgn="base" hangingPunct="1">
              <a:spcBef>
                <a:spcPct val="20000"/>
              </a:spcBef>
              <a:spcAft>
                <a:spcPct val="0"/>
              </a:spcAft>
              <a:buClr>
                <a:schemeClr val="accent2"/>
              </a:buClr>
              <a:buChar char="•"/>
              <a:defRPr sz="1600">
                <a:solidFill>
                  <a:srgbClr val="596169"/>
                </a:solidFill>
                <a:latin typeface="+mn-lt"/>
                <a:cs typeface="+mn-cs"/>
              </a:defRPr>
            </a:lvl5pPr>
            <a:lvl6pPr marL="2514600" indent="-228600" algn="l" rtl="0" eaLnBrk="1" fontAlgn="base" hangingPunct="1">
              <a:spcBef>
                <a:spcPct val="20000"/>
              </a:spcBef>
              <a:spcAft>
                <a:spcPct val="0"/>
              </a:spcAft>
              <a:buClr>
                <a:schemeClr val="accent2"/>
              </a:buClr>
              <a:buChar char="•"/>
              <a:defRPr sz="1600">
                <a:solidFill>
                  <a:srgbClr val="596169"/>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596169"/>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596169"/>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9pPr>
          </a:lstStyle>
          <a:p>
            <a:pPr marL="0" indent="0">
              <a:spcBef>
                <a:spcPts val="600"/>
              </a:spcBef>
              <a:buClr>
                <a:srgbClr val="FFFFFF"/>
              </a:buClr>
              <a:buFont typeface="Verdana" pitchFamily="34" charset="0"/>
              <a:buNone/>
            </a:pPr>
            <a:r>
              <a:rPr lang="en-US" b="1" kern="0" dirty="0">
                <a:solidFill>
                  <a:srgbClr val="FFFFFF"/>
                </a:solidFill>
              </a:rPr>
              <a:t>QIV </a:t>
            </a:r>
            <a:r>
              <a:rPr lang="en-US" b="1" kern="0" dirty="0" err="1" smtClean="0">
                <a:solidFill>
                  <a:srgbClr val="FFFFFF"/>
                </a:solidFill>
              </a:rPr>
              <a:t>risponde</a:t>
            </a:r>
            <a:r>
              <a:rPr lang="en-US" b="1" kern="0" dirty="0" smtClean="0">
                <a:solidFill>
                  <a:srgbClr val="FFFFFF"/>
                </a:solidFill>
              </a:rPr>
              <a:t> al </a:t>
            </a:r>
            <a:r>
              <a:rPr lang="en-US" b="1" kern="0" dirty="0" err="1" smtClean="0">
                <a:solidFill>
                  <a:srgbClr val="FFFFFF"/>
                </a:solidFill>
              </a:rPr>
              <a:t>bisogno</a:t>
            </a:r>
            <a:r>
              <a:rPr lang="en-US" b="1" kern="0" dirty="0" smtClean="0">
                <a:solidFill>
                  <a:srgbClr val="FFFFFF"/>
                </a:solidFill>
              </a:rPr>
              <a:t> legato </a:t>
            </a:r>
            <a:r>
              <a:rPr lang="en-US" b="1" kern="0" dirty="0" err="1" smtClean="0">
                <a:solidFill>
                  <a:srgbClr val="FFFFFF"/>
                </a:solidFill>
              </a:rPr>
              <a:t>alla</a:t>
            </a:r>
            <a:r>
              <a:rPr lang="en-US" b="1" kern="0" dirty="0" smtClean="0">
                <a:solidFill>
                  <a:srgbClr val="FFFFFF"/>
                </a:solidFill>
              </a:rPr>
              <a:t> co-</a:t>
            </a:r>
            <a:r>
              <a:rPr lang="en-US" b="1" kern="0" dirty="0" err="1" smtClean="0">
                <a:solidFill>
                  <a:srgbClr val="FFFFFF"/>
                </a:solidFill>
              </a:rPr>
              <a:t>circolazione</a:t>
            </a:r>
            <a:r>
              <a:rPr lang="en-US" b="1" kern="0" dirty="0" smtClean="0">
                <a:solidFill>
                  <a:srgbClr val="FFFFFF"/>
                </a:solidFill>
              </a:rPr>
              <a:t> </a:t>
            </a:r>
            <a:r>
              <a:rPr lang="en-US" b="1" kern="0" dirty="0" err="1" smtClean="0">
                <a:solidFill>
                  <a:srgbClr val="FFFFFF"/>
                </a:solidFill>
              </a:rPr>
              <a:t>dei</a:t>
            </a:r>
            <a:r>
              <a:rPr lang="en-US" b="1" kern="0" dirty="0" smtClean="0">
                <a:solidFill>
                  <a:srgbClr val="FFFFFF"/>
                </a:solidFill>
              </a:rPr>
              <a:t> B-</a:t>
            </a:r>
            <a:r>
              <a:rPr lang="en-US" b="1" i="1" kern="0" dirty="0" smtClean="0">
                <a:solidFill>
                  <a:srgbClr val="FFFFFF"/>
                </a:solidFill>
              </a:rPr>
              <a:t>lineages</a:t>
            </a:r>
            <a:endParaRPr lang="en-US" b="1" i="1" kern="0" dirty="0">
              <a:solidFill>
                <a:srgbClr val="FFFFFF"/>
              </a:solidFill>
            </a:endParaRPr>
          </a:p>
          <a:p>
            <a:pPr marL="171450" lvl="1" indent="-171450">
              <a:spcBef>
                <a:spcPts val="600"/>
              </a:spcBef>
              <a:buClr>
                <a:srgbClr val="FFFFFF"/>
              </a:buClr>
            </a:pPr>
            <a:r>
              <a:rPr lang="en-US" sz="1400" b="0" kern="0" dirty="0" err="1" smtClean="0">
                <a:solidFill>
                  <a:srgbClr val="FFFFFF"/>
                </a:solidFill>
              </a:rPr>
              <a:t>Prevedere</a:t>
            </a:r>
            <a:r>
              <a:rPr lang="en-US" sz="1400" b="0" kern="0" dirty="0" smtClean="0">
                <a:solidFill>
                  <a:srgbClr val="FFFFFF"/>
                </a:solidFill>
              </a:rPr>
              <a:t> quale </a:t>
            </a:r>
            <a:r>
              <a:rPr lang="en-US" sz="1400" b="0" i="1" kern="0" dirty="0" smtClean="0">
                <a:solidFill>
                  <a:srgbClr val="FFFFFF"/>
                </a:solidFill>
              </a:rPr>
              <a:t>lineage</a:t>
            </a:r>
            <a:r>
              <a:rPr lang="en-US" sz="1400" b="0" kern="0" dirty="0" smtClean="0">
                <a:solidFill>
                  <a:srgbClr val="FFFFFF"/>
                </a:solidFill>
              </a:rPr>
              <a:t> </a:t>
            </a:r>
            <a:r>
              <a:rPr lang="en-US" sz="1400" b="0" kern="0" dirty="0" err="1" smtClean="0">
                <a:solidFill>
                  <a:srgbClr val="FFFFFF"/>
                </a:solidFill>
              </a:rPr>
              <a:t>sarà</a:t>
            </a:r>
            <a:r>
              <a:rPr lang="en-US" sz="1400" b="0" kern="0" dirty="0" smtClean="0">
                <a:solidFill>
                  <a:srgbClr val="FFFFFF"/>
                </a:solidFill>
              </a:rPr>
              <a:t> </a:t>
            </a:r>
            <a:r>
              <a:rPr lang="en-US" sz="1400" b="0" kern="0" dirty="0" err="1" smtClean="0">
                <a:solidFill>
                  <a:srgbClr val="FFFFFF"/>
                </a:solidFill>
              </a:rPr>
              <a:t>prevalente</a:t>
            </a:r>
            <a:r>
              <a:rPr lang="en-US" sz="1400" b="0" kern="0" dirty="0" smtClean="0">
                <a:solidFill>
                  <a:srgbClr val="FFFFFF"/>
                </a:solidFill>
              </a:rPr>
              <a:t> </a:t>
            </a:r>
            <a:r>
              <a:rPr lang="en-US" sz="1400" b="0" kern="0" dirty="0" err="1" smtClean="0">
                <a:solidFill>
                  <a:srgbClr val="FFFFFF"/>
                </a:solidFill>
              </a:rPr>
              <a:t>nella</a:t>
            </a:r>
            <a:r>
              <a:rPr lang="en-US" sz="1400" b="0" kern="0" dirty="0" smtClean="0">
                <a:solidFill>
                  <a:srgbClr val="FFFFFF"/>
                </a:solidFill>
              </a:rPr>
              <a:t> </a:t>
            </a:r>
            <a:r>
              <a:rPr lang="en-US" sz="1400" b="0" kern="0" dirty="0" err="1" smtClean="0">
                <a:solidFill>
                  <a:srgbClr val="FFFFFF"/>
                </a:solidFill>
              </a:rPr>
              <a:t>stagione</a:t>
            </a:r>
            <a:r>
              <a:rPr lang="en-US" sz="1400" b="0" kern="0" dirty="0" smtClean="0">
                <a:solidFill>
                  <a:srgbClr val="FFFFFF"/>
                </a:solidFill>
              </a:rPr>
              <a:t> </a:t>
            </a:r>
            <a:r>
              <a:rPr lang="en-US" sz="1400" b="0" kern="0" dirty="0" err="1" smtClean="0">
                <a:solidFill>
                  <a:srgbClr val="FFFFFF"/>
                </a:solidFill>
              </a:rPr>
              <a:t>influenzale</a:t>
            </a:r>
            <a:r>
              <a:rPr lang="en-US" sz="1400" b="0" kern="0" dirty="0" smtClean="0">
                <a:solidFill>
                  <a:srgbClr val="FFFFFF"/>
                </a:solidFill>
              </a:rPr>
              <a:t> è </a:t>
            </a:r>
            <a:r>
              <a:rPr lang="en-US" sz="1400" b="0" kern="0" dirty="0" err="1" smtClean="0">
                <a:solidFill>
                  <a:srgbClr val="FFFFFF"/>
                </a:solidFill>
              </a:rPr>
              <a:t>una</a:t>
            </a:r>
            <a:r>
              <a:rPr lang="en-US" sz="1400" b="0" kern="0" dirty="0" smtClean="0">
                <a:solidFill>
                  <a:srgbClr val="FFFFFF"/>
                </a:solidFill>
              </a:rPr>
              <a:t> </a:t>
            </a:r>
            <a:r>
              <a:rPr lang="en-US" sz="1400" b="0" kern="0" dirty="0" err="1" smtClean="0">
                <a:solidFill>
                  <a:srgbClr val="FFFFFF"/>
                </a:solidFill>
              </a:rPr>
              <a:t>sfida</a:t>
            </a:r>
            <a:endParaRPr lang="en-US" sz="1400" b="0" kern="0" dirty="0" smtClean="0">
              <a:solidFill>
                <a:srgbClr val="FFFFFF"/>
              </a:solidFill>
            </a:endParaRPr>
          </a:p>
          <a:p>
            <a:pPr marL="171450" lvl="1" indent="-171450">
              <a:spcBef>
                <a:spcPts val="600"/>
              </a:spcBef>
              <a:buClr>
                <a:srgbClr val="FFFFFF"/>
              </a:buClr>
            </a:pPr>
            <a:r>
              <a:rPr lang="en-US" sz="1400" b="0" kern="0" dirty="0" smtClean="0">
                <a:solidFill>
                  <a:srgbClr val="FFFFFF"/>
                </a:solidFill>
              </a:rPr>
              <a:t>La </a:t>
            </a:r>
            <a:r>
              <a:rPr lang="en-US" sz="1400" b="0" kern="0" dirty="0" err="1" smtClean="0">
                <a:solidFill>
                  <a:srgbClr val="FFFFFF"/>
                </a:solidFill>
              </a:rPr>
              <a:t>protezione</a:t>
            </a:r>
            <a:r>
              <a:rPr lang="en-US" sz="1400" b="0" kern="0" dirty="0" smtClean="0">
                <a:solidFill>
                  <a:srgbClr val="FFFFFF"/>
                </a:solidFill>
              </a:rPr>
              <a:t> data dal TIV non è </a:t>
            </a:r>
            <a:r>
              <a:rPr lang="en-US" sz="1400" b="0" kern="0" dirty="0" err="1" smtClean="0">
                <a:solidFill>
                  <a:srgbClr val="FFFFFF"/>
                </a:solidFill>
              </a:rPr>
              <a:t>ottimale</a:t>
            </a:r>
            <a:r>
              <a:rPr lang="en-US" sz="1400" b="0" kern="0" dirty="0" smtClean="0">
                <a:solidFill>
                  <a:srgbClr val="FFFFFF"/>
                </a:solidFill>
              </a:rPr>
              <a:t> a causa del </a:t>
            </a:r>
            <a:r>
              <a:rPr lang="en-US" sz="1400" b="0" i="1" kern="0" dirty="0" smtClean="0">
                <a:solidFill>
                  <a:srgbClr val="FFFFFF"/>
                </a:solidFill>
              </a:rPr>
              <a:t>mismatch</a:t>
            </a:r>
            <a:r>
              <a:rPr lang="en-US" sz="1400" b="0" kern="0" dirty="0" smtClean="0">
                <a:solidFill>
                  <a:srgbClr val="FFFFFF"/>
                </a:solidFill>
              </a:rPr>
              <a:t> e </a:t>
            </a:r>
            <a:r>
              <a:rPr lang="en-US" sz="1400" b="0" kern="0" dirty="0" err="1" smtClean="0">
                <a:solidFill>
                  <a:srgbClr val="FFFFFF"/>
                </a:solidFill>
              </a:rPr>
              <a:t>della</a:t>
            </a:r>
            <a:r>
              <a:rPr lang="en-US" sz="1400" b="0" kern="0" dirty="0" smtClean="0">
                <a:solidFill>
                  <a:srgbClr val="FFFFFF"/>
                </a:solidFill>
              </a:rPr>
              <a:t> co-</a:t>
            </a:r>
            <a:r>
              <a:rPr lang="en-US" sz="1400" b="0" kern="0" dirty="0" err="1" smtClean="0">
                <a:solidFill>
                  <a:srgbClr val="FFFFFF"/>
                </a:solidFill>
              </a:rPr>
              <a:t>circolazione</a:t>
            </a:r>
            <a:endParaRPr lang="en-US" sz="1400" b="0" kern="0" dirty="0">
              <a:solidFill>
                <a:srgbClr val="FFFFFF"/>
              </a:solidFill>
            </a:endParaRPr>
          </a:p>
        </p:txBody>
      </p:sp>
      <p:sp>
        <p:nvSpPr>
          <p:cNvPr id="10" name="Rectangle 3"/>
          <p:cNvSpPr txBox="1">
            <a:spLocks noChangeArrowheads="1"/>
          </p:cNvSpPr>
          <p:nvPr/>
        </p:nvSpPr>
        <p:spPr bwMode="auto">
          <a:xfrm>
            <a:off x="642342" y="3628690"/>
            <a:ext cx="7848000" cy="1148067"/>
          </a:xfrm>
          <a:prstGeom prst="rect">
            <a:avLst/>
          </a:prstGeom>
          <a:solidFill>
            <a:srgbClr val="BCBC1C"/>
          </a:solidFill>
          <a:ln>
            <a:noFill/>
          </a:ln>
          <a:effectLst/>
          <a:extLst/>
        </p:spPr>
        <p:txBody>
          <a:bodyPr vert="horz" wrap="square" lIns="1800000" tIns="72000" rIns="72000" bIns="72000" numCol="1" anchor="ctr" anchorCtr="0" compatLnSpc="1">
            <a:prstTxWarp prst="textNoShape">
              <a:avLst/>
            </a:prstTxWarp>
          </a:bodyPr>
          <a:lstStyle>
            <a:lvl1pPr marL="342900" indent="-342900" algn="l" rtl="0" eaLnBrk="1" fontAlgn="base" hangingPunct="1">
              <a:spcBef>
                <a:spcPct val="20000"/>
              </a:spcBef>
              <a:spcAft>
                <a:spcPct val="0"/>
              </a:spcAft>
              <a:buClr>
                <a:schemeClr val="bg2"/>
              </a:buClr>
              <a:buSzPct val="130000"/>
              <a:buFont typeface="Verdana" pitchFamily="34" charset="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1600" b="1">
                <a:solidFill>
                  <a:srgbClr val="596169"/>
                </a:solidFill>
                <a:latin typeface="+mn-lt"/>
                <a:cs typeface="+mn-cs"/>
              </a:defRPr>
            </a:lvl2pPr>
            <a:lvl3pPr marL="1143000" indent="-228600" algn="l" rtl="0" eaLnBrk="1" fontAlgn="base" hangingPunct="1">
              <a:spcBef>
                <a:spcPct val="20000"/>
              </a:spcBef>
              <a:spcAft>
                <a:spcPct val="0"/>
              </a:spcAft>
              <a:buClr>
                <a:schemeClr val="hlink"/>
              </a:buClr>
              <a:buChar char="•"/>
              <a:defRPr sz="1600">
                <a:solidFill>
                  <a:srgbClr val="596169"/>
                </a:solidFill>
                <a:latin typeface="+mn-lt"/>
                <a:cs typeface="+mn-cs"/>
              </a:defRPr>
            </a:lvl3pPr>
            <a:lvl4pPr marL="1600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4pPr>
            <a:lvl5pPr marL="2057400" indent="-228600" algn="l" rtl="0" eaLnBrk="1" fontAlgn="base" hangingPunct="1">
              <a:spcBef>
                <a:spcPct val="20000"/>
              </a:spcBef>
              <a:spcAft>
                <a:spcPct val="0"/>
              </a:spcAft>
              <a:buClr>
                <a:schemeClr val="accent2"/>
              </a:buClr>
              <a:buChar char="•"/>
              <a:defRPr sz="1600">
                <a:solidFill>
                  <a:srgbClr val="596169"/>
                </a:solidFill>
                <a:latin typeface="+mn-lt"/>
                <a:cs typeface="+mn-cs"/>
              </a:defRPr>
            </a:lvl5pPr>
            <a:lvl6pPr marL="2514600" indent="-228600" algn="l" rtl="0" eaLnBrk="1" fontAlgn="base" hangingPunct="1">
              <a:spcBef>
                <a:spcPct val="20000"/>
              </a:spcBef>
              <a:spcAft>
                <a:spcPct val="0"/>
              </a:spcAft>
              <a:buClr>
                <a:schemeClr val="accent2"/>
              </a:buClr>
              <a:buChar char="•"/>
              <a:defRPr sz="1600">
                <a:solidFill>
                  <a:srgbClr val="596169"/>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596169"/>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596169"/>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9pPr>
          </a:lstStyle>
          <a:p>
            <a:pPr marL="0" indent="0">
              <a:spcBef>
                <a:spcPts val="600"/>
              </a:spcBef>
              <a:buClr>
                <a:srgbClr val="FFFFFF"/>
              </a:buClr>
              <a:buFont typeface="Verdana" pitchFamily="34" charset="0"/>
              <a:buNone/>
            </a:pPr>
            <a:r>
              <a:rPr lang="en-US" b="1" kern="0" dirty="0">
                <a:solidFill>
                  <a:srgbClr val="FFFFFF"/>
                </a:solidFill>
              </a:rPr>
              <a:t>QIV </a:t>
            </a:r>
            <a:r>
              <a:rPr lang="en-US" b="1" kern="0" dirty="0" err="1" smtClean="0">
                <a:solidFill>
                  <a:srgbClr val="FFFFFF"/>
                </a:solidFill>
              </a:rPr>
              <a:t>potrà</a:t>
            </a:r>
            <a:r>
              <a:rPr lang="en-US" b="1" kern="0" dirty="0" smtClean="0">
                <a:solidFill>
                  <a:srgbClr val="FFFFFF"/>
                </a:solidFill>
              </a:rPr>
              <a:t> </a:t>
            </a:r>
            <a:r>
              <a:rPr lang="en-US" b="1" kern="0" dirty="0" err="1" smtClean="0">
                <a:solidFill>
                  <a:srgbClr val="FFFFFF"/>
                </a:solidFill>
              </a:rPr>
              <a:t>contribuire</a:t>
            </a:r>
            <a:r>
              <a:rPr lang="en-US" b="1" kern="0" dirty="0" smtClean="0">
                <a:solidFill>
                  <a:srgbClr val="FFFFFF"/>
                </a:solidFill>
              </a:rPr>
              <a:t> a </a:t>
            </a:r>
            <a:r>
              <a:rPr lang="en-US" b="1" kern="0" dirty="0" err="1" smtClean="0">
                <a:solidFill>
                  <a:srgbClr val="FFFFFF"/>
                </a:solidFill>
              </a:rPr>
              <a:t>ridurre</a:t>
            </a:r>
            <a:r>
              <a:rPr lang="en-US" b="1" kern="0" dirty="0" smtClean="0">
                <a:solidFill>
                  <a:srgbClr val="FFFFFF"/>
                </a:solidFill>
              </a:rPr>
              <a:t> </a:t>
            </a:r>
            <a:r>
              <a:rPr lang="en-US" b="1" kern="0" dirty="0" err="1" smtClean="0">
                <a:solidFill>
                  <a:srgbClr val="FFFFFF"/>
                </a:solidFill>
              </a:rPr>
              <a:t>il</a:t>
            </a:r>
            <a:r>
              <a:rPr lang="en-US" b="1" kern="0" dirty="0" smtClean="0">
                <a:solidFill>
                  <a:srgbClr val="FFFFFF"/>
                </a:solidFill>
              </a:rPr>
              <a:t> </a:t>
            </a:r>
            <a:r>
              <a:rPr lang="en-US" b="1" i="1" kern="0" dirty="0" smtClean="0">
                <a:solidFill>
                  <a:srgbClr val="FFFFFF"/>
                </a:solidFill>
              </a:rPr>
              <a:t>burden</a:t>
            </a:r>
            <a:r>
              <a:rPr lang="en-US" b="1" kern="0" dirty="0" smtClean="0">
                <a:solidFill>
                  <a:srgbClr val="FFFFFF"/>
                </a:solidFill>
              </a:rPr>
              <a:t> </a:t>
            </a:r>
            <a:r>
              <a:rPr lang="en-US" b="1" kern="0" dirty="0" err="1" smtClean="0">
                <a:solidFill>
                  <a:srgbClr val="FFFFFF"/>
                </a:solidFill>
              </a:rPr>
              <a:t>dell’influenza</a:t>
            </a:r>
            <a:r>
              <a:rPr lang="en-US" b="1" kern="0" dirty="0" smtClean="0">
                <a:solidFill>
                  <a:srgbClr val="FFFFFF"/>
                </a:solidFill>
              </a:rPr>
              <a:t> </a:t>
            </a:r>
            <a:r>
              <a:rPr lang="en-US" b="1" kern="0" dirty="0" err="1" smtClean="0">
                <a:solidFill>
                  <a:srgbClr val="FFFFFF"/>
                </a:solidFill>
              </a:rPr>
              <a:t>associata</a:t>
            </a:r>
            <a:r>
              <a:rPr lang="en-US" b="1" kern="0" dirty="0" smtClean="0">
                <a:solidFill>
                  <a:srgbClr val="FFFFFF"/>
                </a:solidFill>
              </a:rPr>
              <a:t> al </a:t>
            </a:r>
            <a:r>
              <a:rPr lang="en-US" b="1" kern="0" dirty="0" err="1" smtClean="0">
                <a:solidFill>
                  <a:srgbClr val="FFFFFF"/>
                </a:solidFill>
              </a:rPr>
              <a:t>ceppo</a:t>
            </a:r>
            <a:r>
              <a:rPr lang="en-US" b="1" kern="0" dirty="0" smtClean="0">
                <a:solidFill>
                  <a:srgbClr val="FFFFFF"/>
                </a:solidFill>
              </a:rPr>
              <a:t> B </a:t>
            </a:r>
            <a:r>
              <a:rPr lang="en-US" b="1" kern="0" dirty="0" err="1" smtClean="0">
                <a:solidFill>
                  <a:srgbClr val="FFFFFF"/>
                </a:solidFill>
              </a:rPr>
              <a:t>ed</a:t>
            </a:r>
            <a:r>
              <a:rPr lang="en-US" b="1" kern="0" dirty="0" smtClean="0">
                <a:solidFill>
                  <a:srgbClr val="FFFFFF"/>
                </a:solidFill>
              </a:rPr>
              <a:t> </a:t>
            </a:r>
            <a:r>
              <a:rPr lang="en-US" b="1" kern="0" dirty="0" err="1" smtClean="0">
                <a:solidFill>
                  <a:srgbClr val="FFFFFF"/>
                </a:solidFill>
              </a:rPr>
              <a:t>i</a:t>
            </a:r>
            <a:r>
              <a:rPr lang="en-US" b="1" kern="0" dirty="0" smtClean="0">
                <a:solidFill>
                  <a:srgbClr val="FFFFFF"/>
                </a:solidFill>
              </a:rPr>
              <a:t> </a:t>
            </a:r>
            <a:r>
              <a:rPr lang="en-US" b="1" kern="0" dirty="0" err="1" smtClean="0">
                <a:solidFill>
                  <a:srgbClr val="FFFFFF"/>
                </a:solidFill>
              </a:rPr>
              <a:t>relativi</a:t>
            </a:r>
            <a:r>
              <a:rPr lang="en-US" b="1" kern="0" dirty="0" smtClean="0">
                <a:solidFill>
                  <a:srgbClr val="FFFFFF"/>
                </a:solidFill>
              </a:rPr>
              <a:t> </a:t>
            </a:r>
            <a:r>
              <a:rPr lang="en-US" b="1" kern="0" dirty="0" err="1" smtClean="0">
                <a:solidFill>
                  <a:srgbClr val="FFFFFF"/>
                </a:solidFill>
              </a:rPr>
              <a:t>costi</a:t>
            </a:r>
            <a:endParaRPr lang="en-US" b="1" kern="0" dirty="0">
              <a:solidFill>
                <a:srgbClr val="FFFFFF"/>
              </a:solidFill>
            </a:endParaRPr>
          </a:p>
          <a:p>
            <a:pPr marL="171450" lvl="1" indent="-171450">
              <a:spcBef>
                <a:spcPts val="600"/>
              </a:spcBef>
              <a:buClr>
                <a:srgbClr val="FFFFFF"/>
              </a:buClr>
            </a:pPr>
            <a:r>
              <a:rPr lang="en-US" sz="1400" b="0" kern="0" dirty="0" err="1" smtClean="0">
                <a:solidFill>
                  <a:srgbClr val="FFFFFF"/>
                </a:solidFill>
              </a:rPr>
              <a:t>Risposta</a:t>
            </a:r>
            <a:r>
              <a:rPr lang="en-US" sz="1400" b="0" kern="0" dirty="0" smtClean="0">
                <a:solidFill>
                  <a:srgbClr val="FFFFFF"/>
                </a:solidFill>
              </a:rPr>
              <a:t> </a:t>
            </a:r>
            <a:r>
              <a:rPr lang="en-US" sz="1400" b="0" kern="0" dirty="0" err="1" smtClean="0">
                <a:solidFill>
                  <a:srgbClr val="FFFFFF"/>
                </a:solidFill>
              </a:rPr>
              <a:t>anticorpale</a:t>
            </a:r>
            <a:r>
              <a:rPr lang="en-US" sz="1400" b="0" kern="0" dirty="0" smtClean="0">
                <a:solidFill>
                  <a:srgbClr val="FFFFFF"/>
                </a:solidFill>
              </a:rPr>
              <a:t> non-</a:t>
            </a:r>
            <a:r>
              <a:rPr lang="en-US" sz="1400" b="0" kern="0" dirty="0" err="1" smtClean="0">
                <a:solidFill>
                  <a:srgbClr val="FFFFFF"/>
                </a:solidFill>
              </a:rPr>
              <a:t>inferiore</a:t>
            </a:r>
            <a:r>
              <a:rPr lang="en-US" sz="1400" b="0" kern="0" dirty="0" smtClean="0">
                <a:solidFill>
                  <a:srgbClr val="FFFFFF"/>
                </a:solidFill>
              </a:rPr>
              <a:t> </a:t>
            </a:r>
            <a:r>
              <a:rPr lang="en-US" sz="1400" b="0" kern="0" dirty="0" err="1" smtClean="0">
                <a:solidFill>
                  <a:srgbClr val="FFFFFF"/>
                </a:solidFill>
              </a:rPr>
              <a:t>vs.TIV</a:t>
            </a:r>
            <a:r>
              <a:rPr lang="en-US" sz="1400" b="0" kern="0" dirty="0" smtClean="0">
                <a:solidFill>
                  <a:srgbClr val="FFFFFF"/>
                </a:solidFill>
              </a:rPr>
              <a:t> per </a:t>
            </a:r>
            <a:r>
              <a:rPr lang="en-US" sz="1400" b="0" kern="0" dirty="0" err="1" smtClean="0">
                <a:solidFill>
                  <a:srgbClr val="FFFFFF"/>
                </a:solidFill>
              </a:rPr>
              <a:t>ciascuno</a:t>
            </a:r>
            <a:r>
              <a:rPr lang="en-US" sz="1400" b="0" kern="0" dirty="0" smtClean="0">
                <a:solidFill>
                  <a:srgbClr val="FFFFFF"/>
                </a:solidFill>
              </a:rPr>
              <a:t> </a:t>
            </a:r>
            <a:r>
              <a:rPr lang="en-US" sz="1400" b="0" kern="0" dirty="0" err="1" smtClean="0">
                <a:solidFill>
                  <a:srgbClr val="FFFFFF"/>
                </a:solidFill>
              </a:rPr>
              <a:t>dei</a:t>
            </a:r>
            <a:r>
              <a:rPr lang="en-US" sz="1400" b="0" kern="0" dirty="0" smtClean="0">
                <a:solidFill>
                  <a:srgbClr val="FFFFFF"/>
                </a:solidFill>
              </a:rPr>
              <a:t> </a:t>
            </a:r>
            <a:r>
              <a:rPr lang="en-US" sz="1400" b="0" kern="0" dirty="0" err="1" smtClean="0">
                <a:solidFill>
                  <a:srgbClr val="FFFFFF"/>
                </a:solidFill>
              </a:rPr>
              <a:t>ceppi</a:t>
            </a:r>
            <a:r>
              <a:rPr lang="en-US" sz="1400" b="0" kern="0" dirty="0" smtClean="0">
                <a:solidFill>
                  <a:srgbClr val="FFFFFF"/>
                </a:solidFill>
              </a:rPr>
              <a:t> in </a:t>
            </a:r>
            <a:r>
              <a:rPr lang="en-US" sz="1400" b="0" kern="0" dirty="0" err="1" smtClean="0">
                <a:solidFill>
                  <a:srgbClr val="FFFFFF"/>
                </a:solidFill>
              </a:rPr>
              <a:t>comune</a:t>
            </a:r>
            <a:endParaRPr lang="en-US" sz="1400" b="0" kern="0" dirty="0">
              <a:solidFill>
                <a:srgbClr val="FFFFFF"/>
              </a:solidFill>
            </a:endParaRPr>
          </a:p>
          <a:p>
            <a:pPr marL="171450" lvl="1" indent="-171450">
              <a:spcBef>
                <a:spcPts val="600"/>
              </a:spcBef>
              <a:buClr>
                <a:srgbClr val="FFFFFF"/>
              </a:buClr>
            </a:pPr>
            <a:r>
              <a:rPr lang="en-US" sz="1400" b="0" kern="0" dirty="0" err="1" smtClean="0">
                <a:solidFill>
                  <a:srgbClr val="FFFFFF"/>
                </a:solidFill>
              </a:rPr>
              <a:t>Superiorità</a:t>
            </a:r>
            <a:r>
              <a:rPr lang="en-US" sz="1400" b="0" kern="0" dirty="0" smtClean="0">
                <a:solidFill>
                  <a:srgbClr val="FFFFFF"/>
                </a:solidFill>
              </a:rPr>
              <a:t> </a:t>
            </a:r>
            <a:r>
              <a:rPr lang="en-US" sz="1400" b="0" kern="0" dirty="0" err="1" smtClean="0">
                <a:solidFill>
                  <a:srgbClr val="FFFFFF"/>
                </a:solidFill>
              </a:rPr>
              <a:t>della</a:t>
            </a:r>
            <a:r>
              <a:rPr lang="en-US" sz="1400" b="0" kern="0" dirty="0" smtClean="0">
                <a:solidFill>
                  <a:srgbClr val="FFFFFF"/>
                </a:solidFill>
              </a:rPr>
              <a:t> </a:t>
            </a:r>
            <a:r>
              <a:rPr lang="en-US" sz="1400" b="0" kern="0" dirty="0" err="1" smtClean="0">
                <a:solidFill>
                  <a:srgbClr val="FFFFFF"/>
                </a:solidFill>
              </a:rPr>
              <a:t>risposta</a:t>
            </a:r>
            <a:r>
              <a:rPr lang="en-US" sz="1400" b="0" kern="0" dirty="0" smtClean="0">
                <a:solidFill>
                  <a:srgbClr val="FFFFFF"/>
                </a:solidFill>
              </a:rPr>
              <a:t> per </a:t>
            </a:r>
            <a:r>
              <a:rPr lang="en-US" sz="1400" b="0" kern="0" dirty="0" err="1" smtClean="0">
                <a:solidFill>
                  <a:srgbClr val="FFFFFF"/>
                </a:solidFill>
              </a:rPr>
              <a:t>il</a:t>
            </a:r>
            <a:r>
              <a:rPr lang="en-US" sz="1400" b="0" kern="0" dirty="0" smtClean="0">
                <a:solidFill>
                  <a:srgbClr val="FFFFFF"/>
                </a:solidFill>
              </a:rPr>
              <a:t> </a:t>
            </a:r>
            <a:r>
              <a:rPr lang="en-US" sz="1400" b="0" kern="0" dirty="0" err="1" smtClean="0">
                <a:solidFill>
                  <a:srgbClr val="FFFFFF"/>
                </a:solidFill>
              </a:rPr>
              <a:t>ceppo</a:t>
            </a:r>
            <a:r>
              <a:rPr lang="en-US" sz="1400" b="0" kern="0" dirty="0" smtClean="0">
                <a:solidFill>
                  <a:srgbClr val="FFFFFF"/>
                </a:solidFill>
              </a:rPr>
              <a:t> B non </a:t>
            </a:r>
            <a:r>
              <a:rPr lang="en-US" sz="1400" b="0" kern="0" dirty="0" err="1" smtClean="0">
                <a:solidFill>
                  <a:srgbClr val="FFFFFF"/>
                </a:solidFill>
              </a:rPr>
              <a:t>contenuto</a:t>
            </a:r>
            <a:r>
              <a:rPr lang="en-US" sz="1400" b="0" kern="0" dirty="0" smtClean="0">
                <a:solidFill>
                  <a:srgbClr val="FFFFFF"/>
                </a:solidFill>
              </a:rPr>
              <a:t> </a:t>
            </a:r>
            <a:r>
              <a:rPr lang="en-US" sz="1400" b="0" kern="0" dirty="0" err="1" smtClean="0">
                <a:solidFill>
                  <a:srgbClr val="FFFFFF"/>
                </a:solidFill>
              </a:rPr>
              <a:t>nel</a:t>
            </a:r>
            <a:r>
              <a:rPr lang="en-US" sz="1400" b="0" kern="0" dirty="0" smtClean="0">
                <a:solidFill>
                  <a:srgbClr val="FFFFFF"/>
                </a:solidFill>
              </a:rPr>
              <a:t> TIV</a:t>
            </a:r>
            <a:endParaRPr lang="en-US" sz="1400" b="0" kern="0" dirty="0">
              <a:solidFill>
                <a:srgbClr val="FFFFFF"/>
              </a:solidFill>
            </a:endParaRPr>
          </a:p>
        </p:txBody>
      </p:sp>
      <p:sp>
        <p:nvSpPr>
          <p:cNvPr id="4098" name="Title 1"/>
          <p:cNvSpPr>
            <a:spLocks noGrp="1"/>
          </p:cNvSpPr>
          <p:nvPr>
            <p:ph type="title"/>
          </p:nvPr>
        </p:nvSpPr>
        <p:spPr>
          <a:xfrm>
            <a:off x="519758" y="207855"/>
            <a:ext cx="7940675" cy="581698"/>
          </a:xfrm>
          <a:noFill/>
          <a:ln>
            <a:noFill/>
          </a:ln>
        </p:spPr>
        <p:txBody>
          <a:bodyPr>
            <a:noAutofit/>
          </a:bodyPr>
          <a:lstStyle/>
          <a:p>
            <a:pPr algn="ctr"/>
            <a:r>
              <a:rPr lang="en-US" altLang="en-US" sz="3200" b="1" dirty="0" err="1" smtClean="0">
                <a:solidFill>
                  <a:srgbClr val="525CA3"/>
                </a:solidFill>
              </a:rPr>
              <a:t>Perchè</a:t>
            </a:r>
            <a:r>
              <a:rPr lang="en-US" altLang="en-US" sz="3200" b="1" dirty="0" smtClean="0">
                <a:solidFill>
                  <a:srgbClr val="525CA3"/>
                </a:solidFill>
              </a:rPr>
              <a:t> </a:t>
            </a:r>
            <a:r>
              <a:rPr lang="en-US" altLang="en-US" sz="3200" b="1" dirty="0" err="1" smtClean="0">
                <a:solidFill>
                  <a:srgbClr val="525CA3"/>
                </a:solidFill>
              </a:rPr>
              <a:t>abbiamo</a:t>
            </a:r>
            <a:r>
              <a:rPr lang="en-US" altLang="en-US" sz="3200" b="1" dirty="0" smtClean="0">
                <a:solidFill>
                  <a:srgbClr val="525CA3"/>
                </a:solidFill>
              </a:rPr>
              <a:t> </a:t>
            </a:r>
            <a:r>
              <a:rPr lang="en-US" altLang="en-US" sz="3200" b="1" dirty="0" err="1" smtClean="0">
                <a:solidFill>
                  <a:srgbClr val="525CA3"/>
                </a:solidFill>
              </a:rPr>
              <a:t>bisogno</a:t>
            </a:r>
            <a:r>
              <a:rPr lang="en-US" altLang="en-US" sz="3200" b="1" dirty="0" smtClean="0">
                <a:solidFill>
                  <a:srgbClr val="525CA3"/>
                </a:solidFill>
              </a:rPr>
              <a:t> di un </a:t>
            </a:r>
            <a:r>
              <a:rPr lang="en-US" altLang="en-US" sz="3200" b="1" dirty="0" err="1" smtClean="0">
                <a:solidFill>
                  <a:srgbClr val="525CA3"/>
                </a:solidFill>
              </a:rPr>
              <a:t>vaccino</a:t>
            </a:r>
            <a:r>
              <a:rPr lang="en-US" altLang="en-US" sz="3200" b="1" dirty="0" smtClean="0">
                <a:solidFill>
                  <a:srgbClr val="525CA3"/>
                </a:solidFill>
              </a:rPr>
              <a:t> </a:t>
            </a:r>
            <a:r>
              <a:rPr lang="en-US" altLang="en-US" sz="3200" b="1" dirty="0" err="1" smtClean="0">
                <a:solidFill>
                  <a:srgbClr val="525CA3"/>
                </a:solidFill>
              </a:rPr>
              <a:t>quadrivalente</a:t>
            </a:r>
            <a:r>
              <a:rPr lang="en-US" altLang="en-US" sz="3200" b="1" dirty="0" smtClean="0">
                <a:solidFill>
                  <a:srgbClr val="525CA3"/>
                </a:solidFill>
              </a:rPr>
              <a:t>?</a:t>
            </a:r>
            <a:endParaRPr lang="en-US" altLang="en-US" sz="3200" b="1" dirty="0">
              <a:solidFill>
                <a:srgbClr val="525CA3"/>
              </a:solidFill>
            </a:endParaRPr>
          </a:p>
        </p:txBody>
      </p:sp>
      <p:pic>
        <p:nvPicPr>
          <p:cNvPr id="21506" name="Picture 2" descr="\\CSE21-FILESERV2\PDircom\_COMMUNICATIONS_RESOURCE_CENTER\B - DESIGN\CRC PROJECTS\SANOFI PASTEUR\2016\PAYER VALUE PROPOSITION QVI\Working Files\Sources graphiques\world-health-organ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679" y="2377193"/>
            <a:ext cx="1108876" cy="84262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725513" y="1131590"/>
            <a:ext cx="1440160" cy="918012"/>
            <a:chOff x="755576" y="1556792"/>
            <a:chExt cx="1440160" cy="1224016"/>
          </a:xfrm>
        </p:grpSpPr>
        <p:sp>
          <p:nvSpPr>
            <p:cNvPr id="3" name="Rectangle 2"/>
            <p:cNvSpPr/>
            <p:nvPr/>
          </p:nvSpPr>
          <p:spPr>
            <a:xfrm>
              <a:off x="755576" y="1556792"/>
              <a:ext cx="1440160" cy="122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à coins arrondis 10"/>
            <p:cNvSpPr>
              <a:spLocks noChangeAspect="1"/>
            </p:cNvSpPr>
            <p:nvPr/>
          </p:nvSpPr>
          <p:spPr>
            <a:xfrm>
              <a:off x="846740" y="1592796"/>
              <a:ext cx="1257832" cy="1152008"/>
            </a:xfrm>
            <a:prstGeom prst="roundRect">
              <a:avLst>
                <a:gd name="adj" fmla="val 10000"/>
              </a:avLst>
            </a:prstGeom>
            <a:blipFill rotWithShape="1">
              <a:blip r:embed="rId4" cstate="prin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2" name="Segnaposto numero diapositiva 2"/>
          <p:cNvSpPr>
            <a:spLocks noGrp="1"/>
          </p:cNvSpPr>
          <p:nvPr>
            <p:ph type="sldNum" sz="quarter" idx="4294967295"/>
          </p:nvPr>
        </p:nvSpPr>
        <p:spPr>
          <a:xfrm>
            <a:off x="8086725" y="5131841"/>
            <a:ext cx="482600" cy="176213"/>
          </a:xfrm>
          <a:prstGeom prst="rect">
            <a:avLst/>
          </a:prstGeom>
        </p:spPr>
        <p:txBody>
          <a:bodyPr/>
          <a:lstStyle/>
          <a:p>
            <a:pPr>
              <a:defRPr/>
            </a:pPr>
            <a:r>
              <a:rPr lang="en-US" dirty="0" smtClean="0">
                <a:solidFill>
                  <a:srgbClr val="6B747B"/>
                </a:solidFill>
              </a:rPr>
              <a:t>|</a:t>
            </a:r>
            <a:r>
              <a:rPr lang="en-US" sz="900" baseline="16000" dirty="0" smtClean="0">
                <a:solidFill>
                  <a:srgbClr val="6B747B"/>
                </a:solidFill>
              </a:rPr>
              <a:t>        </a:t>
            </a:r>
            <a:fld id="{9381A556-86CC-4DA4-8D57-70351FCB9029}" type="slidenum">
              <a:rPr lang="en-US" smtClean="0">
                <a:solidFill>
                  <a:srgbClr val="6B747B"/>
                </a:solidFill>
              </a:rPr>
              <a:pPr>
                <a:defRPr/>
              </a:pPr>
              <a:t>25</a:t>
            </a:fld>
            <a:endParaRPr lang="en-US" dirty="0">
              <a:solidFill>
                <a:srgbClr val="6B747B"/>
              </a:solidFill>
            </a:endParaRPr>
          </a:p>
        </p:txBody>
      </p:sp>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3723878"/>
            <a:ext cx="1043814" cy="9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06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355" y="134938"/>
            <a:ext cx="2432445" cy="78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Titolo 1"/>
          <p:cNvSpPr>
            <a:spLocks noGrp="1"/>
          </p:cNvSpPr>
          <p:nvPr>
            <p:ph type="title"/>
          </p:nvPr>
        </p:nvSpPr>
        <p:spPr>
          <a:xfrm>
            <a:off x="323529" y="102358"/>
            <a:ext cx="6462822" cy="885216"/>
          </a:xfrm>
        </p:spPr>
        <p:txBody>
          <a:bodyPr>
            <a:noAutofit/>
          </a:bodyPr>
          <a:lstStyle/>
          <a:p>
            <a:pPr algn="l"/>
            <a:r>
              <a:rPr lang="it-IT" sz="2100" b="1" dirty="0" smtClean="0">
                <a:solidFill>
                  <a:schemeClr val="accent5">
                    <a:lumMod val="50000"/>
                  </a:schemeClr>
                </a:solidFill>
                <a:latin typeface="Arial Black" pitchFamily="34" charset="0"/>
              </a:rPr>
              <a:t>Raccomandazioni </a:t>
            </a:r>
            <a:r>
              <a:rPr lang="it-IT" altLang="it-IT" sz="2100" b="1" dirty="0" smtClean="0">
                <a:solidFill>
                  <a:schemeClr val="accent5">
                    <a:lumMod val="50000"/>
                  </a:schemeClr>
                </a:solidFill>
                <a:latin typeface="Arial Black" pitchFamily="34" charset="0"/>
              </a:rPr>
              <a:t>WHO </a:t>
            </a:r>
            <a:r>
              <a:rPr lang="it-IT" altLang="it-IT" sz="2100" b="1" dirty="0" err="1" smtClean="0">
                <a:solidFill>
                  <a:schemeClr val="accent5">
                    <a:lumMod val="50000"/>
                  </a:schemeClr>
                </a:solidFill>
                <a:latin typeface="Arial Black" pitchFamily="34" charset="0"/>
              </a:rPr>
              <a:t>composizionevaccino</a:t>
            </a:r>
            <a:r>
              <a:rPr lang="it-IT" altLang="it-IT" sz="2100" b="1" dirty="0" smtClean="0">
                <a:solidFill>
                  <a:schemeClr val="accent5">
                    <a:lumMod val="50000"/>
                  </a:schemeClr>
                </a:solidFill>
                <a:latin typeface="Arial Black" pitchFamily="34" charset="0"/>
              </a:rPr>
              <a:t> 2022-2023,</a:t>
            </a:r>
            <a:br>
              <a:rPr lang="it-IT" altLang="it-IT" sz="2100" b="1" dirty="0" smtClean="0">
                <a:solidFill>
                  <a:schemeClr val="accent5">
                    <a:lumMod val="50000"/>
                  </a:schemeClr>
                </a:solidFill>
                <a:latin typeface="Arial Black" pitchFamily="34" charset="0"/>
              </a:rPr>
            </a:br>
            <a:r>
              <a:rPr lang="it-IT" sz="2100" b="1" dirty="0" smtClean="0">
                <a:solidFill>
                  <a:schemeClr val="accent5">
                    <a:lumMod val="50000"/>
                  </a:schemeClr>
                </a:solidFill>
                <a:latin typeface="Arial Black" pitchFamily="34" charset="0"/>
              </a:rPr>
              <a:t>emisfero </a:t>
            </a:r>
            <a:r>
              <a:rPr lang="it-IT" sz="2100" b="1" i="1" dirty="0" smtClean="0">
                <a:solidFill>
                  <a:schemeClr val="accent5">
                    <a:lumMod val="50000"/>
                  </a:schemeClr>
                </a:solidFill>
                <a:latin typeface="Arial Black" pitchFamily="34" charset="0"/>
              </a:rPr>
              <a:t>nord</a:t>
            </a:r>
            <a:endParaRPr lang="it-IT" altLang="it-IT" sz="2100" b="1" dirty="0" smtClean="0">
              <a:solidFill>
                <a:schemeClr val="accent5">
                  <a:lumMod val="50000"/>
                </a:schemeClr>
              </a:solidFill>
              <a:latin typeface="Arial Black" pitchFamily="34" charset="0"/>
            </a:endParaRPr>
          </a:p>
        </p:txBody>
      </p:sp>
      <p:sp>
        <p:nvSpPr>
          <p:cNvPr id="7" name="Rettangolo 6"/>
          <p:cNvSpPr/>
          <p:nvPr/>
        </p:nvSpPr>
        <p:spPr>
          <a:xfrm>
            <a:off x="457200" y="1197124"/>
            <a:ext cx="8305800" cy="2348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83">
              <a:defRPr/>
            </a:pPr>
            <a:endParaRPr lang="it-IT" dirty="0">
              <a:solidFill>
                <a:srgbClr val="FFFFFF"/>
              </a:solidFill>
            </a:endParaRPr>
          </a:p>
        </p:txBody>
      </p:sp>
      <p:sp>
        <p:nvSpPr>
          <p:cNvPr id="8" name="CasellaDiTesto 7"/>
          <p:cNvSpPr txBox="1"/>
          <p:nvPr/>
        </p:nvSpPr>
        <p:spPr>
          <a:xfrm>
            <a:off x="457200" y="1197124"/>
            <a:ext cx="8219209" cy="3670236"/>
          </a:xfrm>
          <a:prstGeom prst="rect">
            <a:avLst/>
          </a:prstGeom>
          <a:noFill/>
        </p:spPr>
        <p:txBody>
          <a:bodyPr wrap="square" lIns="68580" tIns="34290" rIns="68580" bIns="34290" rtlCol="0">
            <a:spAutoFit/>
          </a:bodyPr>
          <a:lstStyle/>
          <a:p>
            <a:r>
              <a:rPr lang="en-US" dirty="0"/>
              <a:t>Nella </a:t>
            </a:r>
            <a:r>
              <a:rPr lang="en-US" dirty="0" err="1"/>
              <a:t>riunione</a:t>
            </a:r>
            <a:r>
              <a:rPr lang="en-US" dirty="0"/>
              <a:t> </a:t>
            </a:r>
            <a:r>
              <a:rPr lang="en-US" dirty="0" err="1"/>
              <a:t>annuale</a:t>
            </a:r>
            <a:r>
              <a:rPr lang="en-US" dirty="0"/>
              <a:t>, </a:t>
            </a:r>
            <a:r>
              <a:rPr lang="en-US" dirty="0" err="1"/>
              <a:t>svoltasi</a:t>
            </a:r>
            <a:r>
              <a:rPr lang="en-US" dirty="0"/>
              <a:t> </a:t>
            </a:r>
            <a:r>
              <a:rPr lang="en-US" dirty="0" err="1"/>
              <a:t>il</a:t>
            </a:r>
            <a:r>
              <a:rPr lang="en-US" dirty="0"/>
              <a:t> 25 </a:t>
            </a:r>
            <a:r>
              <a:rPr lang="en-US" dirty="0" err="1"/>
              <a:t>febbraio</a:t>
            </a:r>
            <a:r>
              <a:rPr lang="en-US" dirty="0"/>
              <a:t> 2022, </a:t>
            </a:r>
            <a:r>
              <a:rPr lang="en-US" dirty="0" err="1"/>
              <a:t>l’OMS</a:t>
            </a:r>
            <a:r>
              <a:rPr lang="en-US" dirty="0"/>
              <a:t> ha </a:t>
            </a:r>
            <a:r>
              <a:rPr lang="en-US" dirty="0" err="1"/>
              <a:t>pertanto</a:t>
            </a:r>
            <a:r>
              <a:rPr lang="en-US" dirty="0"/>
              <a:t> </a:t>
            </a:r>
            <a:r>
              <a:rPr lang="en-US" dirty="0" err="1"/>
              <a:t>raccomandato</a:t>
            </a:r>
            <a:r>
              <a:rPr lang="en-US" dirty="0"/>
              <a:t> la </a:t>
            </a:r>
            <a:r>
              <a:rPr lang="en-US" dirty="0" err="1"/>
              <a:t>seguente</a:t>
            </a:r>
            <a:r>
              <a:rPr lang="en-US" dirty="0"/>
              <a:t> </a:t>
            </a:r>
            <a:r>
              <a:rPr lang="en-US" dirty="0" err="1"/>
              <a:t>composizione</a:t>
            </a:r>
            <a:r>
              <a:rPr lang="en-US" dirty="0"/>
              <a:t> del </a:t>
            </a:r>
            <a:r>
              <a:rPr lang="en-US" dirty="0" err="1"/>
              <a:t>vaccino</a:t>
            </a:r>
            <a:r>
              <a:rPr lang="en-US" dirty="0"/>
              <a:t> </a:t>
            </a:r>
            <a:r>
              <a:rPr lang="en-US" dirty="0" err="1"/>
              <a:t>quadrivalente</a:t>
            </a:r>
            <a:r>
              <a:rPr lang="en-US" dirty="0"/>
              <a:t> per </a:t>
            </a:r>
            <a:r>
              <a:rPr lang="en-US" dirty="0" err="1"/>
              <a:t>l’emisfero</a:t>
            </a:r>
            <a:r>
              <a:rPr lang="en-US" dirty="0"/>
              <a:t> </a:t>
            </a:r>
            <a:r>
              <a:rPr lang="en-US" dirty="0" err="1"/>
              <a:t>settentrionale</a:t>
            </a:r>
            <a:r>
              <a:rPr lang="en-US" dirty="0"/>
              <a:t> </a:t>
            </a:r>
            <a:r>
              <a:rPr lang="en-US" dirty="0" err="1"/>
              <a:t>nella</a:t>
            </a:r>
            <a:r>
              <a:rPr lang="en-US" dirty="0"/>
              <a:t> </a:t>
            </a:r>
            <a:r>
              <a:rPr lang="en-US" dirty="0" err="1"/>
              <a:t>stagione</a:t>
            </a:r>
            <a:r>
              <a:rPr lang="en-US" dirty="0"/>
              <a:t> 2022/2023:</a:t>
            </a:r>
            <a:endParaRPr lang="it-IT" dirty="0"/>
          </a:p>
          <a:p>
            <a:r>
              <a:rPr lang="en-US" b="1" dirty="0" err="1"/>
              <a:t>Vaccini</a:t>
            </a:r>
            <a:r>
              <a:rPr lang="en-US" b="1" dirty="0"/>
              <a:t> </a:t>
            </a:r>
            <a:r>
              <a:rPr lang="en-US" b="1" dirty="0" err="1"/>
              <a:t>ottenuti</a:t>
            </a:r>
            <a:r>
              <a:rPr lang="en-US" b="1" dirty="0"/>
              <a:t> in </a:t>
            </a:r>
            <a:r>
              <a:rPr lang="en-US" b="1" dirty="0" err="1"/>
              <a:t>uova</a:t>
            </a:r>
            <a:r>
              <a:rPr lang="en-US" b="1" dirty="0"/>
              <a:t> </a:t>
            </a:r>
            <a:r>
              <a:rPr lang="en-US" b="1" dirty="0" err="1"/>
              <a:t>embrionate</a:t>
            </a:r>
            <a:r>
              <a:rPr lang="en-US" b="1" dirty="0"/>
              <a:t> di </a:t>
            </a:r>
            <a:r>
              <a:rPr lang="en-US" b="1" dirty="0" err="1"/>
              <a:t>pollo</a:t>
            </a:r>
            <a:endParaRPr lang="it-IT" dirty="0"/>
          </a:p>
          <a:p>
            <a:pPr indent="265113"/>
            <a:r>
              <a:rPr lang="en-US" dirty="0" smtClean="0"/>
              <a:t>• A/Victoria/2570/2019 </a:t>
            </a:r>
            <a:r>
              <a:rPr lang="en-US" dirty="0"/>
              <a:t>(H1N1) pdm09-like virus</a:t>
            </a:r>
            <a:endParaRPr lang="it-IT" dirty="0"/>
          </a:p>
          <a:p>
            <a:pPr indent="265113"/>
            <a:r>
              <a:rPr lang="en-US" dirty="0" smtClean="0"/>
              <a:t>• A/Darwin/9/2021 </a:t>
            </a:r>
            <a:r>
              <a:rPr lang="en-US" dirty="0"/>
              <a:t>(H3N2)-like virus</a:t>
            </a:r>
            <a:endParaRPr lang="it-IT" dirty="0"/>
          </a:p>
          <a:p>
            <a:pPr indent="265113"/>
            <a:r>
              <a:rPr lang="en-US" dirty="0" smtClean="0"/>
              <a:t>• B/Austria/1359417/2021-like </a:t>
            </a:r>
            <a:r>
              <a:rPr lang="en-US" dirty="0"/>
              <a:t>virus (</a:t>
            </a:r>
            <a:r>
              <a:rPr lang="en-US" dirty="0" err="1"/>
              <a:t>lineaggio</a:t>
            </a:r>
            <a:r>
              <a:rPr lang="en-US" dirty="0"/>
              <a:t> B/Victoria); e</a:t>
            </a:r>
            <a:endParaRPr lang="it-IT" dirty="0"/>
          </a:p>
          <a:p>
            <a:pPr indent="265113"/>
            <a:r>
              <a:rPr lang="en-US" dirty="0" smtClean="0"/>
              <a:t>• B/Phuket/3073/2013-like </a:t>
            </a:r>
            <a:r>
              <a:rPr lang="en-US" dirty="0"/>
              <a:t>virus (</a:t>
            </a:r>
            <a:r>
              <a:rPr lang="en-US" dirty="0" err="1"/>
              <a:t>lineaggio</a:t>
            </a:r>
            <a:r>
              <a:rPr lang="en-US" dirty="0"/>
              <a:t> B/Yamagata)</a:t>
            </a:r>
            <a:endParaRPr lang="it-IT" dirty="0"/>
          </a:p>
          <a:p>
            <a:endParaRPr lang="it-IT" dirty="0" smtClean="0"/>
          </a:p>
          <a:p>
            <a:r>
              <a:rPr lang="en-US" dirty="0" err="1" smtClean="0"/>
              <a:t>Nel</a:t>
            </a:r>
            <a:r>
              <a:rPr lang="en-US" dirty="0" smtClean="0"/>
              <a:t> </a:t>
            </a:r>
            <a:r>
              <a:rPr lang="en-US" dirty="0" err="1"/>
              <a:t>caso</a:t>
            </a:r>
            <a:r>
              <a:rPr lang="en-US" dirty="0"/>
              <a:t> </a:t>
            </a:r>
            <a:r>
              <a:rPr lang="en-US" dirty="0" err="1"/>
              <a:t>dei</a:t>
            </a:r>
            <a:r>
              <a:rPr lang="en-US" dirty="0"/>
              <a:t> </a:t>
            </a:r>
            <a:r>
              <a:rPr lang="en-US" b="1" dirty="0" err="1"/>
              <a:t>vaccini</a:t>
            </a:r>
            <a:r>
              <a:rPr lang="en-US" b="1" dirty="0"/>
              <a:t> </a:t>
            </a:r>
            <a:r>
              <a:rPr lang="en-US" b="1" dirty="0" err="1"/>
              <a:t>trivalenti</a:t>
            </a:r>
            <a:r>
              <a:rPr lang="en-US" dirty="0"/>
              <a:t>, </a:t>
            </a:r>
            <a:r>
              <a:rPr lang="en-US" dirty="0" err="1"/>
              <a:t>l’OMS</a:t>
            </a:r>
            <a:r>
              <a:rPr lang="en-US" dirty="0"/>
              <a:t> </a:t>
            </a:r>
            <a:r>
              <a:rPr lang="en-US" dirty="0" err="1"/>
              <a:t>raccomanda</a:t>
            </a:r>
            <a:r>
              <a:rPr lang="en-US" dirty="0"/>
              <a:t> </a:t>
            </a:r>
            <a:r>
              <a:rPr lang="en-US" dirty="0" err="1"/>
              <a:t>l’inserimento</a:t>
            </a:r>
            <a:r>
              <a:rPr lang="en-US" dirty="0"/>
              <a:t> del </a:t>
            </a:r>
            <a:r>
              <a:rPr lang="en-US" dirty="0" err="1"/>
              <a:t>ceppo</a:t>
            </a:r>
            <a:r>
              <a:rPr lang="en-US" dirty="0"/>
              <a:t> B/Austria/1359417/2021-like virus (</a:t>
            </a:r>
            <a:r>
              <a:rPr lang="en-US" dirty="0" err="1"/>
              <a:t>lineaggio</a:t>
            </a:r>
            <a:r>
              <a:rPr lang="en-US" dirty="0"/>
              <a:t> B/Victoria), in </a:t>
            </a:r>
            <a:r>
              <a:rPr lang="en-US" dirty="0" err="1"/>
              <a:t>aggiunta</a:t>
            </a:r>
            <a:r>
              <a:rPr lang="en-US" dirty="0"/>
              <a:t> </a:t>
            </a:r>
            <a:r>
              <a:rPr lang="en-US" dirty="0" err="1"/>
              <a:t>ai</a:t>
            </a:r>
            <a:r>
              <a:rPr lang="en-US" dirty="0"/>
              <a:t> due </a:t>
            </a:r>
            <a:r>
              <a:rPr lang="en-US" dirty="0" err="1"/>
              <a:t>ceppi</a:t>
            </a:r>
            <a:r>
              <a:rPr lang="en-US" dirty="0"/>
              <a:t> di </a:t>
            </a:r>
            <a:r>
              <a:rPr lang="en-US" dirty="0" err="1"/>
              <a:t>tipo</a:t>
            </a:r>
            <a:r>
              <a:rPr lang="en-US" dirty="0"/>
              <a:t> A </a:t>
            </a:r>
            <a:r>
              <a:rPr lang="en-US" dirty="0" err="1"/>
              <a:t>sopramenzionati</a:t>
            </a:r>
            <a:r>
              <a:rPr lang="en-US" dirty="0"/>
              <a:t>.</a:t>
            </a:r>
            <a:endParaRPr lang="it-IT" dirty="0"/>
          </a:p>
          <a:p>
            <a:endParaRPr lang="it-IT" dirty="0"/>
          </a:p>
        </p:txBody>
      </p:sp>
    </p:spTree>
    <p:extLst>
      <p:ext uri="{BB962C8B-B14F-4D97-AF65-F5344CB8AC3E}">
        <p14:creationId xmlns:p14="http://schemas.microsoft.com/office/powerpoint/2010/main" val="793099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355" y="134938"/>
            <a:ext cx="2432445" cy="78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Titolo 1"/>
          <p:cNvSpPr>
            <a:spLocks noGrp="1"/>
          </p:cNvSpPr>
          <p:nvPr>
            <p:ph type="title"/>
          </p:nvPr>
        </p:nvSpPr>
        <p:spPr>
          <a:xfrm>
            <a:off x="323529" y="102358"/>
            <a:ext cx="6462822" cy="885216"/>
          </a:xfrm>
        </p:spPr>
        <p:txBody>
          <a:bodyPr>
            <a:noAutofit/>
          </a:bodyPr>
          <a:lstStyle/>
          <a:p>
            <a:pPr algn="l"/>
            <a:r>
              <a:rPr lang="it-IT" sz="2100" b="1" dirty="0" smtClean="0">
                <a:solidFill>
                  <a:schemeClr val="accent5">
                    <a:lumMod val="50000"/>
                  </a:schemeClr>
                </a:solidFill>
                <a:latin typeface="Arial Black" pitchFamily="34" charset="0"/>
              </a:rPr>
              <a:t>Raccomandazioni </a:t>
            </a:r>
            <a:r>
              <a:rPr lang="it-IT" altLang="it-IT" sz="2100" b="1" dirty="0" smtClean="0">
                <a:solidFill>
                  <a:schemeClr val="accent5">
                    <a:lumMod val="50000"/>
                  </a:schemeClr>
                </a:solidFill>
                <a:latin typeface="Arial Black" pitchFamily="34" charset="0"/>
              </a:rPr>
              <a:t>WHO </a:t>
            </a:r>
            <a:r>
              <a:rPr lang="it-IT" altLang="it-IT" sz="2100" b="1" dirty="0" err="1" smtClean="0">
                <a:solidFill>
                  <a:schemeClr val="accent5">
                    <a:lumMod val="50000"/>
                  </a:schemeClr>
                </a:solidFill>
                <a:latin typeface="Arial Black" pitchFamily="34" charset="0"/>
              </a:rPr>
              <a:t>composizionevaccino</a:t>
            </a:r>
            <a:r>
              <a:rPr lang="it-IT" altLang="it-IT" sz="2100" b="1" dirty="0" smtClean="0">
                <a:solidFill>
                  <a:schemeClr val="accent5">
                    <a:lumMod val="50000"/>
                  </a:schemeClr>
                </a:solidFill>
                <a:latin typeface="Arial Black" pitchFamily="34" charset="0"/>
              </a:rPr>
              <a:t> 2022-2023,</a:t>
            </a:r>
            <a:br>
              <a:rPr lang="it-IT" altLang="it-IT" sz="2100" b="1" dirty="0" smtClean="0">
                <a:solidFill>
                  <a:schemeClr val="accent5">
                    <a:lumMod val="50000"/>
                  </a:schemeClr>
                </a:solidFill>
                <a:latin typeface="Arial Black" pitchFamily="34" charset="0"/>
              </a:rPr>
            </a:br>
            <a:r>
              <a:rPr lang="it-IT" sz="2100" b="1" dirty="0" smtClean="0">
                <a:solidFill>
                  <a:schemeClr val="accent5">
                    <a:lumMod val="50000"/>
                  </a:schemeClr>
                </a:solidFill>
                <a:latin typeface="Arial Black" pitchFamily="34" charset="0"/>
              </a:rPr>
              <a:t>emisfero </a:t>
            </a:r>
            <a:r>
              <a:rPr lang="it-IT" sz="2100" b="1" i="1" dirty="0" smtClean="0">
                <a:solidFill>
                  <a:schemeClr val="accent5">
                    <a:lumMod val="50000"/>
                  </a:schemeClr>
                </a:solidFill>
                <a:latin typeface="Arial Black" pitchFamily="34" charset="0"/>
              </a:rPr>
              <a:t>nord</a:t>
            </a:r>
            <a:endParaRPr lang="it-IT" altLang="it-IT" sz="2100" b="1" dirty="0" smtClean="0">
              <a:solidFill>
                <a:schemeClr val="accent5">
                  <a:lumMod val="50000"/>
                </a:schemeClr>
              </a:solidFill>
              <a:latin typeface="Arial Black" pitchFamily="34" charset="0"/>
            </a:endParaRPr>
          </a:p>
        </p:txBody>
      </p:sp>
      <p:sp>
        <p:nvSpPr>
          <p:cNvPr id="7" name="Rettangolo 6"/>
          <p:cNvSpPr/>
          <p:nvPr/>
        </p:nvSpPr>
        <p:spPr>
          <a:xfrm>
            <a:off x="457200" y="1197124"/>
            <a:ext cx="8305800" cy="2348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83">
              <a:defRPr/>
            </a:pPr>
            <a:endParaRPr lang="it-IT" dirty="0">
              <a:solidFill>
                <a:srgbClr val="FFFFFF"/>
              </a:solidFill>
            </a:endParaRPr>
          </a:p>
        </p:txBody>
      </p:sp>
      <p:sp>
        <p:nvSpPr>
          <p:cNvPr id="8" name="CasellaDiTesto 7"/>
          <p:cNvSpPr txBox="1"/>
          <p:nvPr/>
        </p:nvSpPr>
        <p:spPr>
          <a:xfrm>
            <a:off x="457200" y="1197124"/>
            <a:ext cx="8219209" cy="3393237"/>
          </a:xfrm>
          <a:prstGeom prst="rect">
            <a:avLst/>
          </a:prstGeom>
          <a:noFill/>
        </p:spPr>
        <p:txBody>
          <a:bodyPr wrap="square" lIns="68580" tIns="34290" rIns="68580" bIns="34290" rtlCol="0">
            <a:spAutoFit/>
          </a:bodyPr>
          <a:lstStyle/>
          <a:p>
            <a:r>
              <a:rPr lang="en-US" dirty="0"/>
              <a:t>Nella </a:t>
            </a:r>
            <a:r>
              <a:rPr lang="en-US" dirty="0" err="1"/>
              <a:t>riunione</a:t>
            </a:r>
            <a:r>
              <a:rPr lang="en-US" dirty="0"/>
              <a:t> </a:t>
            </a:r>
            <a:r>
              <a:rPr lang="en-US" dirty="0" err="1"/>
              <a:t>annuale</a:t>
            </a:r>
            <a:r>
              <a:rPr lang="en-US" dirty="0"/>
              <a:t>, </a:t>
            </a:r>
            <a:r>
              <a:rPr lang="en-US" dirty="0" err="1"/>
              <a:t>svoltasi</a:t>
            </a:r>
            <a:r>
              <a:rPr lang="en-US" dirty="0"/>
              <a:t> </a:t>
            </a:r>
            <a:r>
              <a:rPr lang="en-US" dirty="0" err="1"/>
              <a:t>il</a:t>
            </a:r>
            <a:r>
              <a:rPr lang="en-US" dirty="0"/>
              <a:t> 25 </a:t>
            </a:r>
            <a:r>
              <a:rPr lang="en-US" dirty="0" err="1"/>
              <a:t>febbraio</a:t>
            </a:r>
            <a:r>
              <a:rPr lang="en-US" dirty="0"/>
              <a:t> 2022, </a:t>
            </a:r>
            <a:r>
              <a:rPr lang="en-US" dirty="0" err="1"/>
              <a:t>l’OMS</a:t>
            </a:r>
            <a:r>
              <a:rPr lang="en-US" dirty="0"/>
              <a:t> ha </a:t>
            </a:r>
            <a:r>
              <a:rPr lang="en-US" dirty="0" err="1"/>
              <a:t>pertanto</a:t>
            </a:r>
            <a:r>
              <a:rPr lang="en-US" dirty="0"/>
              <a:t> </a:t>
            </a:r>
            <a:r>
              <a:rPr lang="en-US" dirty="0" err="1"/>
              <a:t>raccomandato</a:t>
            </a:r>
            <a:r>
              <a:rPr lang="en-US" dirty="0"/>
              <a:t> la </a:t>
            </a:r>
            <a:r>
              <a:rPr lang="en-US" dirty="0" err="1"/>
              <a:t>seguente</a:t>
            </a:r>
            <a:r>
              <a:rPr lang="en-US" dirty="0"/>
              <a:t> </a:t>
            </a:r>
            <a:r>
              <a:rPr lang="en-US" dirty="0" err="1"/>
              <a:t>composizione</a:t>
            </a:r>
            <a:r>
              <a:rPr lang="en-US" dirty="0"/>
              <a:t> del </a:t>
            </a:r>
            <a:r>
              <a:rPr lang="en-US" dirty="0" err="1"/>
              <a:t>vaccino</a:t>
            </a:r>
            <a:r>
              <a:rPr lang="en-US" dirty="0"/>
              <a:t> </a:t>
            </a:r>
            <a:r>
              <a:rPr lang="en-US" dirty="0" err="1"/>
              <a:t>quadrivalente</a:t>
            </a:r>
            <a:r>
              <a:rPr lang="en-US" dirty="0"/>
              <a:t> per </a:t>
            </a:r>
            <a:r>
              <a:rPr lang="en-US" dirty="0" err="1"/>
              <a:t>l’emisfero</a:t>
            </a:r>
            <a:r>
              <a:rPr lang="en-US" dirty="0"/>
              <a:t> </a:t>
            </a:r>
            <a:r>
              <a:rPr lang="en-US" dirty="0" err="1"/>
              <a:t>settentrionale</a:t>
            </a:r>
            <a:r>
              <a:rPr lang="en-US" dirty="0"/>
              <a:t> </a:t>
            </a:r>
            <a:r>
              <a:rPr lang="en-US" dirty="0" err="1"/>
              <a:t>nella</a:t>
            </a:r>
            <a:r>
              <a:rPr lang="en-US" dirty="0"/>
              <a:t> </a:t>
            </a:r>
            <a:r>
              <a:rPr lang="en-US" dirty="0" err="1"/>
              <a:t>stagione</a:t>
            </a:r>
            <a:r>
              <a:rPr lang="en-US" dirty="0"/>
              <a:t> 2022/2023:</a:t>
            </a:r>
            <a:endParaRPr lang="it-IT" dirty="0"/>
          </a:p>
          <a:p>
            <a:r>
              <a:rPr lang="en-US" b="1" dirty="0" err="1"/>
              <a:t>Vaccini</a:t>
            </a:r>
            <a:r>
              <a:rPr lang="en-US" b="1" dirty="0"/>
              <a:t> </a:t>
            </a:r>
            <a:r>
              <a:rPr lang="en-US" b="1" dirty="0" err="1"/>
              <a:t>ottenuti</a:t>
            </a:r>
            <a:r>
              <a:rPr lang="en-US" b="1" dirty="0"/>
              <a:t> </a:t>
            </a:r>
            <a:r>
              <a:rPr lang="en-US" b="1" dirty="0" err="1"/>
              <a:t>su</a:t>
            </a:r>
            <a:r>
              <a:rPr lang="en-US" b="1" dirty="0"/>
              <a:t> </a:t>
            </a:r>
            <a:r>
              <a:rPr lang="en-US" b="1" dirty="0" err="1"/>
              <a:t>colture</a:t>
            </a:r>
            <a:r>
              <a:rPr lang="en-US" b="1" dirty="0"/>
              <a:t> </a:t>
            </a:r>
            <a:r>
              <a:rPr lang="en-US" b="1" dirty="0" err="1"/>
              <a:t>cellulari</a:t>
            </a:r>
            <a:r>
              <a:rPr lang="en-US" b="1" dirty="0"/>
              <a:t> o </a:t>
            </a:r>
            <a:r>
              <a:rPr lang="en-US" b="1" dirty="0" err="1"/>
              <a:t>ricombinanti</a:t>
            </a:r>
            <a:endParaRPr lang="it-IT" dirty="0"/>
          </a:p>
          <a:p>
            <a:pPr marL="447675" indent="-265113">
              <a:buFont typeface="Arial" panose="020B0604020202020204" pitchFamily="34" charset="0"/>
              <a:buChar char="•"/>
            </a:pPr>
            <a:r>
              <a:rPr lang="en-US" dirty="0" smtClean="0"/>
              <a:t>A/Wisconsin/588/2019 </a:t>
            </a:r>
            <a:r>
              <a:rPr lang="en-US" dirty="0"/>
              <a:t>(H1N1) pdm09-like virus</a:t>
            </a:r>
            <a:endParaRPr lang="it-IT" dirty="0"/>
          </a:p>
          <a:p>
            <a:pPr marL="447675" indent="-265113">
              <a:buFont typeface="Arial" panose="020B0604020202020204" pitchFamily="34" charset="0"/>
              <a:buChar char="•"/>
            </a:pPr>
            <a:r>
              <a:rPr lang="en-US" dirty="0" smtClean="0"/>
              <a:t>A/Darwin/9/2021 </a:t>
            </a:r>
            <a:r>
              <a:rPr lang="en-US" dirty="0"/>
              <a:t>(H3N2)-like virus</a:t>
            </a:r>
            <a:endParaRPr lang="it-IT" dirty="0"/>
          </a:p>
          <a:p>
            <a:pPr marL="447675" indent="-265113">
              <a:buFont typeface="Arial" panose="020B0604020202020204" pitchFamily="34" charset="0"/>
              <a:buChar char="•"/>
            </a:pPr>
            <a:r>
              <a:rPr lang="en-US" dirty="0" smtClean="0"/>
              <a:t>B/Austria/1359417/2021-like </a:t>
            </a:r>
            <a:r>
              <a:rPr lang="en-US" dirty="0"/>
              <a:t>virus (</a:t>
            </a:r>
            <a:r>
              <a:rPr lang="en-US" dirty="0" err="1"/>
              <a:t>lineaggio</a:t>
            </a:r>
            <a:r>
              <a:rPr lang="en-US" dirty="0"/>
              <a:t> B/Victoria); e</a:t>
            </a:r>
            <a:endParaRPr lang="it-IT" dirty="0"/>
          </a:p>
          <a:p>
            <a:pPr marL="447675" indent="-265113">
              <a:buFont typeface="Arial" panose="020B0604020202020204" pitchFamily="34" charset="0"/>
              <a:buChar char="•"/>
            </a:pPr>
            <a:r>
              <a:rPr lang="en-US" dirty="0" smtClean="0"/>
              <a:t>B/Phuket/3073/2013-like </a:t>
            </a:r>
            <a:r>
              <a:rPr lang="en-US" dirty="0"/>
              <a:t>virus (</a:t>
            </a:r>
            <a:r>
              <a:rPr lang="en-US" dirty="0" err="1"/>
              <a:t>lineaggio</a:t>
            </a:r>
            <a:r>
              <a:rPr lang="en-US" dirty="0"/>
              <a:t> B/Yamagata)</a:t>
            </a:r>
            <a:endParaRPr lang="it-IT" dirty="0"/>
          </a:p>
          <a:p>
            <a:endParaRPr lang="it-IT" dirty="0" smtClean="0"/>
          </a:p>
          <a:p>
            <a:r>
              <a:rPr lang="en-US" dirty="0" err="1"/>
              <a:t>Nel</a:t>
            </a:r>
            <a:r>
              <a:rPr lang="en-US" dirty="0"/>
              <a:t> </a:t>
            </a:r>
            <a:r>
              <a:rPr lang="en-US" dirty="0" err="1"/>
              <a:t>caso</a:t>
            </a:r>
            <a:r>
              <a:rPr lang="en-US" dirty="0"/>
              <a:t> </a:t>
            </a:r>
            <a:r>
              <a:rPr lang="en-US" dirty="0" err="1"/>
              <a:t>dei</a:t>
            </a:r>
            <a:r>
              <a:rPr lang="en-US" dirty="0"/>
              <a:t> </a:t>
            </a:r>
            <a:r>
              <a:rPr lang="en-US" b="1" dirty="0" err="1"/>
              <a:t>vaccini</a:t>
            </a:r>
            <a:r>
              <a:rPr lang="en-US" b="1" dirty="0"/>
              <a:t> </a:t>
            </a:r>
            <a:r>
              <a:rPr lang="en-US" b="1" dirty="0" err="1"/>
              <a:t>trivalenti</a:t>
            </a:r>
            <a:r>
              <a:rPr lang="en-US" dirty="0"/>
              <a:t>, </a:t>
            </a:r>
            <a:r>
              <a:rPr lang="en-US" dirty="0" err="1"/>
              <a:t>l’OMS</a:t>
            </a:r>
            <a:r>
              <a:rPr lang="en-US" dirty="0"/>
              <a:t> </a:t>
            </a:r>
            <a:r>
              <a:rPr lang="en-US" dirty="0" err="1"/>
              <a:t>raccomanda</a:t>
            </a:r>
            <a:r>
              <a:rPr lang="en-US" dirty="0"/>
              <a:t> </a:t>
            </a:r>
            <a:r>
              <a:rPr lang="en-US" dirty="0" err="1"/>
              <a:t>l’inserimento</a:t>
            </a:r>
            <a:r>
              <a:rPr lang="en-US" dirty="0"/>
              <a:t> del </a:t>
            </a:r>
            <a:r>
              <a:rPr lang="en-US" dirty="0" err="1"/>
              <a:t>ceppo</a:t>
            </a:r>
            <a:r>
              <a:rPr lang="en-US" dirty="0"/>
              <a:t> B/Austria/1359417/2021-like virus (</a:t>
            </a:r>
            <a:r>
              <a:rPr lang="en-US" dirty="0" err="1"/>
              <a:t>lineaggio</a:t>
            </a:r>
            <a:r>
              <a:rPr lang="en-US" dirty="0"/>
              <a:t> B/Victoria), in </a:t>
            </a:r>
            <a:r>
              <a:rPr lang="en-US" dirty="0" err="1"/>
              <a:t>aggiunta</a:t>
            </a:r>
            <a:r>
              <a:rPr lang="en-US" dirty="0"/>
              <a:t> </a:t>
            </a:r>
            <a:r>
              <a:rPr lang="en-US" dirty="0" err="1"/>
              <a:t>ai</a:t>
            </a:r>
            <a:r>
              <a:rPr lang="en-US" dirty="0"/>
              <a:t> due </a:t>
            </a:r>
            <a:r>
              <a:rPr lang="en-US" dirty="0" err="1"/>
              <a:t>ceppi</a:t>
            </a:r>
            <a:r>
              <a:rPr lang="en-US" dirty="0"/>
              <a:t> di </a:t>
            </a:r>
            <a:r>
              <a:rPr lang="en-US" dirty="0" err="1"/>
              <a:t>tipo</a:t>
            </a:r>
            <a:r>
              <a:rPr lang="en-US" dirty="0"/>
              <a:t> A </a:t>
            </a:r>
            <a:r>
              <a:rPr lang="en-US" dirty="0" err="1"/>
              <a:t>sopramenzionati</a:t>
            </a:r>
            <a:r>
              <a:rPr lang="en-US" dirty="0" smtClean="0"/>
              <a:t>.</a:t>
            </a:r>
          </a:p>
        </p:txBody>
      </p:sp>
    </p:spTree>
    <p:extLst>
      <p:ext uri="{BB962C8B-B14F-4D97-AF65-F5344CB8AC3E}">
        <p14:creationId xmlns:p14="http://schemas.microsoft.com/office/powerpoint/2010/main" val="742096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9" y="1995687"/>
            <a:ext cx="8420101" cy="517001"/>
          </a:xfrm>
        </p:spPr>
        <p:txBody>
          <a:bodyPr>
            <a:noAutofit/>
          </a:bodyPr>
          <a:lstStyle/>
          <a:p>
            <a:pPr algn="ctr"/>
            <a:r>
              <a:rPr lang="it-IT" b="1" dirty="0" smtClean="0">
                <a:solidFill>
                  <a:schemeClr val="accent5">
                    <a:lumMod val="50000"/>
                  </a:schemeClr>
                </a:solidFill>
                <a:latin typeface="Arial Black" pitchFamily="34" charset="0"/>
              </a:rPr>
              <a:t>Perché è importante vaccinarsi?</a:t>
            </a:r>
            <a:endParaRPr lang="it-IT" b="1" dirty="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11841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60360" y="4535490"/>
            <a:ext cx="8424863" cy="0"/>
          </a:xfrm>
          <a:custGeom>
            <a:avLst/>
            <a:gdLst/>
            <a:ahLst/>
            <a:cxnLst/>
            <a:rect l="l" t="t" r="r" b="b"/>
            <a:pathLst>
              <a:path w="11233150">
                <a:moveTo>
                  <a:pt x="0" y="0"/>
                </a:moveTo>
                <a:lnTo>
                  <a:pt x="11233111" y="0"/>
                </a:lnTo>
              </a:path>
            </a:pathLst>
          </a:custGeom>
          <a:ln w="9525">
            <a:solidFill>
              <a:srgbClr val="67757D"/>
            </a:solidFill>
          </a:ln>
        </p:spPr>
        <p:txBody>
          <a:bodyPr wrap="square" lIns="0" tIns="0" rIns="0" bIns="0" rtlCol="0"/>
          <a:lstStyle/>
          <a:p>
            <a:pPr defTabSz="685663"/>
            <a:endParaRPr sz="1425" dirty="0">
              <a:solidFill>
                <a:srgbClr val="6B747B"/>
              </a:solidFill>
            </a:endParaRPr>
          </a:p>
        </p:txBody>
      </p:sp>
      <p:sp>
        <p:nvSpPr>
          <p:cNvPr id="4" name="object 4"/>
          <p:cNvSpPr/>
          <p:nvPr/>
        </p:nvSpPr>
        <p:spPr>
          <a:xfrm>
            <a:off x="360360" y="846106"/>
            <a:ext cx="2862263" cy="0"/>
          </a:xfrm>
          <a:custGeom>
            <a:avLst/>
            <a:gdLst/>
            <a:ahLst/>
            <a:cxnLst/>
            <a:rect l="l" t="t" r="r" b="b"/>
            <a:pathLst>
              <a:path w="3816350">
                <a:moveTo>
                  <a:pt x="0" y="0"/>
                </a:moveTo>
                <a:lnTo>
                  <a:pt x="3816311" y="0"/>
                </a:lnTo>
              </a:path>
            </a:pathLst>
          </a:custGeom>
          <a:ln w="28575">
            <a:solidFill>
              <a:srgbClr val="BBA26A"/>
            </a:solidFill>
          </a:ln>
        </p:spPr>
        <p:txBody>
          <a:bodyPr wrap="square" lIns="0" tIns="0" rIns="0" bIns="0" rtlCol="0"/>
          <a:lstStyle/>
          <a:p>
            <a:pPr defTabSz="685663"/>
            <a:endParaRPr sz="1425" dirty="0">
              <a:solidFill>
                <a:srgbClr val="6B747B"/>
              </a:solidFill>
            </a:endParaRPr>
          </a:p>
        </p:txBody>
      </p:sp>
      <p:sp>
        <p:nvSpPr>
          <p:cNvPr id="5" name="object 5"/>
          <p:cNvSpPr/>
          <p:nvPr/>
        </p:nvSpPr>
        <p:spPr>
          <a:xfrm>
            <a:off x="3222593" y="846106"/>
            <a:ext cx="2862263" cy="0"/>
          </a:xfrm>
          <a:custGeom>
            <a:avLst/>
            <a:gdLst/>
            <a:ahLst/>
            <a:cxnLst/>
            <a:rect l="l" t="t" r="r" b="b"/>
            <a:pathLst>
              <a:path w="3816350">
                <a:moveTo>
                  <a:pt x="0" y="0"/>
                </a:moveTo>
                <a:lnTo>
                  <a:pt x="3816350" y="0"/>
                </a:lnTo>
              </a:path>
            </a:pathLst>
          </a:custGeom>
          <a:ln w="28575">
            <a:solidFill>
              <a:srgbClr val="444492"/>
            </a:solidFill>
          </a:ln>
        </p:spPr>
        <p:txBody>
          <a:bodyPr wrap="square" lIns="0" tIns="0" rIns="0" bIns="0" rtlCol="0"/>
          <a:lstStyle/>
          <a:p>
            <a:pPr defTabSz="685663"/>
            <a:endParaRPr sz="1425" dirty="0">
              <a:solidFill>
                <a:srgbClr val="6B747B"/>
              </a:solidFill>
            </a:endParaRPr>
          </a:p>
        </p:txBody>
      </p:sp>
      <p:sp>
        <p:nvSpPr>
          <p:cNvPr id="6" name="object 6"/>
          <p:cNvSpPr/>
          <p:nvPr/>
        </p:nvSpPr>
        <p:spPr>
          <a:xfrm>
            <a:off x="6084856" y="846106"/>
            <a:ext cx="2735580" cy="0"/>
          </a:xfrm>
          <a:custGeom>
            <a:avLst/>
            <a:gdLst/>
            <a:ahLst/>
            <a:cxnLst/>
            <a:rect l="l" t="t" r="r" b="b"/>
            <a:pathLst>
              <a:path w="3647440">
                <a:moveTo>
                  <a:pt x="0" y="0"/>
                </a:moveTo>
                <a:lnTo>
                  <a:pt x="3647058" y="0"/>
                </a:lnTo>
              </a:path>
            </a:pathLst>
          </a:custGeom>
          <a:ln w="28575">
            <a:solidFill>
              <a:srgbClr val="B6B833"/>
            </a:solidFill>
          </a:ln>
        </p:spPr>
        <p:txBody>
          <a:bodyPr wrap="square" lIns="0" tIns="0" rIns="0" bIns="0" rtlCol="0"/>
          <a:lstStyle/>
          <a:p>
            <a:pPr defTabSz="685663"/>
            <a:endParaRPr sz="1425" dirty="0">
              <a:solidFill>
                <a:srgbClr val="6B747B"/>
              </a:solidFill>
            </a:endParaRPr>
          </a:p>
        </p:txBody>
      </p:sp>
      <p:sp>
        <p:nvSpPr>
          <p:cNvPr id="7" name="object 7"/>
          <p:cNvSpPr txBox="1">
            <a:spLocks noGrp="1"/>
          </p:cNvSpPr>
          <p:nvPr>
            <p:ph type="title"/>
          </p:nvPr>
        </p:nvSpPr>
        <p:spPr>
          <a:xfrm>
            <a:off x="358773" y="75026"/>
            <a:ext cx="8430768" cy="623248"/>
          </a:xfrm>
          <a:prstGeom prst="rect">
            <a:avLst/>
          </a:prstGeom>
        </p:spPr>
        <p:txBody>
          <a:bodyPr vert="horz" wrap="square" lIns="0" tIns="0" rIns="0" bIns="0" rtlCol="0" anchor="ctr">
            <a:spAutoFit/>
          </a:bodyPr>
          <a:lstStyle/>
          <a:p>
            <a:pPr marL="89057"/>
            <a:r>
              <a:rPr lang="it-IT" sz="2025" b="1" dirty="0">
                <a:solidFill>
                  <a:schemeClr val="accent5">
                    <a:lumMod val="50000"/>
                  </a:schemeClr>
                </a:solidFill>
                <a:latin typeface="Arial"/>
                <a:cs typeface="Arial"/>
              </a:rPr>
              <a:t>La percentuale di persone con </a:t>
            </a:r>
            <a:r>
              <a:rPr lang="it-IT" sz="2025" b="1" dirty="0" err="1">
                <a:solidFill>
                  <a:schemeClr val="accent5">
                    <a:lumMod val="50000"/>
                  </a:schemeClr>
                </a:solidFill>
                <a:latin typeface="Arial"/>
                <a:cs typeface="Arial"/>
              </a:rPr>
              <a:t>comorbilità</a:t>
            </a:r>
            <a:r>
              <a:rPr lang="it-IT" sz="2025" b="1" dirty="0">
                <a:solidFill>
                  <a:schemeClr val="accent5">
                    <a:lumMod val="50000"/>
                  </a:schemeClr>
                </a:solidFill>
                <a:latin typeface="Arial"/>
                <a:cs typeface="Arial"/>
              </a:rPr>
              <a:t> </a:t>
            </a:r>
            <a:r>
              <a:rPr lang="it-IT" sz="2025" b="1" spc="-4" dirty="0">
                <a:solidFill>
                  <a:schemeClr val="accent5">
                    <a:lumMod val="50000"/>
                  </a:schemeClr>
                </a:solidFill>
                <a:latin typeface="Arial"/>
                <a:cs typeface="Arial"/>
              </a:rPr>
              <a:t>aumenta sostanzialmente con l’età</a:t>
            </a:r>
            <a:endParaRPr sz="2025" dirty="0">
              <a:solidFill>
                <a:schemeClr val="accent5">
                  <a:lumMod val="50000"/>
                </a:schemeClr>
              </a:solidFill>
              <a:latin typeface="Arial"/>
              <a:cs typeface="Arial"/>
            </a:endParaRPr>
          </a:p>
        </p:txBody>
      </p:sp>
      <p:sp>
        <p:nvSpPr>
          <p:cNvPr id="8" name="object 8"/>
          <p:cNvSpPr/>
          <p:nvPr/>
        </p:nvSpPr>
        <p:spPr>
          <a:xfrm>
            <a:off x="155572" y="1511266"/>
            <a:ext cx="5995988" cy="3011519"/>
          </a:xfrm>
          <a:prstGeom prst="rect">
            <a:avLst/>
          </a:prstGeom>
          <a:blipFill>
            <a:blip r:embed="rId2" cstate="print"/>
            <a:stretch>
              <a:fillRect/>
            </a:stretch>
          </a:blipFill>
        </p:spPr>
        <p:txBody>
          <a:bodyPr wrap="square" lIns="0" tIns="0" rIns="0" bIns="0" rtlCol="0"/>
          <a:lstStyle/>
          <a:p>
            <a:pPr defTabSz="685663"/>
            <a:endParaRPr sz="1425" dirty="0">
              <a:solidFill>
                <a:srgbClr val="6B747B"/>
              </a:solidFill>
            </a:endParaRPr>
          </a:p>
        </p:txBody>
      </p:sp>
      <p:sp>
        <p:nvSpPr>
          <p:cNvPr id="9" name="object 9"/>
          <p:cNvSpPr txBox="1"/>
          <p:nvPr/>
        </p:nvSpPr>
        <p:spPr>
          <a:xfrm>
            <a:off x="6156177" y="1893760"/>
            <a:ext cx="2832736" cy="1483483"/>
          </a:xfrm>
          <a:prstGeom prst="rect">
            <a:avLst/>
          </a:prstGeom>
        </p:spPr>
        <p:txBody>
          <a:bodyPr vert="horz" wrap="square" lIns="0" tIns="0" rIns="0" bIns="0" rtlCol="0">
            <a:spAutoFit/>
          </a:bodyPr>
          <a:lstStyle/>
          <a:p>
            <a:pPr marL="295268" marR="3810" indent="-285743" defTabSz="685663">
              <a:lnSpc>
                <a:spcPct val="101600"/>
              </a:lnSpc>
              <a:buFontTx/>
              <a:buChar char="•"/>
              <a:tabLst>
                <a:tab pos="295744" algn="l"/>
              </a:tabLst>
            </a:pPr>
            <a:r>
              <a:rPr lang="it-IT" sz="1575" b="1" spc="15" dirty="0">
                <a:solidFill>
                  <a:schemeClr val="accent5">
                    <a:lumMod val="50000"/>
                  </a:schemeClr>
                </a:solidFill>
                <a:cs typeface="Arial"/>
              </a:rPr>
              <a:t>Dai 50 anni</a:t>
            </a:r>
            <a:r>
              <a:rPr sz="1575" b="1" spc="8" dirty="0">
                <a:solidFill>
                  <a:schemeClr val="accent5">
                    <a:lumMod val="50000"/>
                  </a:schemeClr>
                </a:solidFill>
                <a:cs typeface="Arial"/>
              </a:rPr>
              <a:t>, </a:t>
            </a:r>
            <a:r>
              <a:rPr lang="it-IT" sz="1575" b="1" spc="8" dirty="0">
                <a:solidFill>
                  <a:schemeClr val="accent5">
                    <a:lumMod val="50000"/>
                  </a:schemeClr>
                </a:solidFill>
                <a:cs typeface="Arial"/>
              </a:rPr>
              <a:t>la metà della popolazione aveva almeno una patologia</a:t>
            </a:r>
            <a:r>
              <a:rPr sz="1575" b="1" spc="-4" dirty="0">
                <a:solidFill>
                  <a:schemeClr val="accent5">
                    <a:lumMod val="50000"/>
                  </a:schemeClr>
                </a:solidFill>
                <a:cs typeface="Arial"/>
              </a:rPr>
              <a:t>, </a:t>
            </a:r>
            <a:r>
              <a:rPr lang="it-IT" sz="1575" b="1" spc="-4" dirty="0">
                <a:solidFill>
                  <a:schemeClr val="accent5">
                    <a:lumMod val="50000"/>
                  </a:schemeClr>
                </a:solidFill>
                <a:cs typeface="Arial"/>
              </a:rPr>
              <a:t>e dall’età di 65 anni la maggioranza presentava più patologie concomitanti</a:t>
            </a:r>
            <a:endParaRPr sz="1575" b="1" dirty="0">
              <a:solidFill>
                <a:schemeClr val="accent5">
                  <a:lumMod val="50000"/>
                </a:schemeClr>
              </a:solidFill>
              <a:cs typeface="Arial"/>
            </a:endParaRPr>
          </a:p>
        </p:txBody>
      </p:sp>
      <p:sp>
        <p:nvSpPr>
          <p:cNvPr id="10" name="object 10"/>
          <p:cNvSpPr txBox="1"/>
          <p:nvPr/>
        </p:nvSpPr>
        <p:spPr>
          <a:xfrm>
            <a:off x="214732" y="943452"/>
            <a:ext cx="8548688" cy="438582"/>
          </a:xfrm>
          <a:prstGeom prst="rect">
            <a:avLst/>
          </a:prstGeom>
        </p:spPr>
        <p:txBody>
          <a:bodyPr vert="horz" wrap="square" lIns="0" tIns="0" rIns="0" bIns="0" rtlCol="0">
            <a:spAutoFit/>
          </a:bodyPr>
          <a:lstStyle/>
          <a:p>
            <a:pPr marL="295268" indent="-285743" defTabSz="685663">
              <a:buClr>
                <a:srgbClr val="444492"/>
              </a:buClr>
              <a:buFontTx/>
              <a:buChar char="•"/>
              <a:tabLst>
                <a:tab pos="295268" algn="l"/>
              </a:tabLst>
            </a:pPr>
            <a:r>
              <a:rPr lang="it-IT" sz="1425" spc="15" dirty="0" err="1">
                <a:solidFill>
                  <a:schemeClr val="accent5">
                    <a:lumMod val="50000"/>
                  </a:schemeClr>
                </a:solidFill>
                <a:cs typeface="Arial"/>
              </a:rPr>
              <a:t>Cross-sectional</a:t>
            </a:r>
            <a:r>
              <a:rPr lang="it-IT" sz="1425" spc="15" dirty="0">
                <a:solidFill>
                  <a:schemeClr val="accent5">
                    <a:lumMod val="50000"/>
                  </a:schemeClr>
                </a:solidFill>
                <a:cs typeface="Arial"/>
              </a:rPr>
              <a:t> </a:t>
            </a:r>
            <a:r>
              <a:rPr lang="it-IT" sz="1425" spc="15" dirty="0" err="1">
                <a:solidFill>
                  <a:schemeClr val="accent5">
                    <a:lumMod val="50000"/>
                  </a:schemeClr>
                </a:solidFill>
                <a:cs typeface="Arial"/>
              </a:rPr>
              <a:t>study-</a:t>
            </a:r>
            <a:r>
              <a:rPr lang="it-IT" sz="1425" spc="15" dirty="0">
                <a:solidFill>
                  <a:schemeClr val="accent5">
                    <a:lumMod val="50000"/>
                  </a:schemeClr>
                </a:solidFill>
                <a:cs typeface="Arial"/>
              </a:rPr>
              <a:t> dati su 40 morbilità- 1751841 persone registrate con 314 </a:t>
            </a:r>
            <a:r>
              <a:rPr lang="it-IT" sz="1425" i="1" spc="15" dirty="0" err="1">
                <a:solidFill>
                  <a:schemeClr val="accent5">
                    <a:lumMod val="50000"/>
                  </a:schemeClr>
                </a:solidFill>
                <a:cs typeface="Arial"/>
              </a:rPr>
              <a:t>medical</a:t>
            </a:r>
            <a:r>
              <a:rPr lang="it-IT" sz="1425" i="1" spc="15" dirty="0">
                <a:solidFill>
                  <a:schemeClr val="accent5">
                    <a:lumMod val="50000"/>
                  </a:schemeClr>
                </a:solidFill>
                <a:cs typeface="Arial"/>
              </a:rPr>
              <a:t> </a:t>
            </a:r>
            <a:r>
              <a:rPr lang="it-IT" sz="1425" i="1" spc="15" dirty="0" err="1">
                <a:solidFill>
                  <a:schemeClr val="accent5">
                    <a:lumMod val="50000"/>
                  </a:schemeClr>
                </a:solidFill>
                <a:cs typeface="Arial"/>
              </a:rPr>
              <a:t>practices</a:t>
            </a:r>
            <a:r>
              <a:rPr lang="it-IT" sz="1425" i="1" spc="15" dirty="0">
                <a:solidFill>
                  <a:schemeClr val="accent5">
                    <a:lumMod val="50000"/>
                  </a:schemeClr>
                </a:solidFill>
                <a:cs typeface="Arial"/>
              </a:rPr>
              <a:t> </a:t>
            </a:r>
            <a:r>
              <a:rPr lang="it-IT" sz="1425" spc="15" dirty="0">
                <a:solidFill>
                  <a:schemeClr val="accent5">
                    <a:lumMod val="50000"/>
                  </a:schemeClr>
                </a:solidFill>
                <a:cs typeface="Arial"/>
              </a:rPr>
              <a:t>Scozia, marzo 2007</a:t>
            </a:r>
            <a:endParaRPr sz="1425" dirty="0">
              <a:solidFill>
                <a:schemeClr val="accent5">
                  <a:lumMod val="50000"/>
                </a:schemeClr>
              </a:solidFill>
              <a:cs typeface="Arial"/>
            </a:endParaRPr>
          </a:p>
        </p:txBody>
      </p:sp>
      <p:sp>
        <p:nvSpPr>
          <p:cNvPr id="11" name="object 11"/>
          <p:cNvSpPr txBox="1"/>
          <p:nvPr/>
        </p:nvSpPr>
        <p:spPr>
          <a:xfrm>
            <a:off x="3704273" y="4845025"/>
            <a:ext cx="4543901" cy="126958"/>
          </a:xfrm>
          <a:prstGeom prst="rect">
            <a:avLst/>
          </a:prstGeom>
        </p:spPr>
        <p:txBody>
          <a:bodyPr vert="horz" wrap="square" lIns="0" tIns="0" rIns="0" bIns="0" rtlCol="0">
            <a:spAutoFit/>
          </a:bodyPr>
          <a:lstStyle/>
          <a:p>
            <a:pPr marL="9525" defTabSz="685663"/>
            <a:r>
              <a:rPr sz="825" spc="-4" dirty="0">
                <a:solidFill>
                  <a:srgbClr val="444492"/>
                </a:solidFill>
                <a:cs typeface="Arial"/>
              </a:rPr>
              <a:t>K.Barnet and al.The Lancet. </a:t>
            </a:r>
            <a:r>
              <a:rPr sz="825" spc="-15" dirty="0">
                <a:solidFill>
                  <a:srgbClr val="444492"/>
                </a:solidFill>
                <a:cs typeface="Arial"/>
              </a:rPr>
              <a:t>Volume </a:t>
            </a:r>
            <a:r>
              <a:rPr sz="825" spc="-4" dirty="0">
                <a:solidFill>
                  <a:srgbClr val="444492"/>
                </a:solidFill>
                <a:cs typeface="Arial"/>
              </a:rPr>
              <a:t>380 (9836), July 2012,</a:t>
            </a:r>
            <a:r>
              <a:rPr sz="825" spc="109" dirty="0">
                <a:solidFill>
                  <a:srgbClr val="444492"/>
                </a:solidFill>
                <a:cs typeface="Arial"/>
              </a:rPr>
              <a:t> </a:t>
            </a:r>
            <a:r>
              <a:rPr sz="825" dirty="0">
                <a:solidFill>
                  <a:srgbClr val="444492"/>
                </a:solidFill>
                <a:cs typeface="Arial"/>
              </a:rPr>
              <a:t>p37-43</a:t>
            </a:r>
            <a:endParaRPr sz="825" dirty="0">
              <a:solidFill>
                <a:srgbClr val="6B747B"/>
              </a:solidFill>
              <a:cs typeface="Arial"/>
            </a:endParaRPr>
          </a:p>
        </p:txBody>
      </p:sp>
    </p:spTree>
    <p:extLst>
      <p:ext uri="{BB962C8B-B14F-4D97-AF65-F5344CB8AC3E}">
        <p14:creationId xmlns:p14="http://schemas.microsoft.com/office/powerpoint/2010/main" val="79946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8775" y="176644"/>
            <a:ext cx="8420894" cy="470944"/>
          </a:xfrm>
        </p:spPr>
        <p:txBody>
          <a:bodyPr>
            <a:noAutofit/>
          </a:bodyPr>
          <a:lstStyle/>
          <a:p>
            <a:r>
              <a:rPr lang="it-IT" sz="2700" b="1" dirty="0" err="1">
                <a:solidFill>
                  <a:schemeClr val="accent5">
                    <a:lumMod val="50000"/>
                  </a:schemeClr>
                </a:solidFill>
                <a:latin typeface="Arial Black" pitchFamily="34" charset="0"/>
              </a:rPr>
              <a:t>Burden</a:t>
            </a:r>
            <a:r>
              <a:rPr lang="it-IT" sz="2700" b="1" dirty="0">
                <a:solidFill>
                  <a:schemeClr val="accent5">
                    <a:lumMod val="50000"/>
                  </a:schemeClr>
                </a:solidFill>
                <a:latin typeface="Arial Black" pitchFamily="34" charset="0"/>
              </a:rPr>
              <a:t> dell’influenza in Italia e in Europa</a:t>
            </a:r>
          </a:p>
        </p:txBody>
      </p:sp>
      <p:sp>
        <p:nvSpPr>
          <p:cNvPr id="4" name="Segnaposto numero diapositiva 3"/>
          <p:cNvSpPr>
            <a:spLocks noGrp="1"/>
          </p:cNvSpPr>
          <p:nvPr>
            <p:ph type="sldNum" sz="quarter" idx="16"/>
          </p:nvPr>
        </p:nvSpPr>
        <p:spPr/>
        <p:txBody>
          <a:bodyPr/>
          <a:lstStyle/>
          <a:p>
            <a:fld id="{980E94A8-0648-D043-B8F7-3AFA110B04BE}" type="slidenum">
              <a:rPr lang="en-US" smtClean="0">
                <a:solidFill>
                  <a:srgbClr val="6B747B"/>
                </a:solidFill>
              </a:rPr>
              <a:pPr/>
              <a:t>3</a:t>
            </a:fld>
            <a:endParaRPr lang="en-US" dirty="0">
              <a:solidFill>
                <a:srgbClr val="6B747B"/>
              </a:solidFill>
            </a:endParaRP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08" y="1329356"/>
            <a:ext cx="7596336" cy="107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709" y="3003542"/>
            <a:ext cx="8051756" cy="117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257"/>
          <a:stretch/>
        </p:blipFill>
        <p:spPr bwMode="auto">
          <a:xfrm>
            <a:off x="157156" y="897564"/>
            <a:ext cx="915954" cy="59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241" r="17502"/>
          <a:stretch/>
        </p:blipFill>
        <p:spPr bwMode="auto">
          <a:xfrm>
            <a:off x="239507" y="2571494"/>
            <a:ext cx="833605" cy="62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264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60360" y="4535490"/>
            <a:ext cx="8424863" cy="0"/>
          </a:xfrm>
          <a:custGeom>
            <a:avLst/>
            <a:gdLst/>
            <a:ahLst/>
            <a:cxnLst/>
            <a:rect l="l" t="t" r="r" b="b"/>
            <a:pathLst>
              <a:path w="11233150">
                <a:moveTo>
                  <a:pt x="0" y="0"/>
                </a:moveTo>
                <a:lnTo>
                  <a:pt x="11233111" y="0"/>
                </a:lnTo>
              </a:path>
            </a:pathLst>
          </a:custGeom>
          <a:ln w="9525">
            <a:solidFill>
              <a:srgbClr val="67757D"/>
            </a:solidFill>
          </a:ln>
        </p:spPr>
        <p:txBody>
          <a:bodyPr wrap="square" lIns="0" tIns="0" rIns="0" bIns="0" rtlCol="0"/>
          <a:lstStyle/>
          <a:p>
            <a:pPr defTabSz="685663"/>
            <a:endParaRPr sz="1425" dirty="0">
              <a:solidFill>
                <a:srgbClr val="6B747B"/>
              </a:solidFill>
            </a:endParaRPr>
          </a:p>
        </p:txBody>
      </p:sp>
      <p:sp>
        <p:nvSpPr>
          <p:cNvPr id="6" name="object 6"/>
          <p:cNvSpPr/>
          <p:nvPr/>
        </p:nvSpPr>
        <p:spPr>
          <a:xfrm>
            <a:off x="4819651" y="1125504"/>
            <a:ext cx="3592544" cy="3240500"/>
          </a:xfrm>
          <a:prstGeom prst="rect">
            <a:avLst/>
          </a:prstGeom>
          <a:blipFill>
            <a:blip r:embed="rId2" cstate="print"/>
            <a:stretch>
              <a:fillRect/>
            </a:stretch>
          </a:blipFill>
        </p:spPr>
        <p:txBody>
          <a:bodyPr wrap="square" lIns="0" tIns="0" rIns="0" bIns="0" rtlCol="0"/>
          <a:lstStyle/>
          <a:p>
            <a:pPr defTabSz="685663"/>
            <a:endParaRPr sz="1425" dirty="0">
              <a:solidFill>
                <a:srgbClr val="6B747B"/>
              </a:solidFill>
            </a:endParaRPr>
          </a:p>
        </p:txBody>
      </p:sp>
      <p:sp>
        <p:nvSpPr>
          <p:cNvPr id="7" name="object 7"/>
          <p:cNvSpPr txBox="1">
            <a:spLocks noGrp="1"/>
          </p:cNvSpPr>
          <p:nvPr>
            <p:ph type="title" idx="4294967295"/>
          </p:nvPr>
        </p:nvSpPr>
        <p:spPr>
          <a:xfrm>
            <a:off x="320626" y="178246"/>
            <a:ext cx="8464597" cy="369332"/>
          </a:xfrm>
          <a:prstGeom prst="rect">
            <a:avLst/>
          </a:prstGeom>
        </p:spPr>
        <p:txBody>
          <a:bodyPr vert="horz" wrap="square" lIns="0" tIns="0" rIns="0" bIns="0" rtlCol="0" anchor="ctr">
            <a:spAutoFit/>
          </a:bodyPr>
          <a:lstStyle/>
          <a:p>
            <a:r>
              <a:rPr lang="it-IT" sz="2400" b="1" dirty="0">
                <a:solidFill>
                  <a:schemeClr val="accent5">
                    <a:lumMod val="50000"/>
                  </a:schemeClr>
                </a:solidFill>
                <a:latin typeface="Arial"/>
                <a:cs typeface="Arial"/>
              </a:rPr>
              <a:t>Il reale impatto dell’influenza non è riconosciuto</a:t>
            </a:r>
            <a:endParaRPr sz="2400" b="1" dirty="0">
              <a:solidFill>
                <a:schemeClr val="accent5">
                  <a:lumMod val="50000"/>
                </a:schemeClr>
              </a:solidFill>
              <a:latin typeface="Arial"/>
              <a:cs typeface="Arial"/>
            </a:endParaRPr>
          </a:p>
        </p:txBody>
      </p:sp>
      <p:sp>
        <p:nvSpPr>
          <p:cNvPr id="8" name="object 8"/>
          <p:cNvSpPr/>
          <p:nvPr/>
        </p:nvSpPr>
        <p:spPr>
          <a:xfrm>
            <a:off x="4091897" y="1456702"/>
            <a:ext cx="600075" cy="451009"/>
          </a:xfrm>
          <a:custGeom>
            <a:avLst/>
            <a:gdLst/>
            <a:ahLst/>
            <a:cxnLst/>
            <a:rect l="l" t="t" r="r" b="b"/>
            <a:pathLst>
              <a:path w="800100" h="601344">
                <a:moveTo>
                  <a:pt x="499490" y="0"/>
                </a:moveTo>
                <a:lnTo>
                  <a:pt x="499490" y="150368"/>
                </a:lnTo>
                <a:lnTo>
                  <a:pt x="0" y="150368"/>
                </a:lnTo>
                <a:lnTo>
                  <a:pt x="0" y="450850"/>
                </a:lnTo>
                <a:lnTo>
                  <a:pt x="499490" y="450850"/>
                </a:lnTo>
                <a:lnTo>
                  <a:pt x="499490" y="601218"/>
                </a:lnTo>
                <a:lnTo>
                  <a:pt x="800100" y="300609"/>
                </a:lnTo>
                <a:lnTo>
                  <a:pt x="499490" y="0"/>
                </a:lnTo>
                <a:close/>
              </a:path>
            </a:pathLst>
          </a:custGeom>
          <a:solidFill>
            <a:srgbClr val="444492"/>
          </a:solidFill>
        </p:spPr>
        <p:txBody>
          <a:bodyPr wrap="square" lIns="0" tIns="0" rIns="0" bIns="0" rtlCol="0"/>
          <a:lstStyle/>
          <a:p>
            <a:pPr defTabSz="685663"/>
            <a:endParaRPr sz="1425" dirty="0">
              <a:solidFill>
                <a:srgbClr val="6B747B"/>
              </a:solidFill>
            </a:endParaRPr>
          </a:p>
        </p:txBody>
      </p:sp>
      <p:sp>
        <p:nvSpPr>
          <p:cNvPr id="9" name="object 9"/>
          <p:cNvSpPr txBox="1"/>
          <p:nvPr/>
        </p:nvSpPr>
        <p:spPr>
          <a:xfrm>
            <a:off x="825643" y="1146412"/>
            <a:ext cx="3176111" cy="3182153"/>
          </a:xfrm>
          <a:prstGeom prst="rect">
            <a:avLst/>
          </a:prstGeom>
        </p:spPr>
        <p:txBody>
          <a:bodyPr vert="horz" wrap="square" lIns="0" tIns="0" rIns="0" bIns="0" rtlCol="0">
            <a:spAutoFit/>
          </a:bodyPr>
          <a:lstStyle/>
          <a:p>
            <a:pPr marL="953" algn="ctr" defTabSz="685663"/>
            <a:r>
              <a:rPr sz="1500" b="1" spc="8" dirty="0">
                <a:solidFill>
                  <a:schemeClr val="accent5">
                    <a:lumMod val="50000"/>
                  </a:schemeClr>
                </a:solidFill>
                <a:cs typeface="Arial"/>
              </a:rPr>
              <a:t>Perc</a:t>
            </a:r>
            <a:r>
              <a:rPr lang="it-IT" sz="1500" b="1" spc="8" dirty="0" err="1">
                <a:solidFill>
                  <a:schemeClr val="accent5">
                    <a:lumMod val="50000"/>
                  </a:schemeClr>
                </a:solidFill>
                <a:cs typeface="Arial"/>
              </a:rPr>
              <a:t>ezione</a:t>
            </a:r>
            <a:endParaRPr sz="1500" dirty="0">
              <a:solidFill>
                <a:schemeClr val="accent5">
                  <a:lumMod val="50000"/>
                </a:schemeClr>
              </a:solidFill>
              <a:cs typeface="Arial"/>
            </a:endParaRPr>
          </a:p>
          <a:p>
            <a:pPr marL="9049" marR="3810" algn="ctr" defTabSz="685663">
              <a:lnSpc>
                <a:spcPct val="101099"/>
              </a:lnSpc>
            </a:pPr>
            <a:r>
              <a:rPr lang="it-IT" sz="1500" dirty="0">
                <a:solidFill>
                  <a:schemeClr val="accent5">
                    <a:lumMod val="50000"/>
                  </a:schemeClr>
                </a:solidFill>
                <a:cs typeface="Arial"/>
              </a:rPr>
              <a:t>L'influenza è solo un fastidio a breve termine e la vaccinazione non ne vale la pena</a:t>
            </a:r>
            <a:endParaRPr sz="1500" dirty="0">
              <a:solidFill>
                <a:schemeClr val="accent5">
                  <a:lumMod val="50000"/>
                </a:schemeClr>
              </a:solidFill>
              <a:cs typeface="Arial"/>
            </a:endParaRPr>
          </a:p>
          <a:p>
            <a:pPr defTabSz="685663">
              <a:spcBef>
                <a:spcPts val="8"/>
              </a:spcBef>
            </a:pPr>
            <a:endParaRPr dirty="0">
              <a:solidFill>
                <a:schemeClr val="accent5">
                  <a:lumMod val="50000"/>
                </a:schemeClr>
              </a:solidFill>
              <a:latin typeface="Times New Roman"/>
              <a:cs typeface="Times New Roman"/>
            </a:endParaRPr>
          </a:p>
          <a:p>
            <a:pPr marL="476" algn="ctr" defTabSz="685663"/>
            <a:r>
              <a:rPr lang="it-IT" sz="1500" b="1" spc="8" dirty="0">
                <a:solidFill>
                  <a:schemeClr val="accent5">
                    <a:lumMod val="50000"/>
                  </a:schemeClr>
                </a:solidFill>
                <a:cs typeface="Arial"/>
              </a:rPr>
              <a:t>Ma</a:t>
            </a:r>
            <a:r>
              <a:rPr lang="it-IT" sz="1500" dirty="0">
                <a:solidFill>
                  <a:schemeClr val="accent5">
                    <a:lumMod val="50000"/>
                  </a:schemeClr>
                </a:solidFill>
              </a:rPr>
              <a:t/>
            </a:r>
            <a:br>
              <a:rPr lang="it-IT" sz="1500" dirty="0">
                <a:solidFill>
                  <a:schemeClr val="accent5">
                    <a:lumMod val="50000"/>
                  </a:schemeClr>
                </a:solidFill>
              </a:rPr>
            </a:br>
            <a:r>
              <a:rPr lang="it-IT" sz="1500" dirty="0">
                <a:solidFill>
                  <a:schemeClr val="accent5">
                    <a:lumMod val="50000"/>
                  </a:schemeClr>
                </a:solidFill>
              </a:rPr>
              <a:t>l’influenza confermata o diagnosticata in laboratorio  è solo la punta dell'iceberg</a:t>
            </a:r>
            <a:endParaRPr sz="1500" dirty="0">
              <a:solidFill>
                <a:schemeClr val="accent5">
                  <a:lumMod val="50000"/>
                </a:schemeClr>
              </a:solidFill>
              <a:cs typeface="Arial"/>
            </a:endParaRPr>
          </a:p>
          <a:p>
            <a:pPr defTabSz="685663"/>
            <a:endParaRPr sz="1500" dirty="0">
              <a:solidFill>
                <a:schemeClr val="accent5">
                  <a:lumMod val="50000"/>
                </a:schemeClr>
              </a:solidFill>
              <a:latin typeface="Times New Roman"/>
              <a:cs typeface="Times New Roman"/>
            </a:endParaRPr>
          </a:p>
          <a:p>
            <a:pPr marR="51910" algn="ctr" defTabSz="685663">
              <a:spcBef>
                <a:spcPts val="1001"/>
              </a:spcBef>
            </a:pPr>
            <a:r>
              <a:rPr sz="1500" b="1" spc="4" dirty="0">
                <a:solidFill>
                  <a:schemeClr val="accent5">
                    <a:lumMod val="50000"/>
                  </a:schemeClr>
                </a:solidFill>
                <a:cs typeface="Arial"/>
              </a:rPr>
              <a:t>Real</a:t>
            </a:r>
            <a:r>
              <a:rPr lang="it-IT" sz="1500" b="1" spc="4" dirty="0" err="1">
                <a:solidFill>
                  <a:schemeClr val="accent5">
                    <a:lumMod val="50000"/>
                  </a:schemeClr>
                </a:solidFill>
                <a:cs typeface="Arial"/>
              </a:rPr>
              <a:t>tà</a:t>
            </a:r>
            <a:r>
              <a:rPr sz="1500" b="1" spc="4" dirty="0">
                <a:solidFill>
                  <a:schemeClr val="accent5">
                    <a:lumMod val="50000"/>
                  </a:schemeClr>
                </a:solidFill>
                <a:cs typeface="Arial"/>
              </a:rPr>
              <a:t>!</a:t>
            </a:r>
            <a:r>
              <a:rPr lang="it-IT" sz="1500" dirty="0">
                <a:solidFill>
                  <a:schemeClr val="accent5">
                    <a:lumMod val="50000"/>
                  </a:schemeClr>
                </a:solidFill>
              </a:rPr>
              <a:t/>
            </a:r>
            <a:br>
              <a:rPr lang="it-IT" sz="1500" dirty="0">
                <a:solidFill>
                  <a:schemeClr val="accent5">
                    <a:lumMod val="50000"/>
                  </a:schemeClr>
                </a:solidFill>
              </a:rPr>
            </a:br>
            <a:r>
              <a:rPr lang="it-IT" sz="1500" dirty="0">
                <a:solidFill>
                  <a:schemeClr val="accent5">
                    <a:lumMod val="50000"/>
                  </a:schemeClr>
                </a:solidFill>
              </a:rPr>
              <a:t>serie condizioni cliniche, economiche e peso sociale dovute ad influenza e complicanze</a:t>
            </a:r>
            <a:endParaRPr sz="1500" dirty="0">
              <a:solidFill>
                <a:schemeClr val="accent5">
                  <a:lumMod val="50000"/>
                </a:schemeClr>
              </a:solidFill>
              <a:cs typeface="Arial"/>
            </a:endParaRPr>
          </a:p>
        </p:txBody>
      </p:sp>
      <p:sp>
        <p:nvSpPr>
          <p:cNvPr id="10" name="object 10"/>
          <p:cNvSpPr/>
          <p:nvPr/>
        </p:nvSpPr>
        <p:spPr>
          <a:xfrm>
            <a:off x="4095751" y="3440570"/>
            <a:ext cx="600075" cy="449580"/>
          </a:xfrm>
          <a:custGeom>
            <a:avLst/>
            <a:gdLst/>
            <a:ahLst/>
            <a:cxnLst/>
            <a:rect l="l" t="t" r="r" b="b"/>
            <a:pathLst>
              <a:path w="800100" h="599439">
                <a:moveTo>
                  <a:pt x="500634" y="0"/>
                </a:moveTo>
                <a:lnTo>
                  <a:pt x="500634" y="149733"/>
                </a:lnTo>
                <a:lnTo>
                  <a:pt x="0" y="149733"/>
                </a:lnTo>
                <a:lnTo>
                  <a:pt x="0" y="449199"/>
                </a:lnTo>
                <a:lnTo>
                  <a:pt x="500634" y="449199"/>
                </a:lnTo>
                <a:lnTo>
                  <a:pt x="500634" y="598932"/>
                </a:lnTo>
                <a:lnTo>
                  <a:pt x="800100" y="299466"/>
                </a:lnTo>
                <a:lnTo>
                  <a:pt x="500634" y="0"/>
                </a:lnTo>
                <a:close/>
              </a:path>
            </a:pathLst>
          </a:custGeom>
          <a:solidFill>
            <a:srgbClr val="444492"/>
          </a:solidFill>
        </p:spPr>
        <p:txBody>
          <a:bodyPr wrap="square" lIns="0" tIns="0" rIns="0" bIns="0" rtlCol="0"/>
          <a:lstStyle/>
          <a:p>
            <a:pPr defTabSz="685663"/>
            <a:endParaRPr sz="1425" dirty="0">
              <a:solidFill>
                <a:srgbClr val="6B747B"/>
              </a:solidFill>
            </a:endParaRPr>
          </a:p>
        </p:txBody>
      </p:sp>
      <p:sp>
        <p:nvSpPr>
          <p:cNvPr id="2" name="Rettangolo 1"/>
          <p:cNvSpPr/>
          <p:nvPr/>
        </p:nvSpPr>
        <p:spPr>
          <a:xfrm>
            <a:off x="4819652" y="1125503"/>
            <a:ext cx="1796271" cy="905037"/>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685663"/>
            <a:r>
              <a:rPr lang="it-IT" sz="1425" dirty="0" err="1">
                <a:solidFill>
                  <a:srgbClr val="FFFFFF"/>
                </a:solidFill>
              </a:rPr>
              <a:t>Febbre,mal</a:t>
            </a:r>
            <a:r>
              <a:rPr lang="it-IT" sz="1425" dirty="0">
                <a:solidFill>
                  <a:srgbClr val="FFFFFF"/>
                </a:solidFill>
              </a:rPr>
              <a:t> di testa, </a:t>
            </a:r>
          </a:p>
          <a:p>
            <a:pPr defTabSz="685663"/>
            <a:r>
              <a:rPr lang="it-IT" sz="1425" dirty="0">
                <a:solidFill>
                  <a:srgbClr val="FFFFFF"/>
                </a:solidFill>
              </a:rPr>
              <a:t>dolori muscolari, </a:t>
            </a:r>
          </a:p>
          <a:p>
            <a:pPr defTabSz="685663"/>
            <a:r>
              <a:rPr lang="it-IT" sz="1425" dirty="0">
                <a:solidFill>
                  <a:srgbClr val="FFFFFF"/>
                </a:solidFill>
              </a:rPr>
              <a:t>tosse..</a:t>
            </a:r>
          </a:p>
        </p:txBody>
      </p:sp>
      <p:sp>
        <p:nvSpPr>
          <p:cNvPr id="12" name="Rettangolo 11"/>
          <p:cNvSpPr/>
          <p:nvPr/>
        </p:nvSpPr>
        <p:spPr>
          <a:xfrm>
            <a:off x="4819653" y="3037447"/>
            <a:ext cx="2457448" cy="12976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defTabSz="685663"/>
            <a:r>
              <a:rPr lang="it-IT" sz="1425" dirty="0">
                <a:solidFill>
                  <a:srgbClr val="FFFFFF"/>
                </a:solidFill>
              </a:rPr>
              <a:t>Attacco cardiaco, </a:t>
            </a:r>
            <a:r>
              <a:rPr lang="it-IT" sz="1425" dirty="0" err="1">
                <a:solidFill>
                  <a:srgbClr val="FFFFFF"/>
                </a:solidFill>
              </a:rPr>
              <a:t>stroke</a:t>
            </a:r>
            <a:r>
              <a:rPr lang="it-IT" sz="1425" dirty="0">
                <a:solidFill>
                  <a:srgbClr val="FFFFFF"/>
                </a:solidFill>
              </a:rPr>
              <a:t>, polmonite, aggravamento di malattie croniche, diabete, asma, COPD, morte</a:t>
            </a:r>
          </a:p>
        </p:txBody>
      </p:sp>
    </p:spTree>
    <p:extLst>
      <p:ext uri="{BB962C8B-B14F-4D97-AF65-F5344CB8AC3E}">
        <p14:creationId xmlns:p14="http://schemas.microsoft.com/office/powerpoint/2010/main" val="416055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55C064F3-5FC6-4036-B1FC-318C9D4D75D3}"/>
              </a:ext>
            </a:extLst>
          </p:cNvPr>
          <p:cNvGrpSpPr/>
          <p:nvPr/>
        </p:nvGrpSpPr>
        <p:grpSpPr>
          <a:xfrm>
            <a:off x="1423556" y="2708902"/>
            <a:ext cx="3062722" cy="1532699"/>
            <a:chOff x="374073" y="1298865"/>
            <a:chExt cx="4083629" cy="2043598"/>
          </a:xfrm>
        </p:grpSpPr>
        <p:sp>
          <p:nvSpPr>
            <p:cNvPr id="41" name="Rounded Rectangle 3">
              <a:extLst>
                <a:ext uri="{FF2B5EF4-FFF2-40B4-BE49-F238E27FC236}">
                  <a16:creationId xmlns:a16="http://schemas.microsoft.com/office/drawing/2014/main" xmlns="" id="{AC4E5B7C-1D4A-45DB-B736-0FC2E4857BE7}"/>
                </a:ext>
              </a:extLst>
            </p:cNvPr>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lvl="1">
                <a:defRPr/>
              </a:pPr>
              <a:endParaRPr lang="en-GB" sz="1350" dirty="0">
                <a:solidFill>
                  <a:srgbClr val="FFFFFF"/>
                </a:solidFill>
                <a:latin typeface="Arial"/>
              </a:endParaRPr>
            </a:p>
          </p:txBody>
        </p:sp>
        <p:sp>
          <p:nvSpPr>
            <p:cNvPr id="42" name="Teardrop 41">
              <a:extLst>
                <a:ext uri="{FF2B5EF4-FFF2-40B4-BE49-F238E27FC236}">
                  <a16:creationId xmlns:a16="http://schemas.microsoft.com/office/drawing/2014/main" xmlns="" id="{50E098F5-1D0E-4874-8B88-657D47B8E7A3}"/>
                </a:ext>
              </a:extLst>
            </p:cNvPr>
            <p:cNvSpPr/>
            <p:nvPr/>
          </p:nvSpPr>
          <p:spPr bwMode="auto">
            <a:xfrm rot="10800000">
              <a:off x="374073" y="1298865"/>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grpSp>
      <p:grpSp>
        <p:nvGrpSpPr>
          <p:cNvPr id="43" name="Group 42">
            <a:extLst>
              <a:ext uri="{FF2B5EF4-FFF2-40B4-BE49-F238E27FC236}">
                <a16:creationId xmlns:a16="http://schemas.microsoft.com/office/drawing/2014/main" xmlns="" id="{F7937C7B-4B28-4D0F-BEB6-AD842E927FA1}"/>
              </a:ext>
            </a:extLst>
          </p:cNvPr>
          <p:cNvGrpSpPr/>
          <p:nvPr/>
        </p:nvGrpSpPr>
        <p:grpSpPr>
          <a:xfrm>
            <a:off x="4669198" y="967080"/>
            <a:ext cx="3062722" cy="1539769"/>
            <a:chOff x="374073" y="1289438"/>
            <a:chExt cx="4083629" cy="2053025"/>
          </a:xfrm>
        </p:grpSpPr>
        <p:sp>
          <p:nvSpPr>
            <p:cNvPr id="44" name="Rounded Rectangle 3">
              <a:extLst>
                <a:ext uri="{FF2B5EF4-FFF2-40B4-BE49-F238E27FC236}">
                  <a16:creationId xmlns:a16="http://schemas.microsoft.com/office/drawing/2014/main" xmlns="" id="{5AB7FD81-1294-4E46-BFBB-DF30E480DAD2}"/>
                </a:ext>
              </a:extLst>
            </p:cNvPr>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lvl="1">
                <a:defRPr/>
              </a:pPr>
              <a:endParaRPr lang="en-GB" sz="1350" dirty="0">
                <a:solidFill>
                  <a:srgbClr val="FFFFFF"/>
                </a:solidFill>
                <a:latin typeface="Arial"/>
              </a:endParaRPr>
            </a:p>
          </p:txBody>
        </p:sp>
        <p:sp>
          <p:nvSpPr>
            <p:cNvPr id="45" name="Teardrop 44">
              <a:extLst>
                <a:ext uri="{FF2B5EF4-FFF2-40B4-BE49-F238E27FC236}">
                  <a16:creationId xmlns:a16="http://schemas.microsoft.com/office/drawing/2014/main" xmlns="" id="{73705ECC-179C-4973-8AD2-BE592FB74771}"/>
                </a:ext>
              </a:extLst>
            </p:cNvPr>
            <p:cNvSpPr/>
            <p:nvPr/>
          </p:nvSpPr>
          <p:spPr bwMode="auto">
            <a:xfrm rot="10800000">
              <a:off x="374073" y="1289438"/>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grpSp>
      <p:grpSp>
        <p:nvGrpSpPr>
          <p:cNvPr id="46" name="Group 45">
            <a:extLst>
              <a:ext uri="{FF2B5EF4-FFF2-40B4-BE49-F238E27FC236}">
                <a16:creationId xmlns:a16="http://schemas.microsoft.com/office/drawing/2014/main" xmlns="" id="{044275CC-6728-4015-ADB9-91D576E1B072}"/>
              </a:ext>
            </a:extLst>
          </p:cNvPr>
          <p:cNvGrpSpPr/>
          <p:nvPr/>
        </p:nvGrpSpPr>
        <p:grpSpPr>
          <a:xfrm>
            <a:off x="4669198" y="2708902"/>
            <a:ext cx="3062722" cy="1532699"/>
            <a:chOff x="374073" y="1298865"/>
            <a:chExt cx="4083629" cy="2043598"/>
          </a:xfrm>
        </p:grpSpPr>
        <p:sp>
          <p:nvSpPr>
            <p:cNvPr id="47" name="Rounded Rectangle 3">
              <a:extLst>
                <a:ext uri="{FF2B5EF4-FFF2-40B4-BE49-F238E27FC236}">
                  <a16:creationId xmlns:a16="http://schemas.microsoft.com/office/drawing/2014/main" xmlns="" id="{514636D0-663A-4CE1-BA11-7B871F8F142D}"/>
                </a:ext>
              </a:extLst>
            </p:cNvPr>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lvl="1">
                <a:defRPr/>
              </a:pPr>
              <a:endParaRPr lang="en-GB" sz="1350" dirty="0">
                <a:solidFill>
                  <a:srgbClr val="FFFFFF"/>
                </a:solidFill>
                <a:latin typeface="Arial"/>
              </a:endParaRPr>
            </a:p>
          </p:txBody>
        </p:sp>
        <p:sp>
          <p:nvSpPr>
            <p:cNvPr id="48" name="Teardrop 47">
              <a:extLst>
                <a:ext uri="{FF2B5EF4-FFF2-40B4-BE49-F238E27FC236}">
                  <a16:creationId xmlns:a16="http://schemas.microsoft.com/office/drawing/2014/main" xmlns="" id="{C4A693A8-14BF-4E79-8422-1EBEAF0259D1}"/>
                </a:ext>
              </a:extLst>
            </p:cNvPr>
            <p:cNvSpPr/>
            <p:nvPr/>
          </p:nvSpPr>
          <p:spPr bwMode="auto">
            <a:xfrm rot="10800000">
              <a:off x="374073" y="1298865"/>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grpSp>
      <p:sp>
        <p:nvSpPr>
          <p:cNvPr id="2" name="Title 1"/>
          <p:cNvSpPr>
            <a:spLocks noGrp="1"/>
          </p:cNvSpPr>
          <p:nvPr>
            <p:ph type="title"/>
          </p:nvPr>
        </p:nvSpPr>
        <p:spPr>
          <a:xfrm>
            <a:off x="532539" y="48859"/>
            <a:ext cx="8291720" cy="507831"/>
          </a:xfrm>
        </p:spPr>
        <p:txBody>
          <a:bodyPr>
            <a:noAutofit/>
          </a:bodyPr>
          <a:lstStyle/>
          <a:p>
            <a:pPr algn="ctr"/>
            <a:r>
              <a:rPr lang="en-GB" sz="2100" b="1" dirty="0" err="1">
                <a:solidFill>
                  <a:schemeClr val="accent5">
                    <a:lumMod val="50000"/>
                  </a:schemeClr>
                </a:solidFill>
                <a:latin typeface="Arial Black" panose="020B0A04020102020204" pitchFamily="34" charset="0"/>
              </a:rPr>
              <a:t>L’influenza</a:t>
            </a:r>
            <a:r>
              <a:rPr lang="en-GB" sz="2100" b="1" dirty="0">
                <a:solidFill>
                  <a:schemeClr val="accent5">
                    <a:lumMod val="50000"/>
                  </a:schemeClr>
                </a:solidFill>
                <a:latin typeface="Arial Black" panose="020B0A04020102020204" pitchFamily="34" charset="0"/>
              </a:rPr>
              <a:t> è </a:t>
            </a:r>
            <a:r>
              <a:rPr lang="en-GB" sz="2100" b="1" dirty="0" err="1">
                <a:solidFill>
                  <a:schemeClr val="accent5">
                    <a:lumMod val="50000"/>
                  </a:schemeClr>
                </a:solidFill>
                <a:latin typeface="Arial Black" panose="020B0A04020102020204" pitchFamily="34" charset="0"/>
              </a:rPr>
              <a:t>responsabile</a:t>
            </a:r>
            <a:r>
              <a:rPr lang="en-GB" sz="2100" b="1" dirty="0">
                <a:solidFill>
                  <a:schemeClr val="accent5">
                    <a:lumMod val="50000"/>
                  </a:schemeClr>
                </a:solidFill>
                <a:latin typeface="Arial Black" panose="020B0A04020102020204" pitchFamily="34" charset="0"/>
              </a:rPr>
              <a:t> di un </a:t>
            </a:r>
            <a:r>
              <a:rPr lang="en-GB" sz="2100" b="1" dirty="0" err="1">
                <a:solidFill>
                  <a:schemeClr val="accent5">
                    <a:lumMod val="50000"/>
                  </a:schemeClr>
                </a:solidFill>
                <a:latin typeface="Arial Black" panose="020B0A04020102020204" pitchFamily="34" charset="0"/>
              </a:rPr>
              <a:t>numero</a:t>
            </a:r>
            <a:r>
              <a:rPr lang="en-GB" sz="2100" b="1" dirty="0">
                <a:solidFill>
                  <a:schemeClr val="accent5">
                    <a:lumMod val="50000"/>
                  </a:schemeClr>
                </a:solidFill>
                <a:latin typeface="Arial Black" panose="020B0A04020102020204" pitchFamily="34" charset="0"/>
              </a:rPr>
              <a:t> </a:t>
            </a:r>
            <a:r>
              <a:rPr lang="en-GB" sz="2100" b="1" dirty="0" err="1">
                <a:solidFill>
                  <a:schemeClr val="accent5">
                    <a:lumMod val="50000"/>
                  </a:schemeClr>
                </a:solidFill>
                <a:latin typeface="Arial Black" panose="020B0A04020102020204" pitchFamily="34" charset="0"/>
              </a:rPr>
              <a:t>elevato</a:t>
            </a:r>
            <a:r>
              <a:rPr lang="en-GB" sz="2100" b="1" dirty="0">
                <a:solidFill>
                  <a:schemeClr val="accent5">
                    <a:lumMod val="50000"/>
                  </a:schemeClr>
                </a:solidFill>
                <a:latin typeface="Arial Black" panose="020B0A04020102020204" pitchFamily="34" charset="0"/>
              </a:rPr>
              <a:t> di </a:t>
            </a:r>
            <a:r>
              <a:rPr lang="en-GB" sz="2100" b="1" dirty="0" err="1">
                <a:solidFill>
                  <a:schemeClr val="accent5">
                    <a:lumMod val="50000"/>
                  </a:schemeClr>
                </a:solidFill>
                <a:latin typeface="Arial Black" panose="020B0A04020102020204" pitchFamily="34" charset="0"/>
              </a:rPr>
              <a:t>decessi</a:t>
            </a:r>
            <a:r>
              <a:rPr lang="en-GB" sz="2100" b="1" dirty="0">
                <a:solidFill>
                  <a:schemeClr val="accent5">
                    <a:lumMod val="50000"/>
                  </a:schemeClr>
                </a:solidFill>
                <a:latin typeface="Arial Black" panose="020B0A04020102020204" pitchFamily="34" charset="0"/>
              </a:rPr>
              <a:t> </a:t>
            </a:r>
            <a:r>
              <a:rPr lang="en-GB" sz="2100" b="1" dirty="0" err="1">
                <a:solidFill>
                  <a:schemeClr val="accent5">
                    <a:lumMod val="50000"/>
                  </a:schemeClr>
                </a:solidFill>
                <a:latin typeface="Arial Black" panose="020B0A04020102020204" pitchFamily="34" charset="0"/>
              </a:rPr>
              <a:t>ogni</a:t>
            </a:r>
            <a:r>
              <a:rPr lang="en-GB" sz="2100" b="1" dirty="0">
                <a:solidFill>
                  <a:schemeClr val="accent5">
                    <a:lumMod val="50000"/>
                  </a:schemeClr>
                </a:solidFill>
                <a:latin typeface="Arial Black" panose="020B0A04020102020204" pitchFamily="34" charset="0"/>
              </a:rPr>
              <a:t> anno </a:t>
            </a:r>
            <a:r>
              <a:rPr lang="en-GB" sz="2100" b="1" dirty="0" err="1">
                <a:solidFill>
                  <a:schemeClr val="accent5">
                    <a:lumMod val="50000"/>
                  </a:schemeClr>
                </a:solidFill>
                <a:latin typeface="Arial Black" panose="020B0A04020102020204" pitchFamily="34" charset="0"/>
              </a:rPr>
              <a:t>nei</a:t>
            </a:r>
            <a:r>
              <a:rPr lang="en-GB" sz="2100" b="1" dirty="0">
                <a:solidFill>
                  <a:schemeClr val="accent5">
                    <a:lumMod val="50000"/>
                  </a:schemeClr>
                </a:solidFill>
                <a:latin typeface="Arial Black" panose="020B0A04020102020204" pitchFamily="34" charset="0"/>
              </a:rPr>
              <a:t> </a:t>
            </a:r>
            <a:r>
              <a:rPr lang="en-GB" sz="2100" b="1" dirty="0" err="1">
                <a:solidFill>
                  <a:schemeClr val="accent5">
                    <a:lumMod val="50000"/>
                  </a:schemeClr>
                </a:solidFill>
                <a:latin typeface="Arial Black" panose="020B0A04020102020204" pitchFamily="34" charset="0"/>
              </a:rPr>
              <a:t>soggetti</a:t>
            </a:r>
            <a:r>
              <a:rPr lang="en-GB" sz="2100" b="1" dirty="0">
                <a:solidFill>
                  <a:schemeClr val="accent5">
                    <a:lumMod val="50000"/>
                  </a:schemeClr>
                </a:solidFill>
                <a:latin typeface="Arial Black" panose="020B0A04020102020204" pitchFamily="34" charset="0"/>
              </a:rPr>
              <a:t> con </a:t>
            </a:r>
            <a:r>
              <a:rPr lang="en-GB" sz="2100" b="1" dirty="0" err="1">
                <a:solidFill>
                  <a:schemeClr val="accent5">
                    <a:lumMod val="50000"/>
                  </a:schemeClr>
                </a:solidFill>
                <a:latin typeface="Arial Black" panose="020B0A04020102020204" pitchFamily="34" charset="0"/>
              </a:rPr>
              <a:t>patologie</a:t>
            </a:r>
            <a:r>
              <a:rPr lang="en-GB" sz="2100" b="1" dirty="0">
                <a:solidFill>
                  <a:schemeClr val="accent5">
                    <a:lumMod val="50000"/>
                  </a:schemeClr>
                </a:solidFill>
                <a:latin typeface="Arial Black" panose="020B0A04020102020204" pitchFamily="34" charset="0"/>
              </a:rPr>
              <a:t> </a:t>
            </a:r>
            <a:r>
              <a:rPr lang="en-GB" sz="2100" b="1" dirty="0" err="1">
                <a:solidFill>
                  <a:schemeClr val="accent5">
                    <a:lumMod val="50000"/>
                  </a:schemeClr>
                </a:solidFill>
                <a:latin typeface="Arial Black" panose="020B0A04020102020204" pitchFamily="34" charset="0"/>
              </a:rPr>
              <a:t>croniche</a:t>
            </a:r>
            <a:endParaRPr lang="en-GB" sz="2100" b="1" baseline="30000" dirty="0">
              <a:solidFill>
                <a:schemeClr val="accent5">
                  <a:lumMod val="50000"/>
                </a:schemeClr>
              </a:solidFill>
              <a:latin typeface="Arial Black" panose="020B0A04020102020204" pitchFamily="34" charset="0"/>
            </a:endParaRPr>
          </a:p>
        </p:txBody>
      </p:sp>
      <p:sp>
        <p:nvSpPr>
          <p:cNvPr id="4" name="Slide Number Placeholder 3"/>
          <p:cNvSpPr>
            <a:spLocks noGrp="1"/>
          </p:cNvSpPr>
          <p:nvPr>
            <p:ph type="sldNum" sz="quarter" idx="21"/>
          </p:nvPr>
        </p:nvSpPr>
        <p:spPr/>
        <p:txBody>
          <a:bodyPr/>
          <a:lstStyle/>
          <a:p>
            <a:pPr>
              <a:defRPr/>
            </a:pPr>
            <a:fld id="{9F9F533D-B52E-4A2F-BF72-0ADD2D94BD75}" type="slidenum">
              <a:rPr lang="en-GB">
                <a:solidFill>
                  <a:srgbClr val="544F40"/>
                </a:solidFill>
                <a:latin typeface="Arial"/>
              </a:rPr>
              <a:pPr>
                <a:defRPr/>
              </a:pPr>
              <a:t>31</a:t>
            </a:fld>
            <a:endParaRPr lang="en-GB" dirty="0">
              <a:solidFill>
                <a:srgbClr val="544F40"/>
              </a:solidFill>
              <a:latin typeface="Arial"/>
            </a:endParaRPr>
          </a:p>
        </p:txBody>
      </p:sp>
      <p:sp>
        <p:nvSpPr>
          <p:cNvPr id="6" name="Text Placeholder 5"/>
          <p:cNvSpPr>
            <a:spLocks noGrp="1"/>
          </p:cNvSpPr>
          <p:nvPr>
            <p:ph type="body" sz="quarter" idx="22"/>
          </p:nvPr>
        </p:nvSpPr>
        <p:spPr>
          <a:xfrm>
            <a:off x="1424179" y="4775502"/>
            <a:ext cx="6146516" cy="276999"/>
          </a:xfrm>
        </p:spPr>
        <p:txBody>
          <a:bodyPr/>
          <a:lstStyle/>
          <a:p>
            <a:r>
              <a:rPr lang="en-GB" dirty="0"/>
              <a:t>6. World Health Organization (WHO). WHO position paper. Vaccines against influenza – November 2012. </a:t>
            </a:r>
            <a:r>
              <a:rPr lang="en-US" i="1" dirty="0"/>
              <a:t>Wkly Epidemioll Rec </a:t>
            </a:r>
            <a:r>
              <a:rPr lang="en-US" dirty="0"/>
              <a:t>2012;47:461–476; 7. </a:t>
            </a:r>
            <a:r>
              <a:rPr lang="en-GB" dirty="0"/>
              <a:t>World Health Organization (WHO), 2016. Influenza (seasonal). Fact Sheet. </a:t>
            </a:r>
            <a:r>
              <a:rPr lang="en-GB" dirty="0">
                <a:hlinkClick r:id="rId3"/>
              </a:rPr>
              <a:t>http://www.who.int/mediacentre/factsheets/fs211/en/</a:t>
            </a:r>
            <a:r>
              <a:rPr lang="en-GB" dirty="0"/>
              <a:t> (accessed October 2017)</a:t>
            </a:r>
          </a:p>
        </p:txBody>
      </p:sp>
      <p:pic>
        <p:nvPicPr>
          <p:cNvPr id="121" name="Picture 120"/>
          <p:cNvPicPr>
            <a:picLocks noChangeAspect="1"/>
          </p:cNvPicPr>
          <p:nvPr/>
        </p:nvPicPr>
        <p:blipFill rotWithShape="1">
          <a:blip r:embed="rId4" cstate="print"/>
          <a:srcRect l="46100"/>
          <a:stretch/>
        </p:blipFill>
        <p:spPr>
          <a:xfrm>
            <a:off x="1465975" y="2689102"/>
            <a:ext cx="507938" cy="567561"/>
          </a:xfrm>
          <a:prstGeom prst="rect">
            <a:avLst/>
          </a:prstGeom>
        </p:spPr>
      </p:pic>
      <p:grpSp>
        <p:nvGrpSpPr>
          <p:cNvPr id="18" name="Group 17">
            <a:extLst>
              <a:ext uri="{FF2B5EF4-FFF2-40B4-BE49-F238E27FC236}">
                <a16:creationId xmlns:a16="http://schemas.microsoft.com/office/drawing/2014/main" xmlns="" id="{59AE40B8-528F-4E49-8539-3A67A8A81F0D}"/>
              </a:ext>
            </a:extLst>
          </p:cNvPr>
          <p:cNvGrpSpPr/>
          <p:nvPr/>
        </p:nvGrpSpPr>
        <p:grpSpPr>
          <a:xfrm>
            <a:off x="1423556" y="967080"/>
            <a:ext cx="3062722" cy="1539769"/>
            <a:chOff x="374073" y="1289438"/>
            <a:chExt cx="4083629" cy="2053025"/>
          </a:xfrm>
        </p:grpSpPr>
        <p:sp>
          <p:nvSpPr>
            <p:cNvPr id="67" name="Rounded Rectangle 3"/>
            <p:cNvSpPr/>
            <p:nvPr/>
          </p:nvSpPr>
          <p:spPr>
            <a:xfrm>
              <a:off x="374073" y="1945186"/>
              <a:ext cx="4083629" cy="1397277"/>
            </a:xfrm>
            <a:custGeom>
              <a:avLst/>
              <a:gdLst>
                <a:gd name="connsiteX0" fmla="*/ 0 w 4083629"/>
                <a:gd name="connsiteY0" fmla="*/ 232884 h 1397277"/>
                <a:gd name="connsiteX1" fmla="*/ 232884 w 4083629"/>
                <a:gd name="connsiteY1" fmla="*/ 0 h 1397277"/>
                <a:gd name="connsiteX2" fmla="*/ 3850745 w 4083629"/>
                <a:gd name="connsiteY2" fmla="*/ 0 h 1397277"/>
                <a:gd name="connsiteX3" fmla="*/ 4083629 w 4083629"/>
                <a:gd name="connsiteY3" fmla="*/ 232884 h 1397277"/>
                <a:gd name="connsiteX4" fmla="*/ 4083629 w 4083629"/>
                <a:gd name="connsiteY4" fmla="*/ 1164393 h 1397277"/>
                <a:gd name="connsiteX5" fmla="*/ 3850745 w 4083629"/>
                <a:gd name="connsiteY5" fmla="*/ 1397277 h 1397277"/>
                <a:gd name="connsiteX6" fmla="*/ 232884 w 4083629"/>
                <a:gd name="connsiteY6" fmla="*/ 1397277 h 1397277"/>
                <a:gd name="connsiteX7" fmla="*/ 0 w 4083629"/>
                <a:gd name="connsiteY7" fmla="*/ 1164393 h 1397277"/>
                <a:gd name="connsiteX8" fmla="*/ 0 w 4083629"/>
                <a:gd name="connsiteY8" fmla="*/ 232884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8" fmla="*/ 324324 w 4083629"/>
                <a:gd name="connsiteY8" fmla="*/ 91440 h 1397277"/>
                <a:gd name="connsiteX0" fmla="*/ 232884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 name="connsiteX0" fmla="*/ 939895 w 4083629"/>
                <a:gd name="connsiteY0" fmla="*/ 0 h 1397277"/>
                <a:gd name="connsiteX1" fmla="*/ 3850745 w 4083629"/>
                <a:gd name="connsiteY1" fmla="*/ 0 h 1397277"/>
                <a:gd name="connsiteX2" fmla="*/ 4083629 w 4083629"/>
                <a:gd name="connsiteY2" fmla="*/ 232884 h 1397277"/>
                <a:gd name="connsiteX3" fmla="*/ 4083629 w 4083629"/>
                <a:gd name="connsiteY3" fmla="*/ 1164393 h 1397277"/>
                <a:gd name="connsiteX4" fmla="*/ 3850745 w 4083629"/>
                <a:gd name="connsiteY4" fmla="*/ 1397277 h 1397277"/>
                <a:gd name="connsiteX5" fmla="*/ 232884 w 4083629"/>
                <a:gd name="connsiteY5" fmla="*/ 1397277 h 1397277"/>
                <a:gd name="connsiteX6" fmla="*/ 0 w 4083629"/>
                <a:gd name="connsiteY6" fmla="*/ 1164393 h 1397277"/>
                <a:gd name="connsiteX7" fmla="*/ 0 w 4083629"/>
                <a:gd name="connsiteY7" fmla="*/ 232884 h 13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3629" h="1397277">
                  <a:moveTo>
                    <a:pt x="939895" y="0"/>
                  </a:moveTo>
                  <a:lnTo>
                    <a:pt x="3850745" y="0"/>
                  </a:lnTo>
                  <a:cubicBezTo>
                    <a:pt x="3979363" y="0"/>
                    <a:pt x="4083629" y="104266"/>
                    <a:pt x="4083629" y="232884"/>
                  </a:cubicBezTo>
                  <a:lnTo>
                    <a:pt x="4083629" y="1164393"/>
                  </a:lnTo>
                  <a:cubicBezTo>
                    <a:pt x="4083629" y="1293011"/>
                    <a:pt x="3979363" y="1397277"/>
                    <a:pt x="3850745" y="1397277"/>
                  </a:cubicBezTo>
                  <a:lnTo>
                    <a:pt x="232884" y="1397277"/>
                  </a:lnTo>
                  <a:cubicBezTo>
                    <a:pt x="104266" y="1397277"/>
                    <a:pt x="0" y="1293011"/>
                    <a:pt x="0" y="1164393"/>
                  </a:cubicBezTo>
                  <a:lnTo>
                    <a:pt x="0" y="232884"/>
                  </a:lnTo>
                </a:path>
              </a:pathLst>
            </a:cu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lvl="1">
                <a:defRPr/>
              </a:pPr>
              <a:endParaRPr lang="en-GB" sz="1350" dirty="0">
                <a:solidFill>
                  <a:srgbClr val="FFFFFF"/>
                </a:solidFill>
                <a:latin typeface="Arial"/>
              </a:endParaRPr>
            </a:p>
          </p:txBody>
        </p:sp>
        <p:sp>
          <p:nvSpPr>
            <p:cNvPr id="32" name="Teardrop 31">
              <a:extLst>
                <a:ext uri="{FF2B5EF4-FFF2-40B4-BE49-F238E27FC236}">
                  <a16:creationId xmlns:a16="http://schemas.microsoft.com/office/drawing/2014/main" xmlns="" id="{183820A4-9E00-46BE-B8A6-0B001A4EB5FC}"/>
                </a:ext>
              </a:extLst>
            </p:cNvPr>
            <p:cNvSpPr/>
            <p:nvPr/>
          </p:nvSpPr>
          <p:spPr bwMode="auto">
            <a:xfrm rot="10800000">
              <a:off x="374073" y="1289438"/>
              <a:ext cx="878798" cy="878798"/>
            </a:xfrm>
            <a:prstGeom prst="teardrop">
              <a:avLst/>
            </a:prstGeom>
            <a:solidFill>
              <a:schemeClr val="bg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grpSp>
      <p:grpSp>
        <p:nvGrpSpPr>
          <p:cNvPr id="3" name="Group 2">
            <a:extLst>
              <a:ext uri="{FF2B5EF4-FFF2-40B4-BE49-F238E27FC236}">
                <a16:creationId xmlns:a16="http://schemas.microsoft.com/office/drawing/2014/main" xmlns="" id="{3FAD1897-13C6-4D74-A5FB-D032DDDF51E9}"/>
              </a:ext>
            </a:extLst>
          </p:cNvPr>
          <p:cNvGrpSpPr/>
          <p:nvPr/>
        </p:nvGrpSpPr>
        <p:grpSpPr>
          <a:xfrm>
            <a:off x="1574538" y="1085818"/>
            <a:ext cx="342992" cy="449901"/>
            <a:chOff x="566467" y="1636728"/>
            <a:chExt cx="334158" cy="442877"/>
          </a:xfrm>
        </p:grpSpPr>
        <p:sp>
          <p:nvSpPr>
            <p:cNvPr id="122" name="Freeform 85"/>
            <p:cNvSpPr>
              <a:spLocks noEditPoints="1"/>
            </p:cNvSpPr>
            <p:nvPr/>
          </p:nvSpPr>
          <p:spPr bwMode="auto">
            <a:xfrm flipH="1">
              <a:off x="566467" y="1648218"/>
              <a:ext cx="141661" cy="425303"/>
            </a:xfrm>
            <a:custGeom>
              <a:avLst/>
              <a:gdLst>
                <a:gd name="T0" fmla="*/ 190 w 213"/>
                <a:gd name="T1" fmla="*/ 371 h 615"/>
                <a:gd name="T2" fmla="*/ 211 w 213"/>
                <a:gd name="T3" fmla="*/ 332 h 615"/>
                <a:gd name="T4" fmla="*/ 193 w 213"/>
                <a:gd name="T5" fmla="*/ 164 h 615"/>
                <a:gd name="T6" fmla="*/ 181 w 213"/>
                <a:gd name="T7" fmla="*/ 147 h 615"/>
                <a:gd name="T8" fmla="*/ 139 w 213"/>
                <a:gd name="T9" fmla="*/ 128 h 615"/>
                <a:gd name="T10" fmla="*/ 143 w 213"/>
                <a:gd name="T11" fmla="*/ 124 h 615"/>
                <a:gd name="T12" fmla="*/ 166 w 213"/>
                <a:gd name="T13" fmla="*/ 124 h 615"/>
                <a:gd name="T14" fmla="*/ 171 w 213"/>
                <a:gd name="T15" fmla="*/ 121 h 615"/>
                <a:gd name="T16" fmla="*/ 171 w 213"/>
                <a:gd name="T17" fmla="*/ 115 h 615"/>
                <a:gd name="T18" fmla="*/ 160 w 213"/>
                <a:gd name="T19" fmla="*/ 74 h 615"/>
                <a:gd name="T20" fmla="*/ 160 w 213"/>
                <a:gd name="T21" fmla="*/ 54 h 615"/>
                <a:gd name="T22" fmla="*/ 106 w 213"/>
                <a:gd name="T23" fmla="*/ 0 h 615"/>
                <a:gd name="T24" fmla="*/ 52 w 213"/>
                <a:gd name="T25" fmla="*/ 54 h 615"/>
                <a:gd name="T26" fmla="*/ 52 w 213"/>
                <a:gd name="T27" fmla="*/ 69 h 615"/>
                <a:gd name="T28" fmla="*/ 52 w 213"/>
                <a:gd name="T29" fmla="*/ 69 h 615"/>
                <a:gd name="T30" fmla="*/ 41 w 213"/>
                <a:gd name="T31" fmla="*/ 115 h 615"/>
                <a:gd name="T32" fmla="*/ 41 w 213"/>
                <a:gd name="T33" fmla="*/ 121 h 615"/>
                <a:gd name="T34" fmla="*/ 46 w 213"/>
                <a:gd name="T35" fmla="*/ 124 h 615"/>
                <a:gd name="T36" fmla="*/ 69 w 213"/>
                <a:gd name="T37" fmla="*/ 124 h 615"/>
                <a:gd name="T38" fmla="*/ 73 w 213"/>
                <a:gd name="T39" fmla="*/ 128 h 615"/>
                <a:gd name="T40" fmla="*/ 31 w 213"/>
                <a:gd name="T41" fmla="*/ 147 h 615"/>
                <a:gd name="T42" fmla="*/ 19 w 213"/>
                <a:gd name="T43" fmla="*/ 164 h 615"/>
                <a:gd name="T44" fmla="*/ 1 w 213"/>
                <a:gd name="T45" fmla="*/ 332 h 615"/>
                <a:gd name="T46" fmla="*/ 22 w 213"/>
                <a:gd name="T47" fmla="*/ 371 h 615"/>
                <a:gd name="T48" fmla="*/ 4 w 213"/>
                <a:gd name="T49" fmla="*/ 454 h 615"/>
                <a:gd name="T50" fmla="*/ 13 w 213"/>
                <a:gd name="T51" fmla="*/ 466 h 615"/>
                <a:gd name="T52" fmla="*/ 49 w 213"/>
                <a:gd name="T53" fmla="*/ 466 h 615"/>
                <a:gd name="T54" fmla="*/ 69 w 213"/>
                <a:gd name="T55" fmla="*/ 603 h 615"/>
                <a:gd name="T56" fmla="*/ 82 w 213"/>
                <a:gd name="T57" fmla="*/ 615 h 615"/>
                <a:gd name="T58" fmla="*/ 100 w 213"/>
                <a:gd name="T59" fmla="*/ 615 h 615"/>
                <a:gd name="T60" fmla="*/ 100 w 213"/>
                <a:gd name="T61" fmla="*/ 466 h 615"/>
                <a:gd name="T62" fmla="*/ 112 w 213"/>
                <a:gd name="T63" fmla="*/ 466 h 615"/>
                <a:gd name="T64" fmla="*/ 112 w 213"/>
                <a:gd name="T65" fmla="*/ 615 h 615"/>
                <a:gd name="T66" fmla="*/ 130 w 213"/>
                <a:gd name="T67" fmla="*/ 615 h 615"/>
                <a:gd name="T68" fmla="*/ 144 w 213"/>
                <a:gd name="T69" fmla="*/ 603 h 615"/>
                <a:gd name="T70" fmla="*/ 163 w 213"/>
                <a:gd name="T71" fmla="*/ 466 h 615"/>
                <a:gd name="T72" fmla="*/ 199 w 213"/>
                <a:gd name="T73" fmla="*/ 466 h 615"/>
                <a:gd name="T74" fmla="*/ 209 w 213"/>
                <a:gd name="T75" fmla="*/ 454 h 615"/>
                <a:gd name="T76" fmla="*/ 190 w 213"/>
                <a:gd name="T77" fmla="*/ 371 h 615"/>
                <a:gd name="T78" fmla="*/ 25 w 213"/>
                <a:gd name="T79" fmla="*/ 359 h 615"/>
                <a:gd name="T80" fmla="*/ 20 w 213"/>
                <a:gd name="T81" fmla="*/ 355 h 615"/>
                <a:gd name="T82" fmla="*/ 13 w 213"/>
                <a:gd name="T83" fmla="*/ 334 h 615"/>
                <a:gd name="T84" fmla="*/ 16 w 213"/>
                <a:gd name="T85" fmla="*/ 309 h 615"/>
                <a:gd name="T86" fmla="*/ 36 w 213"/>
                <a:gd name="T87" fmla="*/ 309 h 615"/>
                <a:gd name="T88" fmla="*/ 25 w 213"/>
                <a:gd name="T89" fmla="*/ 359 h 615"/>
                <a:gd name="T90" fmla="*/ 106 w 213"/>
                <a:gd name="T91" fmla="*/ 127 h 615"/>
                <a:gd name="T92" fmla="*/ 64 w 213"/>
                <a:gd name="T93" fmla="*/ 85 h 615"/>
                <a:gd name="T94" fmla="*/ 64 w 213"/>
                <a:gd name="T95" fmla="*/ 75 h 615"/>
                <a:gd name="T96" fmla="*/ 84 w 213"/>
                <a:gd name="T97" fmla="*/ 54 h 615"/>
                <a:gd name="T98" fmla="*/ 113 w 213"/>
                <a:gd name="T99" fmla="*/ 54 h 615"/>
                <a:gd name="T100" fmla="*/ 133 w 213"/>
                <a:gd name="T101" fmla="*/ 34 h 615"/>
                <a:gd name="T102" fmla="*/ 133 w 213"/>
                <a:gd name="T103" fmla="*/ 21 h 615"/>
                <a:gd name="T104" fmla="*/ 148 w 213"/>
                <a:gd name="T105" fmla="*/ 54 h 615"/>
                <a:gd name="T106" fmla="*/ 148 w 213"/>
                <a:gd name="T107" fmla="*/ 85 h 615"/>
                <a:gd name="T108" fmla="*/ 106 w 213"/>
                <a:gd name="T109" fmla="*/ 127 h 615"/>
                <a:gd name="T110" fmla="*/ 176 w 213"/>
                <a:gd name="T111" fmla="*/ 309 h 615"/>
                <a:gd name="T112" fmla="*/ 197 w 213"/>
                <a:gd name="T113" fmla="*/ 309 h 615"/>
                <a:gd name="T114" fmla="*/ 199 w 213"/>
                <a:gd name="T115" fmla="*/ 334 h 615"/>
                <a:gd name="T116" fmla="*/ 192 w 213"/>
                <a:gd name="T117" fmla="*/ 355 h 615"/>
                <a:gd name="T118" fmla="*/ 187 w 213"/>
                <a:gd name="T119" fmla="*/ 359 h 615"/>
                <a:gd name="T120" fmla="*/ 176 w 213"/>
                <a:gd name="T121" fmla="*/ 30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 h="615">
                  <a:moveTo>
                    <a:pt x="190" y="371"/>
                  </a:moveTo>
                  <a:cubicBezTo>
                    <a:pt x="204" y="363"/>
                    <a:pt x="213" y="349"/>
                    <a:pt x="211" y="332"/>
                  </a:cubicBezTo>
                  <a:cubicBezTo>
                    <a:pt x="193" y="164"/>
                    <a:pt x="193" y="164"/>
                    <a:pt x="193" y="164"/>
                  </a:cubicBezTo>
                  <a:cubicBezTo>
                    <a:pt x="192" y="155"/>
                    <a:pt x="187" y="150"/>
                    <a:pt x="181" y="147"/>
                  </a:cubicBezTo>
                  <a:cubicBezTo>
                    <a:pt x="139" y="128"/>
                    <a:pt x="139" y="128"/>
                    <a:pt x="139" y="128"/>
                  </a:cubicBezTo>
                  <a:cubicBezTo>
                    <a:pt x="141" y="127"/>
                    <a:pt x="142" y="125"/>
                    <a:pt x="143" y="124"/>
                  </a:cubicBezTo>
                  <a:cubicBezTo>
                    <a:pt x="166" y="124"/>
                    <a:pt x="166" y="124"/>
                    <a:pt x="166" y="124"/>
                  </a:cubicBezTo>
                  <a:cubicBezTo>
                    <a:pt x="168" y="124"/>
                    <a:pt x="170" y="123"/>
                    <a:pt x="171" y="121"/>
                  </a:cubicBezTo>
                  <a:cubicBezTo>
                    <a:pt x="172" y="120"/>
                    <a:pt x="172" y="117"/>
                    <a:pt x="171" y="115"/>
                  </a:cubicBezTo>
                  <a:cubicBezTo>
                    <a:pt x="161" y="96"/>
                    <a:pt x="160" y="90"/>
                    <a:pt x="160" y="74"/>
                  </a:cubicBezTo>
                  <a:cubicBezTo>
                    <a:pt x="160" y="54"/>
                    <a:pt x="160" y="54"/>
                    <a:pt x="160" y="54"/>
                  </a:cubicBezTo>
                  <a:cubicBezTo>
                    <a:pt x="160" y="24"/>
                    <a:pt x="136" y="0"/>
                    <a:pt x="106" y="0"/>
                  </a:cubicBezTo>
                  <a:cubicBezTo>
                    <a:pt x="76" y="0"/>
                    <a:pt x="52" y="24"/>
                    <a:pt x="52" y="54"/>
                  </a:cubicBezTo>
                  <a:cubicBezTo>
                    <a:pt x="52" y="69"/>
                    <a:pt x="52" y="69"/>
                    <a:pt x="52" y="69"/>
                  </a:cubicBezTo>
                  <a:cubicBezTo>
                    <a:pt x="52" y="69"/>
                    <a:pt x="52" y="69"/>
                    <a:pt x="52" y="69"/>
                  </a:cubicBezTo>
                  <a:cubicBezTo>
                    <a:pt x="52" y="90"/>
                    <a:pt x="52" y="94"/>
                    <a:pt x="41" y="115"/>
                  </a:cubicBezTo>
                  <a:cubicBezTo>
                    <a:pt x="40" y="117"/>
                    <a:pt x="40" y="120"/>
                    <a:pt x="41" y="121"/>
                  </a:cubicBezTo>
                  <a:cubicBezTo>
                    <a:pt x="42" y="123"/>
                    <a:pt x="44" y="124"/>
                    <a:pt x="46" y="124"/>
                  </a:cubicBezTo>
                  <a:cubicBezTo>
                    <a:pt x="69" y="124"/>
                    <a:pt x="69" y="124"/>
                    <a:pt x="69" y="124"/>
                  </a:cubicBezTo>
                  <a:cubicBezTo>
                    <a:pt x="70" y="125"/>
                    <a:pt x="72" y="127"/>
                    <a:pt x="73" y="128"/>
                  </a:cubicBezTo>
                  <a:cubicBezTo>
                    <a:pt x="31" y="147"/>
                    <a:pt x="31" y="147"/>
                    <a:pt x="31" y="147"/>
                  </a:cubicBezTo>
                  <a:cubicBezTo>
                    <a:pt x="25" y="150"/>
                    <a:pt x="20" y="155"/>
                    <a:pt x="19" y="164"/>
                  </a:cubicBezTo>
                  <a:cubicBezTo>
                    <a:pt x="1" y="332"/>
                    <a:pt x="1" y="332"/>
                    <a:pt x="1" y="332"/>
                  </a:cubicBezTo>
                  <a:cubicBezTo>
                    <a:pt x="0" y="349"/>
                    <a:pt x="8" y="363"/>
                    <a:pt x="22" y="371"/>
                  </a:cubicBezTo>
                  <a:cubicBezTo>
                    <a:pt x="4" y="454"/>
                    <a:pt x="4" y="454"/>
                    <a:pt x="4" y="454"/>
                  </a:cubicBezTo>
                  <a:cubicBezTo>
                    <a:pt x="2" y="460"/>
                    <a:pt x="6" y="466"/>
                    <a:pt x="13" y="466"/>
                  </a:cubicBezTo>
                  <a:cubicBezTo>
                    <a:pt x="49" y="466"/>
                    <a:pt x="49" y="466"/>
                    <a:pt x="49" y="466"/>
                  </a:cubicBezTo>
                  <a:cubicBezTo>
                    <a:pt x="69" y="603"/>
                    <a:pt x="69" y="603"/>
                    <a:pt x="69" y="603"/>
                  </a:cubicBezTo>
                  <a:cubicBezTo>
                    <a:pt x="69" y="609"/>
                    <a:pt x="76" y="615"/>
                    <a:pt x="82" y="615"/>
                  </a:cubicBezTo>
                  <a:cubicBezTo>
                    <a:pt x="100" y="615"/>
                    <a:pt x="100" y="615"/>
                    <a:pt x="100" y="615"/>
                  </a:cubicBezTo>
                  <a:cubicBezTo>
                    <a:pt x="100" y="466"/>
                    <a:pt x="100" y="466"/>
                    <a:pt x="100" y="466"/>
                  </a:cubicBezTo>
                  <a:cubicBezTo>
                    <a:pt x="104" y="466"/>
                    <a:pt x="108" y="466"/>
                    <a:pt x="112" y="466"/>
                  </a:cubicBezTo>
                  <a:cubicBezTo>
                    <a:pt x="112" y="615"/>
                    <a:pt x="112" y="615"/>
                    <a:pt x="112" y="615"/>
                  </a:cubicBezTo>
                  <a:cubicBezTo>
                    <a:pt x="130" y="615"/>
                    <a:pt x="130" y="615"/>
                    <a:pt x="130" y="615"/>
                  </a:cubicBezTo>
                  <a:cubicBezTo>
                    <a:pt x="137" y="615"/>
                    <a:pt x="143" y="609"/>
                    <a:pt x="144" y="603"/>
                  </a:cubicBezTo>
                  <a:cubicBezTo>
                    <a:pt x="163" y="466"/>
                    <a:pt x="163" y="466"/>
                    <a:pt x="163" y="466"/>
                  </a:cubicBezTo>
                  <a:cubicBezTo>
                    <a:pt x="199" y="466"/>
                    <a:pt x="199" y="466"/>
                    <a:pt x="199" y="466"/>
                  </a:cubicBezTo>
                  <a:cubicBezTo>
                    <a:pt x="206" y="466"/>
                    <a:pt x="210" y="460"/>
                    <a:pt x="209" y="454"/>
                  </a:cubicBezTo>
                  <a:lnTo>
                    <a:pt x="190" y="371"/>
                  </a:lnTo>
                  <a:close/>
                  <a:moveTo>
                    <a:pt x="25" y="359"/>
                  </a:moveTo>
                  <a:cubicBezTo>
                    <a:pt x="23" y="358"/>
                    <a:pt x="22" y="356"/>
                    <a:pt x="20" y="355"/>
                  </a:cubicBezTo>
                  <a:cubicBezTo>
                    <a:pt x="17" y="351"/>
                    <a:pt x="12" y="343"/>
                    <a:pt x="13" y="334"/>
                  </a:cubicBezTo>
                  <a:cubicBezTo>
                    <a:pt x="16" y="309"/>
                    <a:pt x="16" y="309"/>
                    <a:pt x="16" y="309"/>
                  </a:cubicBezTo>
                  <a:cubicBezTo>
                    <a:pt x="36" y="309"/>
                    <a:pt x="36" y="309"/>
                    <a:pt x="36" y="309"/>
                  </a:cubicBezTo>
                  <a:lnTo>
                    <a:pt x="25" y="359"/>
                  </a:lnTo>
                  <a:close/>
                  <a:moveTo>
                    <a:pt x="106" y="127"/>
                  </a:moveTo>
                  <a:cubicBezTo>
                    <a:pt x="83" y="127"/>
                    <a:pt x="64" y="108"/>
                    <a:pt x="64" y="85"/>
                  </a:cubicBezTo>
                  <a:cubicBezTo>
                    <a:pt x="64" y="75"/>
                    <a:pt x="64" y="75"/>
                    <a:pt x="64" y="75"/>
                  </a:cubicBezTo>
                  <a:cubicBezTo>
                    <a:pt x="64" y="63"/>
                    <a:pt x="73" y="54"/>
                    <a:pt x="84" y="54"/>
                  </a:cubicBezTo>
                  <a:cubicBezTo>
                    <a:pt x="98" y="54"/>
                    <a:pt x="112" y="54"/>
                    <a:pt x="113" y="54"/>
                  </a:cubicBezTo>
                  <a:cubicBezTo>
                    <a:pt x="124" y="54"/>
                    <a:pt x="133" y="45"/>
                    <a:pt x="133" y="34"/>
                  </a:cubicBezTo>
                  <a:cubicBezTo>
                    <a:pt x="133" y="34"/>
                    <a:pt x="133" y="28"/>
                    <a:pt x="133" y="21"/>
                  </a:cubicBezTo>
                  <a:cubicBezTo>
                    <a:pt x="142" y="29"/>
                    <a:pt x="148" y="41"/>
                    <a:pt x="148" y="54"/>
                  </a:cubicBezTo>
                  <a:cubicBezTo>
                    <a:pt x="148" y="85"/>
                    <a:pt x="148" y="85"/>
                    <a:pt x="148" y="85"/>
                  </a:cubicBezTo>
                  <a:cubicBezTo>
                    <a:pt x="148" y="108"/>
                    <a:pt x="129" y="127"/>
                    <a:pt x="106" y="127"/>
                  </a:cubicBezTo>
                  <a:close/>
                  <a:moveTo>
                    <a:pt x="176" y="309"/>
                  </a:moveTo>
                  <a:cubicBezTo>
                    <a:pt x="197" y="309"/>
                    <a:pt x="197" y="309"/>
                    <a:pt x="197" y="309"/>
                  </a:cubicBezTo>
                  <a:cubicBezTo>
                    <a:pt x="199" y="334"/>
                    <a:pt x="199" y="334"/>
                    <a:pt x="199" y="334"/>
                  </a:cubicBezTo>
                  <a:cubicBezTo>
                    <a:pt x="200" y="343"/>
                    <a:pt x="196" y="351"/>
                    <a:pt x="192" y="355"/>
                  </a:cubicBezTo>
                  <a:cubicBezTo>
                    <a:pt x="190" y="356"/>
                    <a:pt x="189" y="358"/>
                    <a:pt x="187" y="359"/>
                  </a:cubicBezTo>
                  <a:lnTo>
                    <a:pt x="176" y="3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dirty="0">
                <a:solidFill>
                  <a:srgbClr val="544F40"/>
                </a:solidFill>
                <a:latin typeface="Arial"/>
              </a:endParaRPr>
            </a:p>
          </p:txBody>
        </p:sp>
        <p:sp>
          <p:nvSpPr>
            <p:cNvPr id="123" name="Freeform 90"/>
            <p:cNvSpPr>
              <a:spLocks noEditPoints="1"/>
            </p:cNvSpPr>
            <p:nvPr/>
          </p:nvSpPr>
          <p:spPr bwMode="auto">
            <a:xfrm flipH="1">
              <a:off x="753885" y="1636728"/>
              <a:ext cx="146740" cy="442877"/>
            </a:xfrm>
            <a:custGeom>
              <a:avLst/>
              <a:gdLst>
                <a:gd name="T0" fmla="*/ 219 w 220"/>
                <a:gd name="T1" fmla="*/ 346 h 640"/>
                <a:gd name="T2" fmla="*/ 219 w 220"/>
                <a:gd name="T3" fmla="*/ 346 h 640"/>
                <a:gd name="T4" fmla="*/ 208 w 220"/>
                <a:gd name="T5" fmla="*/ 173 h 640"/>
                <a:gd name="T6" fmla="*/ 197 w 220"/>
                <a:gd name="T7" fmla="*/ 156 h 640"/>
                <a:gd name="T8" fmla="*/ 151 w 220"/>
                <a:gd name="T9" fmla="*/ 133 h 640"/>
                <a:gd name="T10" fmla="*/ 142 w 220"/>
                <a:gd name="T11" fmla="*/ 129 h 640"/>
                <a:gd name="T12" fmla="*/ 164 w 220"/>
                <a:gd name="T13" fmla="*/ 85 h 640"/>
                <a:gd name="T14" fmla="*/ 164 w 220"/>
                <a:gd name="T15" fmla="*/ 55 h 640"/>
                <a:gd name="T16" fmla="*/ 110 w 220"/>
                <a:gd name="T17" fmla="*/ 0 h 640"/>
                <a:gd name="T18" fmla="*/ 56 w 220"/>
                <a:gd name="T19" fmla="*/ 55 h 640"/>
                <a:gd name="T20" fmla="*/ 56 w 220"/>
                <a:gd name="T21" fmla="*/ 85 h 640"/>
                <a:gd name="T22" fmla="*/ 77 w 220"/>
                <a:gd name="T23" fmla="*/ 129 h 640"/>
                <a:gd name="T24" fmla="*/ 68 w 220"/>
                <a:gd name="T25" fmla="*/ 133 h 640"/>
                <a:gd name="T26" fmla="*/ 23 w 220"/>
                <a:gd name="T27" fmla="*/ 156 h 640"/>
                <a:gd name="T28" fmla="*/ 11 w 220"/>
                <a:gd name="T29" fmla="*/ 173 h 640"/>
                <a:gd name="T30" fmla="*/ 1 w 220"/>
                <a:gd name="T31" fmla="*/ 346 h 640"/>
                <a:gd name="T32" fmla="*/ 1 w 220"/>
                <a:gd name="T33" fmla="*/ 346 h 640"/>
                <a:gd name="T34" fmla="*/ 0 w 220"/>
                <a:gd name="T35" fmla="*/ 358 h 640"/>
                <a:gd name="T36" fmla="*/ 34 w 220"/>
                <a:gd name="T37" fmla="*/ 402 h 640"/>
                <a:gd name="T38" fmla="*/ 34 w 220"/>
                <a:gd name="T39" fmla="*/ 640 h 640"/>
                <a:gd name="T40" fmla="*/ 63 w 220"/>
                <a:gd name="T41" fmla="*/ 640 h 640"/>
                <a:gd name="T42" fmla="*/ 77 w 220"/>
                <a:gd name="T43" fmla="*/ 628 h 640"/>
                <a:gd name="T44" fmla="*/ 103 w 220"/>
                <a:gd name="T45" fmla="*/ 404 h 640"/>
                <a:gd name="T46" fmla="*/ 116 w 220"/>
                <a:gd name="T47" fmla="*/ 404 h 640"/>
                <a:gd name="T48" fmla="*/ 143 w 220"/>
                <a:gd name="T49" fmla="*/ 628 h 640"/>
                <a:gd name="T50" fmla="*/ 156 w 220"/>
                <a:gd name="T51" fmla="*/ 640 h 640"/>
                <a:gd name="T52" fmla="*/ 185 w 220"/>
                <a:gd name="T53" fmla="*/ 640 h 640"/>
                <a:gd name="T54" fmla="*/ 185 w 220"/>
                <a:gd name="T55" fmla="*/ 402 h 640"/>
                <a:gd name="T56" fmla="*/ 220 w 220"/>
                <a:gd name="T57" fmla="*/ 358 h 640"/>
                <a:gd name="T58" fmla="*/ 219 w 220"/>
                <a:gd name="T59" fmla="*/ 346 h 640"/>
                <a:gd name="T60" fmla="*/ 34 w 220"/>
                <a:gd name="T61" fmla="*/ 390 h 640"/>
                <a:gd name="T62" fmla="*/ 12 w 220"/>
                <a:gd name="T63" fmla="*/ 358 h 640"/>
                <a:gd name="T64" fmla="*/ 12 w 220"/>
                <a:gd name="T65" fmla="*/ 358 h 640"/>
                <a:gd name="T66" fmla="*/ 34 w 220"/>
                <a:gd name="T67" fmla="*/ 358 h 640"/>
                <a:gd name="T68" fmla="*/ 34 w 220"/>
                <a:gd name="T69" fmla="*/ 390 h 640"/>
                <a:gd name="T70" fmla="*/ 110 w 220"/>
                <a:gd name="T71" fmla="*/ 128 h 640"/>
                <a:gd name="T72" fmla="*/ 68 w 220"/>
                <a:gd name="T73" fmla="*/ 85 h 640"/>
                <a:gd name="T74" fmla="*/ 68 w 220"/>
                <a:gd name="T75" fmla="*/ 59 h 640"/>
                <a:gd name="T76" fmla="*/ 88 w 220"/>
                <a:gd name="T77" fmla="*/ 39 h 640"/>
                <a:gd name="T78" fmla="*/ 88 w 220"/>
                <a:gd name="T79" fmla="*/ 39 h 640"/>
                <a:gd name="T80" fmla="*/ 110 w 220"/>
                <a:gd name="T81" fmla="*/ 41 h 640"/>
                <a:gd name="T82" fmla="*/ 146 w 220"/>
                <a:gd name="T83" fmla="*/ 34 h 640"/>
                <a:gd name="T84" fmla="*/ 152 w 220"/>
                <a:gd name="T85" fmla="*/ 55 h 640"/>
                <a:gd name="T86" fmla="*/ 152 w 220"/>
                <a:gd name="T87" fmla="*/ 85 h 640"/>
                <a:gd name="T88" fmla="*/ 110 w 220"/>
                <a:gd name="T89" fmla="*/ 128 h 640"/>
                <a:gd name="T90" fmla="*/ 185 w 220"/>
                <a:gd name="T91" fmla="*/ 390 h 640"/>
                <a:gd name="T92" fmla="*/ 185 w 220"/>
                <a:gd name="T93" fmla="*/ 358 h 640"/>
                <a:gd name="T94" fmla="*/ 207 w 220"/>
                <a:gd name="T95" fmla="*/ 358 h 640"/>
                <a:gd name="T96" fmla="*/ 208 w 220"/>
                <a:gd name="T97" fmla="*/ 358 h 640"/>
                <a:gd name="T98" fmla="*/ 185 w 220"/>
                <a:gd name="T99" fmla="*/ 39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 h="640">
                  <a:moveTo>
                    <a:pt x="219" y="346"/>
                  </a:moveTo>
                  <a:cubicBezTo>
                    <a:pt x="219" y="346"/>
                    <a:pt x="219" y="346"/>
                    <a:pt x="219" y="346"/>
                  </a:cubicBezTo>
                  <a:cubicBezTo>
                    <a:pt x="208" y="173"/>
                    <a:pt x="208" y="173"/>
                    <a:pt x="208" y="173"/>
                  </a:cubicBezTo>
                  <a:cubicBezTo>
                    <a:pt x="207" y="164"/>
                    <a:pt x="203" y="159"/>
                    <a:pt x="197" y="156"/>
                  </a:cubicBezTo>
                  <a:cubicBezTo>
                    <a:pt x="151" y="133"/>
                    <a:pt x="151" y="133"/>
                    <a:pt x="151" y="133"/>
                  </a:cubicBezTo>
                  <a:cubicBezTo>
                    <a:pt x="142" y="129"/>
                    <a:pt x="142" y="129"/>
                    <a:pt x="142" y="129"/>
                  </a:cubicBezTo>
                  <a:cubicBezTo>
                    <a:pt x="155" y="119"/>
                    <a:pt x="164" y="103"/>
                    <a:pt x="164" y="85"/>
                  </a:cubicBezTo>
                  <a:cubicBezTo>
                    <a:pt x="164" y="55"/>
                    <a:pt x="164" y="55"/>
                    <a:pt x="164" y="55"/>
                  </a:cubicBezTo>
                  <a:cubicBezTo>
                    <a:pt x="164" y="25"/>
                    <a:pt x="140" y="0"/>
                    <a:pt x="110" y="0"/>
                  </a:cubicBezTo>
                  <a:cubicBezTo>
                    <a:pt x="80" y="0"/>
                    <a:pt x="56" y="25"/>
                    <a:pt x="56" y="55"/>
                  </a:cubicBezTo>
                  <a:cubicBezTo>
                    <a:pt x="56" y="85"/>
                    <a:pt x="56" y="85"/>
                    <a:pt x="56" y="85"/>
                  </a:cubicBezTo>
                  <a:cubicBezTo>
                    <a:pt x="56" y="103"/>
                    <a:pt x="64" y="119"/>
                    <a:pt x="77" y="129"/>
                  </a:cubicBezTo>
                  <a:cubicBezTo>
                    <a:pt x="68" y="133"/>
                    <a:pt x="68" y="133"/>
                    <a:pt x="68" y="133"/>
                  </a:cubicBezTo>
                  <a:cubicBezTo>
                    <a:pt x="23" y="156"/>
                    <a:pt x="23" y="156"/>
                    <a:pt x="23" y="156"/>
                  </a:cubicBezTo>
                  <a:cubicBezTo>
                    <a:pt x="17" y="159"/>
                    <a:pt x="12" y="164"/>
                    <a:pt x="11" y="173"/>
                  </a:cubicBezTo>
                  <a:cubicBezTo>
                    <a:pt x="1" y="346"/>
                    <a:pt x="1" y="346"/>
                    <a:pt x="1" y="346"/>
                  </a:cubicBezTo>
                  <a:cubicBezTo>
                    <a:pt x="1" y="346"/>
                    <a:pt x="1" y="346"/>
                    <a:pt x="1" y="346"/>
                  </a:cubicBezTo>
                  <a:cubicBezTo>
                    <a:pt x="0" y="358"/>
                    <a:pt x="0" y="358"/>
                    <a:pt x="0" y="358"/>
                  </a:cubicBezTo>
                  <a:cubicBezTo>
                    <a:pt x="0" y="379"/>
                    <a:pt x="15" y="397"/>
                    <a:pt x="34" y="402"/>
                  </a:cubicBezTo>
                  <a:cubicBezTo>
                    <a:pt x="34" y="640"/>
                    <a:pt x="34" y="640"/>
                    <a:pt x="34" y="640"/>
                  </a:cubicBezTo>
                  <a:cubicBezTo>
                    <a:pt x="63" y="640"/>
                    <a:pt x="63" y="640"/>
                    <a:pt x="63" y="640"/>
                  </a:cubicBezTo>
                  <a:cubicBezTo>
                    <a:pt x="70" y="640"/>
                    <a:pt x="76" y="634"/>
                    <a:pt x="77" y="628"/>
                  </a:cubicBezTo>
                  <a:cubicBezTo>
                    <a:pt x="103" y="404"/>
                    <a:pt x="103" y="404"/>
                    <a:pt x="103" y="404"/>
                  </a:cubicBezTo>
                  <a:cubicBezTo>
                    <a:pt x="116" y="404"/>
                    <a:pt x="116" y="404"/>
                    <a:pt x="116" y="404"/>
                  </a:cubicBezTo>
                  <a:cubicBezTo>
                    <a:pt x="143" y="628"/>
                    <a:pt x="143" y="628"/>
                    <a:pt x="143" y="628"/>
                  </a:cubicBezTo>
                  <a:cubicBezTo>
                    <a:pt x="144" y="634"/>
                    <a:pt x="150" y="640"/>
                    <a:pt x="156" y="640"/>
                  </a:cubicBezTo>
                  <a:cubicBezTo>
                    <a:pt x="185" y="640"/>
                    <a:pt x="185" y="640"/>
                    <a:pt x="185" y="640"/>
                  </a:cubicBezTo>
                  <a:cubicBezTo>
                    <a:pt x="185" y="402"/>
                    <a:pt x="185" y="402"/>
                    <a:pt x="185" y="402"/>
                  </a:cubicBezTo>
                  <a:cubicBezTo>
                    <a:pt x="205" y="397"/>
                    <a:pt x="220" y="379"/>
                    <a:pt x="220" y="358"/>
                  </a:cubicBezTo>
                  <a:lnTo>
                    <a:pt x="219" y="346"/>
                  </a:lnTo>
                  <a:close/>
                  <a:moveTo>
                    <a:pt x="34" y="390"/>
                  </a:moveTo>
                  <a:cubicBezTo>
                    <a:pt x="21" y="385"/>
                    <a:pt x="12" y="373"/>
                    <a:pt x="12" y="358"/>
                  </a:cubicBezTo>
                  <a:cubicBezTo>
                    <a:pt x="12" y="358"/>
                    <a:pt x="12" y="358"/>
                    <a:pt x="12" y="358"/>
                  </a:cubicBezTo>
                  <a:cubicBezTo>
                    <a:pt x="34" y="358"/>
                    <a:pt x="34" y="358"/>
                    <a:pt x="34" y="358"/>
                  </a:cubicBezTo>
                  <a:lnTo>
                    <a:pt x="34" y="390"/>
                  </a:lnTo>
                  <a:close/>
                  <a:moveTo>
                    <a:pt x="110" y="128"/>
                  </a:moveTo>
                  <a:cubicBezTo>
                    <a:pt x="86" y="128"/>
                    <a:pt x="68" y="109"/>
                    <a:pt x="68" y="85"/>
                  </a:cubicBezTo>
                  <a:cubicBezTo>
                    <a:pt x="68" y="59"/>
                    <a:pt x="68" y="59"/>
                    <a:pt x="68" y="59"/>
                  </a:cubicBezTo>
                  <a:cubicBezTo>
                    <a:pt x="68" y="48"/>
                    <a:pt x="77" y="39"/>
                    <a:pt x="88" y="39"/>
                  </a:cubicBezTo>
                  <a:cubicBezTo>
                    <a:pt x="88" y="39"/>
                    <a:pt x="88" y="39"/>
                    <a:pt x="88" y="39"/>
                  </a:cubicBezTo>
                  <a:cubicBezTo>
                    <a:pt x="94" y="41"/>
                    <a:pt x="102" y="41"/>
                    <a:pt x="110" y="41"/>
                  </a:cubicBezTo>
                  <a:cubicBezTo>
                    <a:pt x="125" y="41"/>
                    <a:pt x="139" y="38"/>
                    <a:pt x="146" y="34"/>
                  </a:cubicBezTo>
                  <a:cubicBezTo>
                    <a:pt x="150" y="40"/>
                    <a:pt x="152" y="47"/>
                    <a:pt x="152" y="55"/>
                  </a:cubicBezTo>
                  <a:cubicBezTo>
                    <a:pt x="152" y="85"/>
                    <a:pt x="152" y="85"/>
                    <a:pt x="152" y="85"/>
                  </a:cubicBezTo>
                  <a:cubicBezTo>
                    <a:pt x="152" y="109"/>
                    <a:pt x="133" y="128"/>
                    <a:pt x="110" y="128"/>
                  </a:cubicBezTo>
                  <a:close/>
                  <a:moveTo>
                    <a:pt x="185" y="390"/>
                  </a:moveTo>
                  <a:cubicBezTo>
                    <a:pt x="185" y="358"/>
                    <a:pt x="185" y="358"/>
                    <a:pt x="185" y="358"/>
                  </a:cubicBezTo>
                  <a:cubicBezTo>
                    <a:pt x="207" y="358"/>
                    <a:pt x="207" y="358"/>
                    <a:pt x="207" y="358"/>
                  </a:cubicBezTo>
                  <a:cubicBezTo>
                    <a:pt x="208" y="358"/>
                    <a:pt x="208" y="358"/>
                    <a:pt x="208" y="358"/>
                  </a:cubicBezTo>
                  <a:cubicBezTo>
                    <a:pt x="207" y="373"/>
                    <a:pt x="198" y="385"/>
                    <a:pt x="185" y="39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dirty="0">
                <a:solidFill>
                  <a:srgbClr val="544F40"/>
                </a:solidFill>
                <a:latin typeface="Arial"/>
              </a:endParaRPr>
            </a:p>
          </p:txBody>
        </p:sp>
      </p:grpSp>
      <p:pic>
        <p:nvPicPr>
          <p:cNvPr id="88" name="Picture 87"/>
          <p:cNvPicPr>
            <a:picLocks noChangeAspect="1"/>
          </p:cNvPicPr>
          <p:nvPr/>
        </p:nvPicPr>
        <p:blipFill>
          <a:blip r:embed="rId5" cstate="print"/>
          <a:stretch>
            <a:fillRect/>
          </a:stretch>
        </p:blipFill>
        <p:spPr>
          <a:xfrm>
            <a:off x="4813948" y="1077555"/>
            <a:ext cx="317695" cy="431616"/>
          </a:xfrm>
          <a:prstGeom prst="rect">
            <a:avLst/>
          </a:prstGeom>
        </p:spPr>
      </p:pic>
      <p:sp>
        <p:nvSpPr>
          <p:cNvPr id="37" name="Freeform 20"/>
          <p:cNvSpPr>
            <a:spLocks noEditPoints="1"/>
          </p:cNvSpPr>
          <p:nvPr/>
        </p:nvSpPr>
        <p:spPr bwMode="auto">
          <a:xfrm>
            <a:off x="4813948" y="2859631"/>
            <a:ext cx="345580" cy="325160"/>
          </a:xfrm>
          <a:custGeom>
            <a:avLst/>
            <a:gdLst>
              <a:gd name="T0" fmla="*/ 112 w 320"/>
              <a:gd name="T1" fmla="*/ 37 h 300"/>
              <a:gd name="T2" fmla="*/ 125 w 320"/>
              <a:gd name="T3" fmla="*/ 24 h 300"/>
              <a:gd name="T4" fmla="*/ 195 w 320"/>
              <a:gd name="T5" fmla="*/ 24 h 300"/>
              <a:gd name="T6" fmla="*/ 208 w 320"/>
              <a:gd name="T7" fmla="*/ 37 h 300"/>
              <a:gd name="T8" fmla="*/ 208 w 320"/>
              <a:gd name="T9" fmla="*/ 56 h 300"/>
              <a:gd name="T10" fmla="*/ 232 w 320"/>
              <a:gd name="T11" fmla="*/ 56 h 300"/>
              <a:gd name="T12" fmla="*/ 232 w 320"/>
              <a:gd name="T13" fmla="*/ 37 h 300"/>
              <a:gd name="T14" fmla="*/ 195 w 320"/>
              <a:gd name="T15" fmla="*/ 0 h 300"/>
              <a:gd name="T16" fmla="*/ 125 w 320"/>
              <a:gd name="T17" fmla="*/ 0 h 300"/>
              <a:gd name="T18" fmla="*/ 88 w 320"/>
              <a:gd name="T19" fmla="*/ 37 h 300"/>
              <a:gd name="T20" fmla="*/ 88 w 320"/>
              <a:gd name="T21" fmla="*/ 56 h 300"/>
              <a:gd name="T22" fmla="*/ 112 w 320"/>
              <a:gd name="T23" fmla="*/ 56 h 300"/>
              <a:gd name="T24" fmla="*/ 112 w 320"/>
              <a:gd name="T25" fmla="*/ 37 h 300"/>
              <a:gd name="T26" fmla="*/ 296 w 320"/>
              <a:gd name="T27" fmla="*/ 68 h 300"/>
              <a:gd name="T28" fmla="*/ 24 w 320"/>
              <a:gd name="T29" fmla="*/ 68 h 300"/>
              <a:gd name="T30" fmla="*/ 0 w 320"/>
              <a:gd name="T31" fmla="*/ 92 h 300"/>
              <a:gd name="T32" fmla="*/ 0 w 320"/>
              <a:gd name="T33" fmla="*/ 276 h 300"/>
              <a:gd name="T34" fmla="*/ 24 w 320"/>
              <a:gd name="T35" fmla="*/ 300 h 300"/>
              <a:gd name="T36" fmla="*/ 296 w 320"/>
              <a:gd name="T37" fmla="*/ 300 h 300"/>
              <a:gd name="T38" fmla="*/ 320 w 320"/>
              <a:gd name="T39" fmla="*/ 276 h 300"/>
              <a:gd name="T40" fmla="*/ 320 w 320"/>
              <a:gd name="T41" fmla="*/ 92 h 300"/>
              <a:gd name="T42" fmla="*/ 296 w 320"/>
              <a:gd name="T43" fmla="*/ 68 h 300"/>
              <a:gd name="T44" fmla="*/ 46 w 320"/>
              <a:gd name="T45" fmla="*/ 256 h 300"/>
              <a:gd name="T46" fmla="*/ 40 w 320"/>
              <a:gd name="T47" fmla="*/ 262 h 300"/>
              <a:gd name="T48" fmla="*/ 34 w 320"/>
              <a:gd name="T49" fmla="*/ 256 h 300"/>
              <a:gd name="T50" fmla="*/ 34 w 320"/>
              <a:gd name="T51" fmla="*/ 112 h 300"/>
              <a:gd name="T52" fmla="*/ 40 w 320"/>
              <a:gd name="T53" fmla="*/ 106 h 300"/>
              <a:gd name="T54" fmla="*/ 46 w 320"/>
              <a:gd name="T55" fmla="*/ 112 h 300"/>
              <a:gd name="T56" fmla="*/ 46 w 320"/>
              <a:gd name="T57" fmla="*/ 256 h 300"/>
              <a:gd name="T58" fmla="*/ 160 w 320"/>
              <a:gd name="T59" fmla="*/ 262 h 300"/>
              <a:gd name="T60" fmla="*/ 82 w 320"/>
              <a:gd name="T61" fmla="*/ 184 h 300"/>
              <a:gd name="T62" fmla="*/ 160 w 320"/>
              <a:gd name="T63" fmla="*/ 106 h 300"/>
              <a:gd name="T64" fmla="*/ 238 w 320"/>
              <a:gd name="T65" fmla="*/ 184 h 300"/>
              <a:gd name="T66" fmla="*/ 160 w 320"/>
              <a:gd name="T67" fmla="*/ 262 h 300"/>
              <a:gd name="T68" fmla="*/ 286 w 320"/>
              <a:gd name="T69" fmla="*/ 256 h 300"/>
              <a:gd name="T70" fmla="*/ 280 w 320"/>
              <a:gd name="T71" fmla="*/ 262 h 300"/>
              <a:gd name="T72" fmla="*/ 274 w 320"/>
              <a:gd name="T73" fmla="*/ 256 h 300"/>
              <a:gd name="T74" fmla="*/ 274 w 320"/>
              <a:gd name="T75" fmla="*/ 112 h 300"/>
              <a:gd name="T76" fmla="*/ 280 w 320"/>
              <a:gd name="T77" fmla="*/ 106 h 300"/>
              <a:gd name="T78" fmla="*/ 286 w 320"/>
              <a:gd name="T79" fmla="*/ 112 h 300"/>
              <a:gd name="T80" fmla="*/ 286 w 320"/>
              <a:gd name="T81" fmla="*/ 256 h 300"/>
              <a:gd name="T82" fmla="*/ 203 w 320"/>
              <a:gd name="T83" fmla="*/ 172 h 300"/>
              <a:gd name="T84" fmla="*/ 172 w 320"/>
              <a:gd name="T85" fmla="*/ 172 h 300"/>
              <a:gd name="T86" fmla="*/ 172 w 320"/>
              <a:gd name="T87" fmla="*/ 141 h 300"/>
              <a:gd name="T88" fmla="*/ 163 w 320"/>
              <a:gd name="T89" fmla="*/ 132 h 300"/>
              <a:gd name="T90" fmla="*/ 157 w 320"/>
              <a:gd name="T91" fmla="*/ 132 h 300"/>
              <a:gd name="T92" fmla="*/ 148 w 320"/>
              <a:gd name="T93" fmla="*/ 141 h 300"/>
              <a:gd name="T94" fmla="*/ 148 w 320"/>
              <a:gd name="T95" fmla="*/ 172 h 300"/>
              <a:gd name="T96" fmla="*/ 117 w 320"/>
              <a:gd name="T97" fmla="*/ 172 h 300"/>
              <a:gd name="T98" fmla="*/ 108 w 320"/>
              <a:gd name="T99" fmla="*/ 181 h 300"/>
              <a:gd name="T100" fmla="*/ 108 w 320"/>
              <a:gd name="T101" fmla="*/ 187 h 300"/>
              <a:gd name="T102" fmla="*/ 117 w 320"/>
              <a:gd name="T103" fmla="*/ 196 h 300"/>
              <a:gd name="T104" fmla="*/ 148 w 320"/>
              <a:gd name="T105" fmla="*/ 196 h 300"/>
              <a:gd name="T106" fmla="*/ 148 w 320"/>
              <a:gd name="T107" fmla="*/ 227 h 300"/>
              <a:gd name="T108" fmla="*/ 157 w 320"/>
              <a:gd name="T109" fmla="*/ 236 h 300"/>
              <a:gd name="T110" fmla="*/ 163 w 320"/>
              <a:gd name="T111" fmla="*/ 236 h 300"/>
              <a:gd name="T112" fmla="*/ 172 w 320"/>
              <a:gd name="T113" fmla="*/ 227 h 300"/>
              <a:gd name="T114" fmla="*/ 172 w 320"/>
              <a:gd name="T115" fmla="*/ 196 h 300"/>
              <a:gd name="T116" fmla="*/ 203 w 320"/>
              <a:gd name="T117" fmla="*/ 196 h 300"/>
              <a:gd name="T118" fmla="*/ 212 w 320"/>
              <a:gd name="T119" fmla="*/ 187 h 300"/>
              <a:gd name="T120" fmla="*/ 212 w 320"/>
              <a:gd name="T121" fmla="*/ 181 h 300"/>
              <a:gd name="T122" fmla="*/ 203 w 320"/>
              <a:gd name="T123" fmla="*/ 1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300">
                <a:moveTo>
                  <a:pt x="112" y="37"/>
                </a:moveTo>
                <a:cubicBezTo>
                  <a:pt x="112" y="30"/>
                  <a:pt x="118" y="24"/>
                  <a:pt x="125" y="24"/>
                </a:cubicBezTo>
                <a:cubicBezTo>
                  <a:pt x="195" y="24"/>
                  <a:pt x="195" y="24"/>
                  <a:pt x="195" y="24"/>
                </a:cubicBezTo>
                <a:cubicBezTo>
                  <a:pt x="202" y="24"/>
                  <a:pt x="208" y="30"/>
                  <a:pt x="208" y="37"/>
                </a:cubicBezTo>
                <a:cubicBezTo>
                  <a:pt x="208" y="56"/>
                  <a:pt x="208" y="56"/>
                  <a:pt x="208" y="56"/>
                </a:cubicBezTo>
                <a:cubicBezTo>
                  <a:pt x="232" y="56"/>
                  <a:pt x="232" y="56"/>
                  <a:pt x="232" y="56"/>
                </a:cubicBezTo>
                <a:cubicBezTo>
                  <a:pt x="232" y="37"/>
                  <a:pt x="232" y="37"/>
                  <a:pt x="232" y="37"/>
                </a:cubicBezTo>
                <a:cubicBezTo>
                  <a:pt x="232" y="17"/>
                  <a:pt x="215" y="0"/>
                  <a:pt x="195" y="0"/>
                </a:cubicBezTo>
                <a:cubicBezTo>
                  <a:pt x="125" y="0"/>
                  <a:pt x="125" y="0"/>
                  <a:pt x="125" y="0"/>
                </a:cubicBezTo>
                <a:cubicBezTo>
                  <a:pt x="105" y="0"/>
                  <a:pt x="88" y="17"/>
                  <a:pt x="88" y="37"/>
                </a:cubicBezTo>
                <a:cubicBezTo>
                  <a:pt x="88" y="56"/>
                  <a:pt x="88" y="56"/>
                  <a:pt x="88" y="56"/>
                </a:cubicBezTo>
                <a:cubicBezTo>
                  <a:pt x="112" y="56"/>
                  <a:pt x="112" y="56"/>
                  <a:pt x="112" y="56"/>
                </a:cubicBezTo>
                <a:lnTo>
                  <a:pt x="112" y="37"/>
                </a:lnTo>
                <a:close/>
                <a:moveTo>
                  <a:pt x="296" y="68"/>
                </a:moveTo>
                <a:cubicBezTo>
                  <a:pt x="24" y="68"/>
                  <a:pt x="24" y="68"/>
                  <a:pt x="24" y="68"/>
                </a:cubicBezTo>
                <a:cubicBezTo>
                  <a:pt x="11" y="68"/>
                  <a:pt x="0" y="79"/>
                  <a:pt x="0" y="92"/>
                </a:cubicBezTo>
                <a:cubicBezTo>
                  <a:pt x="0" y="276"/>
                  <a:pt x="0" y="276"/>
                  <a:pt x="0" y="276"/>
                </a:cubicBezTo>
                <a:cubicBezTo>
                  <a:pt x="0" y="289"/>
                  <a:pt x="11" y="300"/>
                  <a:pt x="24" y="300"/>
                </a:cubicBezTo>
                <a:cubicBezTo>
                  <a:pt x="296" y="300"/>
                  <a:pt x="296" y="300"/>
                  <a:pt x="296" y="300"/>
                </a:cubicBezTo>
                <a:cubicBezTo>
                  <a:pt x="309" y="300"/>
                  <a:pt x="320" y="289"/>
                  <a:pt x="320" y="276"/>
                </a:cubicBezTo>
                <a:cubicBezTo>
                  <a:pt x="320" y="92"/>
                  <a:pt x="320" y="92"/>
                  <a:pt x="320" y="92"/>
                </a:cubicBezTo>
                <a:cubicBezTo>
                  <a:pt x="320" y="79"/>
                  <a:pt x="309" y="68"/>
                  <a:pt x="296" y="68"/>
                </a:cubicBezTo>
                <a:close/>
                <a:moveTo>
                  <a:pt x="46" y="256"/>
                </a:moveTo>
                <a:cubicBezTo>
                  <a:pt x="46" y="259"/>
                  <a:pt x="43" y="262"/>
                  <a:pt x="40" y="262"/>
                </a:cubicBezTo>
                <a:cubicBezTo>
                  <a:pt x="37" y="262"/>
                  <a:pt x="34" y="259"/>
                  <a:pt x="34" y="256"/>
                </a:cubicBezTo>
                <a:cubicBezTo>
                  <a:pt x="34" y="112"/>
                  <a:pt x="34" y="112"/>
                  <a:pt x="34" y="112"/>
                </a:cubicBezTo>
                <a:cubicBezTo>
                  <a:pt x="34" y="109"/>
                  <a:pt x="37" y="106"/>
                  <a:pt x="40" y="106"/>
                </a:cubicBezTo>
                <a:cubicBezTo>
                  <a:pt x="43" y="106"/>
                  <a:pt x="46" y="109"/>
                  <a:pt x="46" y="112"/>
                </a:cubicBezTo>
                <a:lnTo>
                  <a:pt x="46" y="256"/>
                </a:lnTo>
                <a:close/>
                <a:moveTo>
                  <a:pt x="160" y="262"/>
                </a:moveTo>
                <a:cubicBezTo>
                  <a:pt x="117" y="262"/>
                  <a:pt x="82" y="227"/>
                  <a:pt x="82" y="184"/>
                </a:cubicBezTo>
                <a:cubicBezTo>
                  <a:pt x="82" y="141"/>
                  <a:pt x="117" y="106"/>
                  <a:pt x="160" y="106"/>
                </a:cubicBezTo>
                <a:cubicBezTo>
                  <a:pt x="203" y="106"/>
                  <a:pt x="238" y="141"/>
                  <a:pt x="238" y="184"/>
                </a:cubicBezTo>
                <a:cubicBezTo>
                  <a:pt x="238" y="227"/>
                  <a:pt x="203" y="262"/>
                  <a:pt x="160" y="262"/>
                </a:cubicBezTo>
                <a:close/>
                <a:moveTo>
                  <a:pt x="286" y="256"/>
                </a:moveTo>
                <a:cubicBezTo>
                  <a:pt x="286" y="259"/>
                  <a:pt x="283" y="262"/>
                  <a:pt x="280" y="262"/>
                </a:cubicBezTo>
                <a:cubicBezTo>
                  <a:pt x="277" y="262"/>
                  <a:pt x="274" y="259"/>
                  <a:pt x="274" y="256"/>
                </a:cubicBezTo>
                <a:cubicBezTo>
                  <a:pt x="274" y="112"/>
                  <a:pt x="274" y="112"/>
                  <a:pt x="274" y="112"/>
                </a:cubicBezTo>
                <a:cubicBezTo>
                  <a:pt x="274" y="109"/>
                  <a:pt x="277" y="106"/>
                  <a:pt x="280" y="106"/>
                </a:cubicBezTo>
                <a:cubicBezTo>
                  <a:pt x="283" y="106"/>
                  <a:pt x="286" y="109"/>
                  <a:pt x="286" y="112"/>
                </a:cubicBezTo>
                <a:lnTo>
                  <a:pt x="286" y="256"/>
                </a:lnTo>
                <a:close/>
                <a:moveTo>
                  <a:pt x="203" y="172"/>
                </a:moveTo>
                <a:cubicBezTo>
                  <a:pt x="172" y="172"/>
                  <a:pt x="172" y="172"/>
                  <a:pt x="172" y="172"/>
                </a:cubicBezTo>
                <a:cubicBezTo>
                  <a:pt x="172" y="141"/>
                  <a:pt x="172" y="141"/>
                  <a:pt x="172" y="141"/>
                </a:cubicBezTo>
                <a:cubicBezTo>
                  <a:pt x="172" y="136"/>
                  <a:pt x="168" y="132"/>
                  <a:pt x="163" y="132"/>
                </a:cubicBezTo>
                <a:cubicBezTo>
                  <a:pt x="157" y="132"/>
                  <a:pt x="157" y="132"/>
                  <a:pt x="157" y="132"/>
                </a:cubicBezTo>
                <a:cubicBezTo>
                  <a:pt x="152" y="132"/>
                  <a:pt x="148" y="136"/>
                  <a:pt x="148" y="141"/>
                </a:cubicBezTo>
                <a:cubicBezTo>
                  <a:pt x="148" y="172"/>
                  <a:pt x="148" y="172"/>
                  <a:pt x="148" y="172"/>
                </a:cubicBezTo>
                <a:cubicBezTo>
                  <a:pt x="117" y="172"/>
                  <a:pt x="117" y="172"/>
                  <a:pt x="117" y="172"/>
                </a:cubicBezTo>
                <a:cubicBezTo>
                  <a:pt x="112" y="172"/>
                  <a:pt x="108" y="176"/>
                  <a:pt x="108" y="181"/>
                </a:cubicBezTo>
                <a:cubicBezTo>
                  <a:pt x="108" y="187"/>
                  <a:pt x="108" y="187"/>
                  <a:pt x="108" y="187"/>
                </a:cubicBezTo>
                <a:cubicBezTo>
                  <a:pt x="108" y="192"/>
                  <a:pt x="112" y="196"/>
                  <a:pt x="117" y="196"/>
                </a:cubicBezTo>
                <a:cubicBezTo>
                  <a:pt x="148" y="196"/>
                  <a:pt x="148" y="196"/>
                  <a:pt x="148" y="196"/>
                </a:cubicBezTo>
                <a:cubicBezTo>
                  <a:pt x="148" y="227"/>
                  <a:pt x="148" y="227"/>
                  <a:pt x="148" y="227"/>
                </a:cubicBezTo>
                <a:cubicBezTo>
                  <a:pt x="148" y="232"/>
                  <a:pt x="152" y="236"/>
                  <a:pt x="157" y="236"/>
                </a:cubicBezTo>
                <a:cubicBezTo>
                  <a:pt x="163" y="236"/>
                  <a:pt x="163" y="236"/>
                  <a:pt x="163" y="236"/>
                </a:cubicBezTo>
                <a:cubicBezTo>
                  <a:pt x="168" y="236"/>
                  <a:pt x="172" y="232"/>
                  <a:pt x="172" y="227"/>
                </a:cubicBezTo>
                <a:cubicBezTo>
                  <a:pt x="172" y="196"/>
                  <a:pt x="172" y="196"/>
                  <a:pt x="172" y="196"/>
                </a:cubicBezTo>
                <a:cubicBezTo>
                  <a:pt x="203" y="196"/>
                  <a:pt x="203" y="196"/>
                  <a:pt x="203" y="196"/>
                </a:cubicBezTo>
                <a:cubicBezTo>
                  <a:pt x="208" y="196"/>
                  <a:pt x="212" y="192"/>
                  <a:pt x="212" y="187"/>
                </a:cubicBezTo>
                <a:cubicBezTo>
                  <a:pt x="212" y="181"/>
                  <a:pt x="212" y="181"/>
                  <a:pt x="212" y="181"/>
                </a:cubicBezTo>
                <a:cubicBezTo>
                  <a:pt x="212" y="176"/>
                  <a:pt x="208" y="172"/>
                  <a:pt x="203" y="172"/>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dirty="0">
              <a:solidFill>
                <a:srgbClr val="544F40"/>
              </a:solidFill>
              <a:latin typeface="Arial"/>
            </a:endParaRPr>
          </a:p>
        </p:txBody>
      </p:sp>
      <p:sp>
        <p:nvSpPr>
          <p:cNvPr id="10" name="TextBox 9">
            <a:extLst>
              <a:ext uri="{FF2B5EF4-FFF2-40B4-BE49-F238E27FC236}">
                <a16:creationId xmlns:a16="http://schemas.microsoft.com/office/drawing/2014/main" xmlns="" id="{C5A4CF40-36B5-4376-BEB2-64D3DF5E3A53}"/>
              </a:ext>
            </a:extLst>
          </p:cNvPr>
          <p:cNvSpPr txBox="1"/>
          <p:nvPr/>
        </p:nvSpPr>
        <p:spPr>
          <a:xfrm>
            <a:off x="2307123" y="1739382"/>
            <a:ext cx="1295585" cy="485873"/>
          </a:xfrm>
          <a:prstGeom prst="rect">
            <a:avLst/>
          </a:prstGeom>
          <a:noFill/>
        </p:spPr>
        <p:txBody>
          <a:bodyPr wrap="none" lIns="0" tIns="0" rIns="0" bIns="0" rtlCol="0">
            <a:noAutofit/>
          </a:bodyPr>
          <a:lstStyle/>
          <a:p>
            <a:pPr marL="69056" lvl="1" algn="ctr">
              <a:defRPr/>
            </a:pPr>
            <a:r>
              <a:rPr lang="en-GB" sz="1500" b="1" dirty="0">
                <a:solidFill>
                  <a:srgbClr val="F36633"/>
                </a:solidFill>
                <a:latin typeface="Arial"/>
              </a:rPr>
              <a:t>5–10% </a:t>
            </a:r>
            <a:r>
              <a:rPr lang="en-GB" sz="1500" b="1" dirty="0" err="1">
                <a:solidFill>
                  <a:srgbClr val="F36633"/>
                </a:solidFill>
                <a:latin typeface="Arial"/>
              </a:rPr>
              <a:t>adulti</a:t>
            </a:r>
            <a:r>
              <a:rPr lang="en-GB" sz="1500" b="1" dirty="0">
                <a:solidFill>
                  <a:srgbClr val="F36633"/>
                </a:solidFill>
                <a:latin typeface="Arial"/>
              </a:rPr>
              <a:t> </a:t>
            </a:r>
          </a:p>
          <a:p>
            <a:pPr marL="69056" lvl="1" algn="ctr">
              <a:defRPr/>
            </a:pPr>
            <a:r>
              <a:rPr lang="en-GB" sz="1500" dirty="0" err="1">
                <a:solidFill>
                  <a:srgbClr val="544F40"/>
                </a:solidFill>
                <a:latin typeface="Arial"/>
              </a:rPr>
              <a:t>infetti</a:t>
            </a:r>
            <a:r>
              <a:rPr lang="en-GB" sz="1500" baseline="30000" dirty="0">
                <a:solidFill>
                  <a:srgbClr val="544F40"/>
                </a:solidFill>
                <a:latin typeface="Arial"/>
              </a:rPr>
              <a:t>6</a:t>
            </a:r>
            <a:endParaRPr lang="en-GB" sz="1200" dirty="0">
              <a:solidFill>
                <a:srgbClr val="544F40"/>
              </a:solidFill>
              <a:latin typeface="Arial"/>
            </a:endParaRPr>
          </a:p>
        </p:txBody>
      </p:sp>
      <p:sp>
        <p:nvSpPr>
          <p:cNvPr id="15" name="TextBox 14">
            <a:extLst>
              <a:ext uri="{FF2B5EF4-FFF2-40B4-BE49-F238E27FC236}">
                <a16:creationId xmlns:a16="http://schemas.microsoft.com/office/drawing/2014/main" xmlns="" id="{7F2D89D9-C30C-42F6-988D-75B6242E11A8}"/>
              </a:ext>
            </a:extLst>
          </p:cNvPr>
          <p:cNvSpPr txBox="1"/>
          <p:nvPr/>
        </p:nvSpPr>
        <p:spPr>
          <a:xfrm>
            <a:off x="2182157" y="3510335"/>
            <a:ext cx="1545516" cy="477201"/>
          </a:xfrm>
          <a:prstGeom prst="rect">
            <a:avLst/>
          </a:prstGeom>
          <a:noFill/>
        </p:spPr>
        <p:txBody>
          <a:bodyPr wrap="none" lIns="0" tIns="0" rIns="0" bIns="0" rtlCol="0">
            <a:noAutofit/>
          </a:bodyPr>
          <a:lstStyle/>
          <a:p>
            <a:pPr marL="69056" lvl="1" algn="ctr">
              <a:defRPr/>
            </a:pPr>
            <a:r>
              <a:rPr lang="en-GB" sz="1500" b="1" dirty="0">
                <a:solidFill>
                  <a:srgbClr val="F36633"/>
                </a:solidFill>
                <a:latin typeface="Arial"/>
              </a:rPr>
              <a:t>20–30% bambini</a:t>
            </a:r>
          </a:p>
          <a:p>
            <a:pPr marL="69056" lvl="1" algn="ctr">
              <a:defRPr/>
            </a:pPr>
            <a:r>
              <a:rPr lang="en-GB" sz="1500" dirty="0" err="1">
                <a:solidFill>
                  <a:srgbClr val="544F40"/>
                </a:solidFill>
                <a:latin typeface="Arial"/>
              </a:rPr>
              <a:t>infetti</a:t>
            </a:r>
            <a:r>
              <a:rPr lang="en-GB" sz="1500" baseline="30000" dirty="0">
                <a:solidFill>
                  <a:srgbClr val="544F40"/>
                </a:solidFill>
                <a:latin typeface="Arial"/>
              </a:rPr>
              <a:t>6</a:t>
            </a:r>
            <a:endParaRPr lang="en-GB" sz="1500" dirty="0">
              <a:solidFill>
                <a:srgbClr val="544F40"/>
              </a:solidFill>
              <a:latin typeface="Arial"/>
            </a:endParaRPr>
          </a:p>
        </p:txBody>
      </p:sp>
      <p:sp>
        <p:nvSpPr>
          <p:cNvPr id="16" name="TextBox 15">
            <a:extLst>
              <a:ext uri="{FF2B5EF4-FFF2-40B4-BE49-F238E27FC236}">
                <a16:creationId xmlns:a16="http://schemas.microsoft.com/office/drawing/2014/main" xmlns="" id="{BB1313C1-D35F-498C-97AD-89DA1083B34A}"/>
              </a:ext>
            </a:extLst>
          </p:cNvPr>
          <p:cNvSpPr txBox="1"/>
          <p:nvPr/>
        </p:nvSpPr>
        <p:spPr>
          <a:xfrm>
            <a:off x="4669198" y="3392171"/>
            <a:ext cx="3062722" cy="784251"/>
          </a:xfrm>
          <a:prstGeom prst="rect">
            <a:avLst/>
          </a:prstGeom>
          <a:noFill/>
        </p:spPr>
        <p:txBody>
          <a:bodyPr wrap="none" lIns="0" tIns="0" rIns="0" bIns="0" rtlCol="0">
            <a:noAutofit/>
          </a:bodyPr>
          <a:lstStyle/>
          <a:p>
            <a:pPr marL="69056" lvl="1" algn="ctr">
              <a:defRPr/>
            </a:pPr>
            <a:r>
              <a:rPr lang="en-GB" sz="1500" b="1" dirty="0">
                <a:solidFill>
                  <a:srgbClr val="F36633"/>
                </a:solidFill>
                <a:latin typeface="Arial"/>
              </a:rPr>
              <a:t>250.000–500.000 </a:t>
            </a:r>
            <a:r>
              <a:rPr lang="en-GB" sz="1500" b="1" dirty="0" err="1">
                <a:solidFill>
                  <a:srgbClr val="F36633"/>
                </a:solidFill>
                <a:latin typeface="Arial"/>
              </a:rPr>
              <a:t>decessi</a:t>
            </a:r>
            <a:endParaRPr lang="en-GB" sz="1500" b="1" dirty="0">
              <a:solidFill>
                <a:srgbClr val="F36633"/>
              </a:solidFill>
              <a:latin typeface="Arial"/>
            </a:endParaRPr>
          </a:p>
          <a:p>
            <a:pPr marL="69056" lvl="1" algn="ctr">
              <a:defRPr/>
            </a:pPr>
            <a:r>
              <a:rPr lang="en-GB" sz="1500" dirty="0">
                <a:solidFill>
                  <a:srgbClr val="544F40"/>
                </a:solidFill>
                <a:latin typeface="Arial"/>
              </a:rPr>
              <a:t>in </a:t>
            </a:r>
            <a:r>
              <a:rPr lang="en-GB" sz="1500" dirty="0" err="1">
                <a:solidFill>
                  <a:srgbClr val="544F40"/>
                </a:solidFill>
                <a:latin typeface="Arial"/>
              </a:rPr>
              <a:t>prevalenza</a:t>
            </a:r>
            <a:r>
              <a:rPr lang="en-GB" sz="1500" dirty="0">
                <a:solidFill>
                  <a:srgbClr val="544F40"/>
                </a:solidFill>
                <a:latin typeface="Arial"/>
              </a:rPr>
              <a:t> </a:t>
            </a:r>
            <a:r>
              <a:rPr lang="en-GB" sz="1500" dirty="0" err="1">
                <a:solidFill>
                  <a:srgbClr val="544F40"/>
                </a:solidFill>
                <a:latin typeface="Arial"/>
              </a:rPr>
              <a:t>nei</a:t>
            </a:r>
            <a:r>
              <a:rPr lang="en-GB" sz="1500" dirty="0">
                <a:solidFill>
                  <a:srgbClr val="544F40"/>
                </a:solidFill>
                <a:latin typeface="Arial"/>
              </a:rPr>
              <a:t> </a:t>
            </a:r>
            <a:r>
              <a:rPr lang="en-GB" sz="1500" dirty="0" err="1">
                <a:solidFill>
                  <a:srgbClr val="544F40"/>
                </a:solidFill>
                <a:latin typeface="Arial"/>
              </a:rPr>
              <a:t>soggetti</a:t>
            </a:r>
            <a:r>
              <a:rPr lang="en-GB" sz="1500" dirty="0">
                <a:solidFill>
                  <a:srgbClr val="544F40"/>
                </a:solidFill>
                <a:latin typeface="Arial"/>
              </a:rPr>
              <a:t> </a:t>
            </a:r>
          </a:p>
          <a:p>
            <a:pPr marL="69056" lvl="1" algn="ctr">
              <a:defRPr/>
            </a:pPr>
            <a:r>
              <a:rPr lang="en-GB" sz="1500" dirty="0">
                <a:solidFill>
                  <a:srgbClr val="544F40"/>
                </a:solidFill>
                <a:latin typeface="Arial"/>
              </a:rPr>
              <a:t>ad alto </a:t>
            </a:r>
            <a:r>
              <a:rPr lang="en-GB" sz="1500" dirty="0" err="1">
                <a:solidFill>
                  <a:srgbClr val="544F40"/>
                </a:solidFill>
                <a:latin typeface="Arial"/>
              </a:rPr>
              <a:t>rischio</a:t>
            </a:r>
            <a:r>
              <a:rPr lang="en-GB" sz="1500" baseline="30000" dirty="0">
                <a:solidFill>
                  <a:srgbClr val="544F40"/>
                </a:solidFill>
                <a:latin typeface="Arial"/>
              </a:rPr>
              <a:t>7</a:t>
            </a:r>
            <a:endParaRPr lang="en-GB" sz="1500" dirty="0">
              <a:solidFill>
                <a:srgbClr val="544F40"/>
              </a:solidFill>
              <a:latin typeface="Arial"/>
            </a:endParaRPr>
          </a:p>
          <a:p>
            <a:pPr>
              <a:buClr>
                <a:srgbClr val="544F40"/>
              </a:buClr>
              <a:defRPr/>
            </a:pPr>
            <a:endParaRPr lang="en-GB" sz="1500" dirty="0">
              <a:solidFill>
                <a:srgbClr val="544F40"/>
              </a:solidFill>
              <a:latin typeface="Arial"/>
            </a:endParaRPr>
          </a:p>
        </p:txBody>
      </p:sp>
      <p:sp>
        <p:nvSpPr>
          <p:cNvPr id="17" name="TextBox 16">
            <a:extLst>
              <a:ext uri="{FF2B5EF4-FFF2-40B4-BE49-F238E27FC236}">
                <a16:creationId xmlns:a16="http://schemas.microsoft.com/office/drawing/2014/main" xmlns="" id="{95B39D21-56EF-4FE7-AE43-9CD022FF21BE}"/>
              </a:ext>
            </a:extLst>
          </p:cNvPr>
          <p:cNvSpPr txBox="1"/>
          <p:nvPr/>
        </p:nvSpPr>
        <p:spPr>
          <a:xfrm>
            <a:off x="5328297" y="1584277"/>
            <a:ext cx="1968055" cy="776363"/>
          </a:xfrm>
          <a:prstGeom prst="rect">
            <a:avLst/>
          </a:prstGeom>
          <a:noFill/>
        </p:spPr>
        <p:txBody>
          <a:bodyPr wrap="none" lIns="0" tIns="0" rIns="0" bIns="0" rtlCol="0">
            <a:noAutofit/>
          </a:bodyPr>
          <a:lstStyle/>
          <a:p>
            <a:pPr algn="ctr">
              <a:buClr>
                <a:srgbClr val="544F40"/>
              </a:buClr>
              <a:defRPr/>
            </a:pPr>
            <a:r>
              <a:rPr lang="en-GB" sz="1500" b="1" dirty="0">
                <a:solidFill>
                  <a:srgbClr val="F36633"/>
                </a:solidFill>
                <a:latin typeface="Arial"/>
              </a:rPr>
              <a:t>3–5 </a:t>
            </a:r>
            <a:r>
              <a:rPr lang="en-GB" sz="1500" b="1" dirty="0" err="1">
                <a:solidFill>
                  <a:srgbClr val="F36633"/>
                </a:solidFill>
                <a:latin typeface="Arial"/>
              </a:rPr>
              <a:t>milioni</a:t>
            </a:r>
            <a:r>
              <a:rPr lang="en-GB" sz="1500" b="1" dirty="0">
                <a:solidFill>
                  <a:srgbClr val="F36633"/>
                </a:solidFill>
                <a:latin typeface="Arial"/>
              </a:rPr>
              <a:t> di </a:t>
            </a:r>
            <a:r>
              <a:rPr lang="en-GB" sz="1500" b="1" dirty="0" err="1">
                <a:solidFill>
                  <a:srgbClr val="F36633"/>
                </a:solidFill>
                <a:latin typeface="Arial"/>
              </a:rPr>
              <a:t>casi</a:t>
            </a:r>
            <a:r>
              <a:rPr lang="en-GB" sz="1500" b="1" dirty="0">
                <a:solidFill>
                  <a:srgbClr val="F36633"/>
                </a:solidFill>
                <a:latin typeface="Arial"/>
              </a:rPr>
              <a:t/>
            </a:r>
            <a:br>
              <a:rPr lang="en-GB" sz="1500" b="1" dirty="0">
                <a:solidFill>
                  <a:srgbClr val="F36633"/>
                </a:solidFill>
                <a:latin typeface="Arial"/>
              </a:rPr>
            </a:br>
            <a:r>
              <a:rPr lang="en-GB" sz="1500" b="1" dirty="0">
                <a:solidFill>
                  <a:srgbClr val="F36633"/>
                </a:solidFill>
                <a:latin typeface="Arial"/>
              </a:rPr>
              <a:t>di </a:t>
            </a:r>
            <a:r>
              <a:rPr lang="en-GB" sz="1500" b="1" dirty="0" err="1">
                <a:solidFill>
                  <a:srgbClr val="F36633"/>
                </a:solidFill>
                <a:latin typeface="Arial"/>
              </a:rPr>
              <a:t>malattia</a:t>
            </a:r>
            <a:r>
              <a:rPr lang="en-GB" sz="1500" b="1" dirty="0">
                <a:solidFill>
                  <a:srgbClr val="F36633"/>
                </a:solidFill>
                <a:latin typeface="Arial"/>
              </a:rPr>
              <a:t> </a:t>
            </a:r>
            <a:r>
              <a:rPr lang="en-GB" sz="1500" b="1" dirty="0" err="1">
                <a:solidFill>
                  <a:srgbClr val="F36633"/>
                </a:solidFill>
                <a:latin typeface="Arial"/>
              </a:rPr>
              <a:t>severa</a:t>
            </a:r>
            <a:r>
              <a:rPr lang="en-GB" sz="1500" b="1" dirty="0">
                <a:solidFill>
                  <a:srgbClr val="F36633"/>
                </a:solidFill>
                <a:latin typeface="Arial"/>
              </a:rPr>
              <a:t/>
            </a:r>
            <a:br>
              <a:rPr lang="en-GB" sz="1500" b="1" dirty="0">
                <a:solidFill>
                  <a:srgbClr val="F36633"/>
                </a:solidFill>
                <a:latin typeface="Arial"/>
              </a:rPr>
            </a:br>
            <a:r>
              <a:rPr lang="en-GB" sz="1500" dirty="0" err="1">
                <a:solidFill>
                  <a:srgbClr val="544F40"/>
                </a:solidFill>
                <a:latin typeface="Arial"/>
              </a:rPr>
              <a:t>correlata</a:t>
            </a:r>
            <a:r>
              <a:rPr lang="en-GB" sz="1500" dirty="0">
                <a:solidFill>
                  <a:srgbClr val="544F40"/>
                </a:solidFill>
                <a:latin typeface="Arial"/>
              </a:rPr>
              <a:t> </a:t>
            </a:r>
            <a:r>
              <a:rPr lang="en-GB" sz="1500" dirty="0" err="1">
                <a:solidFill>
                  <a:srgbClr val="544F40"/>
                </a:solidFill>
                <a:latin typeface="Arial"/>
              </a:rPr>
              <a:t>all’influenza</a:t>
            </a:r>
            <a:r>
              <a:rPr lang="en-GB" sz="1500" dirty="0">
                <a:solidFill>
                  <a:srgbClr val="544F40"/>
                </a:solidFill>
                <a:latin typeface="Arial"/>
              </a:rPr>
              <a:t> </a:t>
            </a:r>
            <a:r>
              <a:rPr lang="en-GB" sz="1500" baseline="30000" dirty="0">
                <a:solidFill>
                  <a:srgbClr val="544F40"/>
                </a:solidFill>
                <a:latin typeface="Arial"/>
              </a:rPr>
              <a:t>7</a:t>
            </a:r>
            <a:endParaRPr lang="en-GB" sz="1500" dirty="0">
              <a:solidFill>
                <a:srgbClr val="544F40"/>
              </a:solidFill>
              <a:latin typeface="Arial"/>
            </a:endParaRPr>
          </a:p>
          <a:p>
            <a:pPr algn="ctr">
              <a:buClr>
                <a:srgbClr val="544F40"/>
              </a:buClr>
              <a:defRPr/>
            </a:pPr>
            <a:endParaRPr lang="en-GB" sz="1500" dirty="0">
              <a:solidFill>
                <a:srgbClr val="544F40"/>
              </a:solidFill>
              <a:latin typeface="Arial"/>
            </a:endParaRPr>
          </a:p>
        </p:txBody>
      </p:sp>
      <p:sp>
        <p:nvSpPr>
          <p:cNvPr id="49" name="Partial Circle 48">
            <a:extLst>
              <a:ext uri="{FF2B5EF4-FFF2-40B4-BE49-F238E27FC236}">
                <a16:creationId xmlns:a16="http://schemas.microsoft.com/office/drawing/2014/main" xmlns="" id="{E8E0EA3A-E83F-4527-A7AE-319E52974493}"/>
              </a:ext>
            </a:extLst>
          </p:cNvPr>
          <p:cNvSpPr/>
          <p:nvPr/>
        </p:nvSpPr>
        <p:spPr bwMode="auto">
          <a:xfrm rot="10800000" flipH="1">
            <a:off x="4428429" y="1679550"/>
            <a:ext cx="102708" cy="11187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sp>
        <p:nvSpPr>
          <p:cNvPr id="50" name="Partial Circle 49">
            <a:extLst>
              <a:ext uri="{FF2B5EF4-FFF2-40B4-BE49-F238E27FC236}">
                <a16:creationId xmlns:a16="http://schemas.microsoft.com/office/drawing/2014/main" xmlns="" id="{F7014C2D-E46B-4E3D-9EFD-9AEF9830DA72}"/>
              </a:ext>
            </a:extLst>
          </p:cNvPr>
          <p:cNvSpPr/>
          <p:nvPr/>
        </p:nvSpPr>
        <p:spPr bwMode="auto">
          <a:xfrm rot="10800000" flipH="1">
            <a:off x="7680564" y="1679550"/>
            <a:ext cx="102708" cy="11187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sp>
        <p:nvSpPr>
          <p:cNvPr id="51" name="Partial Circle 50">
            <a:extLst>
              <a:ext uri="{FF2B5EF4-FFF2-40B4-BE49-F238E27FC236}">
                <a16:creationId xmlns:a16="http://schemas.microsoft.com/office/drawing/2014/main" xmlns="" id="{B57A84EB-0AF7-4A87-B820-EE0029DF46DD}"/>
              </a:ext>
            </a:extLst>
          </p:cNvPr>
          <p:cNvSpPr/>
          <p:nvPr/>
        </p:nvSpPr>
        <p:spPr bwMode="auto">
          <a:xfrm rot="10800000" flipH="1">
            <a:off x="4428429" y="3460767"/>
            <a:ext cx="102708" cy="11187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sp>
        <p:nvSpPr>
          <p:cNvPr id="52" name="Partial Circle 51">
            <a:extLst>
              <a:ext uri="{FF2B5EF4-FFF2-40B4-BE49-F238E27FC236}">
                <a16:creationId xmlns:a16="http://schemas.microsoft.com/office/drawing/2014/main" xmlns="" id="{32D7C631-120F-46C1-816F-AC8276F791CF}"/>
              </a:ext>
            </a:extLst>
          </p:cNvPr>
          <p:cNvSpPr/>
          <p:nvPr/>
        </p:nvSpPr>
        <p:spPr bwMode="auto">
          <a:xfrm rot="10800000" flipH="1">
            <a:off x="7680564" y="3460767"/>
            <a:ext cx="102708" cy="111871"/>
          </a:xfrm>
          <a:prstGeom prst="pie">
            <a:avLst>
              <a:gd name="adj1" fmla="val 5400565"/>
              <a:gd name="adj2" fmla="val 16200000"/>
            </a:avLst>
          </a:prstGeom>
          <a:solidFill>
            <a:schemeClr val="accent1"/>
          </a:solidFill>
          <a:ln>
            <a:solidFill>
              <a:schemeClr val="bg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defRPr/>
            </a:pPr>
            <a:endParaRPr lang="en-GB" sz="900" b="1" kern="0" dirty="0">
              <a:solidFill>
                <a:srgbClr val="FFFFFF"/>
              </a:solidFill>
              <a:latin typeface="Arial"/>
            </a:endParaRPr>
          </a:p>
        </p:txBody>
      </p:sp>
      <p:sp>
        <p:nvSpPr>
          <p:cNvPr id="7" name="Rectangle 6"/>
          <p:cNvSpPr/>
          <p:nvPr/>
        </p:nvSpPr>
        <p:spPr bwMode="auto">
          <a:xfrm>
            <a:off x="4531138" y="2669147"/>
            <a:ext cx="3330716" cy="1823481"/>
          </a:xfrm>
          <a:prstGeom prst="rect">
            <a:avLst/>
          </a:prstGeom>
          <a:noFill/>
          <a:ln w="57150">
            <a:solidFill>
              <a:srgbClr val="0070C0"/>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indent="-135731" algn="ctr" eaLnBrk="0" hangingPunct="0">
              <a:buClr>
                <a:srgbClr val="FFFFFF"/>
              </a:buClr>
              <a:buFont typeface="Arial" pitchFamily="34" charset="0"/>
              <a:buChar char="–"/>
            </a:pPr>
            <a:endParaRPr lang="it-IT" sz="900" b="1" kern="0" dirty="0" err="1">
              <a:solidFill>
                <a:srgbClr val="FFFFFF"/>
              </a:solidFill>
              <a:latin typeface="Arial"/>
            </a:endParaRPr>
          </a:p>
        </p:txBody>
      </p:sp>
      <p:sp>
        <p:nvSpPr>
          <p:cNvPr id="8" name="TextBox 7">
            <a:extLst>
              <a:ext uri="{FF2B5EF4-FFF2-40B4-BE49-F238E27FC236}">
                <a16:creationId xmlns:a16="http://schemas.microsoft.com/office/drawing/2014/main" xmlns="" id="{F469FC84-0609-4808-90A0-B40012EDF0AA}"/>
              </a:ext>
            </a:extLst>
          </p:cNvPr>
          <p:cNvSpPr txBox="1"/>
          <p:nvPr/>
        </p:nvSpPr>
        <p:spPr>
          <a:xfrm>
            <a:off x="1338851" y="700887"/>
            <a:ext cx="6679095" cy="245366"/>
          </a:xfrm>
          <a:prstGeom prst="rect">
            <a:avLst/>
          </a:prstGeom>
          <a:noFill/>
        </p:spPr>
        <p:txBody>
          <a:bodyPr wrap="square" lIns="0" tIns="0" rIns="0" bIns="0" rtlCol="0">
            <a:noAutofit/>
          </a:bodyPr>
          <a:lstStyle/>
          <a:p>
            <a:pPr>
              <a:buClr>
                <a:srgbClr val="544F40"/>
              </a:buClr>
            </a:pPr>
            <a:r>
              <a:rPr lang="it-IT" sz="1350" dirty="0">
                <a:solidFill>
                  <a:srgbClr val="544F40"/>
                </a:solidFill>
                <a:latin typeface="Arial"/>
              </a:rPr>
              <a:t>La maggioranza delle morti stagionali si verifica nei portatori di condizioni croniche</a:t>
            </a:r>
          </a:p>
        </p:txBody>
      </p:sp>
    </p:spTree>
    <p:extLst>
      <p:ext uri="{BB962C8B-B14F-4D97-AF65-F5344CB8AC3E}">
        <p14:creationId xmlns:p14="http://schemas.microsoft.com/office/powerpoint/2010/main" val="1836268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418" y="957926"/>
            <a:ext cx="7652657" cy="376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ject 7"/>
          <p:cNvSpPr txBox="1">
            <a:spLocks/>
          </p:cNvSpPr>
          <p:nvPr/>
        </p:nvSpPr>
        <p:spPr>
          <a:xfrm>
            <a:off x="320626" y="196713"/>
            <a:ext cx="8464597" cy="332399"/>
          </a:xfrm>
          <a:prstGeom prst="rect">
            <a:avLst/>
          </a:prstGeom>
        </p:spPr>
        <p:txBody>
          <a:bodyPr vert="horz" wrap="square" lIns="0" tIns="0" rIns="0" bIns="0" rtlCol="0" anchor="ctr">
            <a:spAutoFit/>
          </a:bodyPr>
          <a:lstStyle>
            <a:lvl1pPr algn="l" defTabSz="685680" rtl="0" eaLnBrk="1" latinLnBrk="0" hangingPunct="1">
              <a:lnSpc>
                <a:spcPct val="90000"/>
              </a:lnSpc>
              <a:spcBef>
                <a:spcPct val="0"/>
              </a:spcBef>
              <a:buNone/>
              <a:defRPr sz="2800" kern="1200" baseline="0">
                <a:solidFill>
                  <a:schemeClr val="tx2"/>
                </a:solidFill>
                <a:latin typeface="+mj-lt"/>
                <a:ea typeface="+mj-ea"/>
                <a:cs typeface="+mj-cs"/>
              </a:defRPr>
            </a:lvl1pPr>
          </a:lstStyle>
          <a:p>
            <a:pPr algn="ctr"/>
            <a:r>
              <a:rPr lang="it-IT" sz="2400" b="1" dirty="0">
                <a:solidFill>
                  <a:schemeClr val="accent5">
                    <a:lumMod val="50000"/>
                  </a:schemeClr>
                </a:solidFill>
                <a:latin typeface="Arial Black" pitchFamily="34" charset="0"/>
                <a:cs typeface="Arial"/>
              </a:rPr>
              <a:t>Impatto dell’influenza sui pazienti ad alto rischio</a:t>
            </a:r>
          </a:p>
        </p:txBody>
      </p:sp>
    </p:spTree>
    <p:extLst>
      <p:ext uri="{BB962C8B-B14F-4D97-AF65-F5344CB8AC3E}">
        <p14:creationId xmlns:p14="http://schemas.microsoft.com/office/powerpoint/2010/main" val="302066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417" y="221713"/>
            <a:ext cx="8420894" cy="333425"/>
          </a:xfrm>
        </p:spPr>
        <p:txBody>
          <a:bodyPr>
            <a:noAutofit/>
          </a:bodyPr>
          <a:lstStyle/>
          <a:p>
            <a:pPr marL="288601" marR="3810">
              <a:lnSpc>
                <a:spcPts val="2595"/>
              </a:lnSpc>
            </a:pPr>
            <a:r>
              <a:rPr lang="it-IT" sz="2400" b="1" dirty="0">
                <a:solidFill>
                  <a:schemeClr val="accent5">
                    <a:lumMod val="50000"/>
                  </a:schemeClr>
                </a:solidFill>
                <a:latin typeface="Arial"/>
                <a:cs typeface="Arial"/>
              </a:rPr>
              <a:t>Influenza e paziente diabetico</a:t>
            </a:r>
          </a:p>
        </p:txBody>
      </p:sp>
      <p:sp>
        <p:nvSpPr>
          <p:cNvPr id="3" name="Segnaposto contenuto 2"/>
          <p:cNvSpPr>
            <a:spLocks noGrp="1"/>
          </p:cNvSpPr>
          <p:nvPr>
            <p:ph idx="13"/>
          </p:nvPr>
        </p:nvSpPr>
        <p:spPr>
          <a:xfrm>
            <a:off x="583442" y="694552"/>
            <a:ext cx="7779224" cy="864096"/>
          </a:xfrm>
        </p:spPr>
        <p:txBody>
          <a:bodyPr>
            <a:normAutofit lnSpcReduction="10000"/>
          </a:bodyPr>
          <a:lstStyle/>
          <a:p>
            <a:pPr marL="0" indent="0" algn="just">
              <a:lnSpc>
                <a:spcPct val="110000"/>
              </a:lnSpc>
              <a:buNone/>
            </a:pPr>
            <a:r>
              <a:rPr lang="en-US" sz="1575" dirty="0" err="1"/>
              <a:t>L’influenza</a:t>
            </a:r>
            <a:r>
              <a:rPr lang="en-US" sz="1575" dirty="0"/>
              <a:t> è </a:t>
            </a:r>
            <a:r>
              <a:rPr lang="en-US" sz="1575" dirty="0" err="1"/>
              <a:t>più</a:t>
            </a:r>
            <a:r>
              <a:rPr lang="en-US" sz="1575" dirty="0"/>
              <a:t> </a:t>
            </a:r>
            <a:r>
              <a:rPr lang="en-US" sz="1575" dirty="0" err="1"/>
              <a:t>frequente</a:t>
            </a:r>
            <a:r>
              <a:rPr lang="en-US" sz="1575" dirty="0"/>
              <a:t> e grave </a:t>
            </a:r>
            <a:r>
              <a:rPr lang="en-US" sz="1575" dirty="0" err="1"/>
              <a:t>nei</a:t>
            </a:r>
            <a:r>
              <a:rPr lang="en-US" sz="1575" dirty="0"/>
              <a:t> </a:t>
            </a:r>
            <a:r>
              <a:rPr lang="en-US" sz="1575" dirty="0" err="1"/>
              <a:t>pazienti</a:t>
            </a:r>
            <a:r>
              <a:rPr lang="en-US" sz="1575" dirty="0"/>
              <a:t> con </a:t>
            </a:r>
            <a:r>
              <a:rPr lang="en-US" sz="1575" dirty="0" err="1"/>
              <a:t>malattie</a:t>
            </a:r>
            <a:r>
              <a:rPr lang="en-US" sz="1575" dirty="0"/>
              <a:t> </a:t>
            </a:r>
            <a:r>
              <a:rPr lang="en-US" sz="1575" dirty="0" err="1"/>
              <a:t>croniche</a:t>
            </a:r>
            <a:r>
              <a:rPr lang="en-US" sz="1575" dirty="0"/>
              <a:t>: </a:t>
            </a:r>
            <a:r>
              <a:rPr lang="en-US" sz="1575" dirty="0" err="1"/>
              <a:t>aumenta</a:t>
            </a:r>
            <a:r>
              <a:rPr lang="en-US" sz="1575" dirty="0"/>
              <a:t> </a:t>
            </a:r>
            <a:r>
              <a:rPr lang="en-US" sz="1575" dirty="0" err="1"/>
              <a:t>il</a:t>
            </a:r>
            <a:r>
              <a:rPr lang="en-US" sz="1575" dirty="0"/>
              <a:t> </a:t>
            </a:r>
            <a:r>
              <a:rPr lang="en-US" sz="1575" dirty="0" err="1"/>
              <a:t>rischio</a:t>
            </a:r>
            <a:r>
              <a:rPr lang="en-US" sz="1575" dirty="0"/>
              <a:t> di </a:t>
            </a:r>
            <a:r>
              <a:rPr lang="en-US" sz="1575" dirty="0" err="1"/>
              <a:t>complicanze</a:t>
            </a:r>
            <a:r>
              <a:rPr lang="en-US" sz="1575" dirty="0"/>
              <a:t> </a:t>
            </a:r>
            <a:r>
              <a:rPr lang="en-US" sz="1575" dirty="0" err="1"/>
              <a:t>ed</a:t>
            </a:r>
            <a:r>
              <a:rPr lang="en-US" sz="1575" dirty="0"/>
              <a:t> </a:t>
            </a:r>
            <a:r>
              <a:rPr lang="en-US" sz="1575" dirty="0" err="1"/>
              <a:t>infezioni</a:t>
            </a:r>
            <a:r>
              <a:rPr lang="en-US" sz="1575" dirty="0"/>
              <a:t> </a:t>
            </a:r>
            <a:r>
              <a:rPr lang="en-US" sz="1575" dirty="0" err="1"/>
              <a:t>secondarie</a:t>
            </a:r>
            <a:r>
              <a:rPr lang="en-US" sz="1575" dirty="0"/>
              <a:t> </a:t>
            </a:r>
            <a:r>
              <a:rPr lang="en-US" sz="1575" dirty="0" err="1"/>
              <a:t>specialmente</a:t>
            </a:r>
            <a:r>
              <a:rPr lang="en-US" sz="1575" dirty="0"/>
              <a:t> </a:t>
            </a:r>
            <a:r>
              <a:rPr lang="en-US" sz="1575" dirty="0" err="1"/>
              <a:t>nei</a:t>
            </a:r>
            <a:r>
              <a:rPr lang="en-US" sz="1575" dirty="0"/>
              <a:t> </a:t>
            </a:r>
            <a:r>
              <a:rPr lang="en-US" sz="1575" dirty="0" err="1"/>
              <a:t>pazienti</a:t>
            </a:r>
            <a:r>
              <a:rPr lang="en-US" sz="1575" dirty="0"/>
              <a:t> </a:t>
            </a:r>
            <a:r>
              <a:rPr lang="en-US" sz="1575" dirty="0" err="1"/>
              <a:t>diabetici</a:t>
            </a:r>
            <a:r>
              <a:rPr lang="en-US" sz="1575" dirty="0"/>
              <a:t> e con </a:t>
            </a:r>
            <a:r>
              <a:rPr lang="en-US" sz="1575" dirty="0" err="1"/>
              <a:t>patologie</a:t>
            </a:r>
            <a:r>
              <a:rPr lang="en-US" sz="1575" dirty="0"/>
              <a:t> cardiovascolari</a:t>
            </a:r>
            <a:r>
              <a:rPr lang="en-US" sz="1575" baseline="30000" dirty="0"/>
              <a:t>1</a:t>
            </a:r>
            <a:r>
              <a:rPr lang="en-US" sz="1575" dirty="0"/>
              <a:t>. </a:t>
            </a:r>
          </a:p>
        </p:txBody>
      </p:sp>
      <p:sp>
        <p:nvSpPr>
          <p:cNvPr id="5" name="Rettangolo 4"/>
          <p:cNvSpPr/>
          <p:nvPr/>
        </p:nvSpPr>
        <p:spPr>
          <a:xfrm>
            <a:off x="2613006" y="4277329"/>
            <a:ext cx="6084168" cy="715578"/>
          </a:xfrm>
          <a:prstGeom prst="rect">
            <a:avLst/>
          </a:prstGeom>
        </p:spPr>
        <p:txBody>
          <a:bodyPr wrap="square" lIns="91438" tIns="45719" rIns="91438" bIns="45719">
            <a:spAutoFit/>
          </a:bodyPr>
          <a:lstStyle/>
          <a:p>
            <a:pPr defTabSz="685663"/>
            <a:endParaRPr lang="it-IT" sz="1200" dirty="0">
              <a:solidFill>
                <a:srgbClr val="525CA3"/>
              </a:solidFill>
            </a:endParaRPr>
          </a:p>
          <a:p>
            <a:pPr defTabSz="685663"/>
            <a:endParaRPr lang="en-US" sz="1200" dirty="0">
              <a:solidFill>
                <a:srgbClr val="525CA3"/>
              </a:solidFill>
            </a:endParaRPr>
          </a:p>
          <a:p>
            <a:pPr defTabSz="685663"/>
            <a:r>
              <a:rPr lang="en-US" sz="825" dirty="0">
                <a:solidFill>
                  <a:srgbClr val="525CA3"/>
                </a:solidFill>
              </a:rPr>
              <a:t>1. https://www.cdc.gov/flu/diabetes/</a:t>
            </a:r>
          </a:p>
          <a:p>
            <a:pPr defTabSz="685663"/>
            <a:r>
              <a:rPr lang="en-US" sz="825" dirty="0">
                <a:solidFill>
                  <a:srgbClr val="525CA3"/>
                </a:solidFill>
                <a:hlinkClick r:id="rId2"/>
              </a:rPr>
              <a:t>2. https://www.cdc.gov/diabetes/managing/flu/index.html</a:t>
            </a:r>
            <a:r>
              <a:rPr lang="en-US" sz="825" dirty="0">
                <a:solidFill>
                  <a:srgbClr val="525CA3"/>
                </a:solidFill>
              </a:rPr>
              <a:t> </a:t>
            </a:r>
            <a:endParaRPr lang="it-IT" sz="825" dirty="0">
              <a:solidFill>
                <a:srgbClr val="525CA3"/>
              </a:solidFill>
            </a:endParaRPr>
          </a:p>
        </p:txBody>
      </p:sp>
      <p:sp>
        <p:nvSpPr>
          <p:cNvPr id="13" name="Segnaposto contenuto 2"/>
          <p:cNvSpPr>
            <a:spLocks noGrp="1"/>
          </p:cNvSpPr>
          <p:nvPr>
            <p:ph idx="13"/>
          </p:nvPr>
        </p:nvSpPr>
        <p:spPr>
          <a:xfrm>
            <a:off x="603913" y="1653648"/>
            <a:ext cx="7779224" cy="1296144"/>
          </a:xfrm>
        </p:spPr>
        <p:txBody>
          <a:bodyPr>
            <a:noAutofit/>
          </a:bodyPr>
          <a:lstStyle/>
          <a:p>
            <a:pPr algn="just">
              <a:spcBef>
                <a:spcPts val="600"/>
              </a:spcBef>
            </a:pPr>
            <a:r>
              <a:rPr lang="en-US" sz="1350" dirty="0"/>
              <a:t>I </a:t>
            </a:r>
            <a:r>
              <a:rPr lang="en-US" sz="1350" dirty="0" err="1"/>
              <a:t>pazienti</a:t>
            </a:r>
            <a:r>
              <a:rPr lang="en-US" sz="1350" dirty="0"/>
              <a:t> </a:t>
            </a:r>
            <a:r>
              <a:rPr lang="en-US" sz="1350" dirty="0" err="1"/>
              <a:t>diabetici</a:t>
            </a:r>
            <a:r>
              <a:rPr lang="en-US" sz="1350" dirty="0"/>
              <a:t> in </a:t>
            </a:r>
            <a:r>
              <a:rPr lang="en-US" sz="1350" dirty="0" err="1"/>
              <a:t>particolare</a:t>
            </a:r>
            <a:r>
              <a:rPr lang="en-US" sz="1350" dirty="0"/>
              <a:t>, </a:t>
            </a:r>
            <a:r>
              <a:rPr lang="en-US" sz="1350" dirty="0" err="1"/>
              <a:t>avendo</a:t>
            </a:r>
            <a:r>
              <a:rPr lang="en-US" sz="1350" dirty="0"/>
              <a:t> un </a:t>
            </a:r>
            <a:r>
              <a:rPr lang="en-US" sz="1350" dirty="0" err="1"/>
              <a:t>sistema</a:t>
            </a:r>
            <a:r>
              <a:rPr lang="en-US" sz="1350" dirty="0"/>
              <a:t> </a:t>
            </a:r>
            <a:r>
              <a:rPr lang="en-US" sz="1350" dirty="0" err="1"/>
              <a:t>immunitario</a:t>
            </a:r>
            <a:r>
              <a:rPr lang="en-US" sz="1350" dirty="0"/>
              <a:t> </a:t>
            </a:r>
            <a:r>
              <a:rPr lang="en-US" sz="1350" dirty="0" err="1"/>
              <a:t>indebolito</a:t>
            </a:r>
            <a:r>
              <a:rPr lang="en-US" sz="1350" dirty="0"/>
              <a:t> </a:t>
            </a:r>
            <a:r>
              <a:rPr lang="en-US" sz="1350" dirty="0" err="1"/>
              <a:t>dalla</a:t>
            </a:r>
            <a:r>
              <a:rPr lang="en-US" sz="1350" dirty="0"/>
              <a:t> </a:t>
            </a:r>
            <a:r>
              <a:rPr lang="en-US" sz="1350" dirty="0" err="1"/>
              <a:t>malattia</a:t>
            </a:r>
            <a:r>
              <a:rPr lang="en-US" sz="1350" dirty="0"/>
              <a:t> (</a:t>
            </a:r>
            <a:r>
              <a:rPr lang="en-US" sz="1350" dirty="0" err="1"/>
              <a:t>tipo</a:t>
            </a:r>
            <a:r>
              <a:rPr lang="en-US" sz="1350" dirty="0"/>
              <a:t> 1 e 2),  </a:t>
            </a:r>
            <a:r>
              <a:rPr lang="en-US" sz="1350" dirty="0" err="1"/>
              <a:t>presentano</a:t>
            </a:r>
            <a:r>
              <a:rPr lang="en-US" sz="1350" dirty="0"/>
              <a:t> un </a:t>
            </a:r>
            <a:r>
              <a:rPr lang="en-US" sz="1350" dirty="0" err="1"/>
              <a:t>aumentato</a:t>
            </a:r>
            <a:r>
              <a:rPr lang="en-US" sz="1350" dirty="0"/>
              <a:t> </a:t>
            </a:r>
            <a:r>
              <a:rPr lang="en-US" sz="1350" dirty="0" err="1"/>
              <a:t>rischio</a:t>
            </a:r>
            <a:r>
              <a:rPr lang="en-US" sz="1350" dirty="0"/>
              <a:t> di complicanze</a:t>
            </a:r>
            <a:r>
              <a:rPr lang="en-US" sz="1350" baseline="30000" dirty="0"/>
              <a:t>1</a:t>
            </a:r>
          </a:p>
          <a:p>
            <a:pPr algn="just">
              <a:spcBef>
                <a:spcPts val="600"/>
              </a:spcBef>
            </a:pPr>
            <a:r>
              <a:rPr lang="en-US" sz="1350" dirty="0"/>
              <a:t> </a:t>
            </a:r>
            <a:r>
              <a:rPr lang="en-US" sz="1350" dirty="0" err="1"/>
              <a:t>Anche</a:t>
            </a:r>
            <a:r>
              <a:rPr lang="en-US" sz="1350" dirty="0"/>
              <a:t> se ben </a:t>
            </a:r>
            <a:r>
              <a:rPr lang="en-US" sz="1350" dirty="0" err="1"/>
              <a:t>gestiti</a:t>
            </a:r>
            <a:r>
              <a:rPr lang="en-US" sz="1350" dirty="0"/>
              <a:t>, </a:t>
            </a:r>
            <a:r>
              <a:rPr lang="en-US" sz="1350" dirty="0" err="1"/>
              <a:t>l’influenza</a:t>
            </a:r>
            <a:r>
              <a:rPr lang="en-US" sz="1350" dirty="0"/>
              <a:t> </a:t>
            </a:r>
            <a:r>
              <a:rPr lang="en-US" sz="1350" dirty="0" err="1"/>
              <a:t>può</a:t>
            </a:r>
            <a:r>
              <a:rPr lang="en-US" sz="1350" dirty="0"/>
              <a:t> </a:t>
            </a:r>
            <a:r>
              <a:rPr lang="en-US" sz="1350" dirty="0" err="1"/>
              <a:t>portare</a:t>
            </a:r>
            <a:r>
              <a:rPr lang="en-US" sz="1350" dirty="0"/>
              <a:t> a </a:t>
            </a:r>
            <a:r>
              <a:rPr lang="en-US" sz="1350" dirty="0" err="1"/>
              <a:t>complicanze</a:t>
            </a:r>
            <a:r>
              <a:rPr lang="en-US" sz="1350" dirty="0"/>
              <a:t> </a:t>
            </a:r>
            <a:r>
              <a:rPr lang="en-US" sz="1350" dirty="0" err="1"/>
              <a:t>gravi</a:t>
            </a:r>
            <a:r>
              <a:rPr lang="en-US" sz="1350" dirty="0"/>
              <a:t> (come la </a:t>
            </a:r>
            <a:r>
              <a:rPr lang="en-US" sz="1350" dirty="0" err="1"/>
              <a:t>polmonite</a:t>
            </a:r>
            <a:r>
              <a:rPr lang="en-US" sz="1350" dirty="0"/>
              <a:t>), </a:t>
            </a:r>
            <a:r>
              <a:rPr lang="en-US" sz="1350" dirty="0" err="1"/>
              <a:t>ospedalizzazioni</a:t>
            </a:r>
            <a:r>
              <a:rPr lang="en-US" sz="1350" dirty="0"/>
              <a:t> e decessi</a:t>
            </a:r>
            <a:r>
              <a:rPr lang="en-US" sz="1350" baseline="30000" dirty="0"/>
              <a:t>1</a:t>
            </a:r>
            <a:r>
              <a:rPr lang="en-US" sz="1350" dirty="0"/>
              <a:t>.</a:t>
            </a:r>
            <a:endParaRPr lang="it-IT" sz="1350" dirty="0"/>
          </a:p>
        </p:txBody>
      </p:sp>
      <p:sp>
        <p:nvSpPr>
          <p:cNvPr id="7" name="Rettangolo 6"/>
          <p:cNvSpPr/>
          <p:nvPr/>
        </p:nvSpPr>
        <p:spPr>
          <a:xfrm>
            <a:off x="3899848" y="3045173"/>
            <a:ext cx="4452582" cy="1061827"/>
          </a:xfrm>
          <a:prstGeom prst="rect">
            <a:avLst/>
          </a:prstGeom>
        </p:spPr>
        <p:txBody>
          <a:bodyPr wrap="square" lIns="91438" tIns="45719" rIns="91438" bIns="45719">
            <a:spAutoFit/>
          </a:bodyPr>
          <a:lstStyle/>
          <a:p>
            <a:pPr algn="ctr" defTabSz="685663"/>
            <a:r>
              <a:rPr lang="en-US" sz="2100" dirty="0" err="1">
                <a:solidFill>
                  <a:srgbClr val="525CA3"/>
                </a:solidFill>
              </a:rPr>
              <a:t>rischio</a:t>
            </a:r>
            <a:r>
              <a:rPr lang="en-US" sz="2100" dirty="0">
                <a:solidFill>
                  <a:srgbClr val="525CA3"/>
                </a:solidFill>
              </a:rPr>
              <a:t> di </a:t>
            </a:r>
            <a:r>
              <a:rPr lang="en-US" sz="2100" b="1" dirty="0" err="1">
                <a:solidFill>
                  <a:srgbClr val="525CA3"/>
                </a:solidFill>
              </a:rPr>
              <a:t>complicanze</a:t>
            </a:r>
            <a:r>
              <a:rPr lang="en-US" sz="2100" b="1" dirty="0">
                <a:solidFill>
                  <a:srgbClr val="525CA3"/>
                </a:solidFill>
              </a:rPr>
              <a:t> e </a:t>
            </a:r>
            <a:r>
              <a:rPr lang="en-US" sz="2100" b="1" dirty="0" err="1">
                <a:solidFill>
                  <a:srgbClr val="525CA3"/>
                </a:solidFill>
              </a:rPr>
              <a:t>ospedalizzazione</a:t>
            </a:r>
            <a:r>
              <a:rPr lang="en-US" sz="2100" b="1" dirty="0">
                <a:solidFill>
                  <a:srgbClr val="525CA3"/>
                </a:solidFill>
              </a:rPr>
              <a:t> </a:t>
            </a:r>
            <a:r>
              <a:rPr lang="en-US" sz="2100" dirty="0" err="1">
                <a:solidFill>
                  <a:srgbClr val="525CA3"/>
                </a:solidFill>
              </a:rPr>
              <a:t>rispetto</a:t>
            </a:r>
            <a:r>
              <a:rPr lang="en-US" sz="2100" dirty="0">
                <a:solidFill>
                  <a:srgbClr val="525CA3"/>
                </a:solidFill>
              </a:rPr>
              <a:t> a un </a:t>
            </a:r>
            <a:r>
              <a:rPr lang="en-US" sz="2100" dirty="0" err="1">
                <a:solidFill>
                  <a:srgbClr val="525CA3"/>
                </a:solidFill>
              </a:rPr>
              <a:t>soggetto</a:t>
            </a:r>
            <a:r>
              <a:rPr lang="en-US" sz="2100" dirty="0">
                <a:solidFill>
                  <a:srgbClr val="525CA3"/>
                </a:solidFill>
              </a:rPr>
              <a:t> sano</a:t>
            </a:r>
            <a:r>
              <a:rPr lang="en-US" sz="1050" baseline="30000" dirty="0">
                <a:solidFill>
                  <a:srgbClr val="525CA3"/>
                </a:solidFill>
              </a:rPr>
              <a:t>2</a:t>
            </a:r>
            <a:endParaRPr lang="it-IT" sz="1050" baseline="30000" dirty="0">
              <a:solidFill>
                <a:srgbClr val="525CA3"/>
              </a:solidFill>
            </a:endParaRPr>
          </a:p>
        </p:txBody>
      </p:sp>
      <p:sp>
        <p:nvSpPr>
          <p:cNvPr id="9" name="Rettangolo 8"/>
          <p:cNvSpPr/>
          <p:nvPr/>
        </p:nvSpPr>
        <p:spPr>
          <a:xfrm>
            <a:off x="2090520" y="2762887"/>
            <a:ext cx="1375694" cy="1442701"/>
          </a:xfrm>
          <a:prstGeom prst="rect">
            <a:avLst/>
          </a:prstGeom>
          <a:noFill/>
        </p:spPr>
        <p:txBody>
          <a:bodyPr wrap="non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663"/>
            <a:r>
              <a:rPr lang="it-IT" sz="8775" b="1" dirty="0">
                <a:ln w="11430"/>
                <a:gradFill>
                  <a:gsLst>
                    <a:gs pos="0">
                      <a:srgbClr val="3E90D0">
                        <a:tint val="70000"/>
                        <a:satMod val="245000"/>
                      </a:srgbClr>
                    </a:gs>
                    <a:gs pos="75000">
                      <a:srgbClr val="3E90D0">
                        <a:tint val="90000"/>
                        <a:shade val="60000"/>
                        <a:satMod val="240000"/>
                      </a:srgbClr>
                    </a:gs>
                    <a:gs pos="100000">
                      <a:srgbClr val="3E90D0">
                        <a:tint val="100000"/>
                        <a:shade val="50000"/>
                        <a:satMod val="240000"/>
                      </a:srgbClr>
                    </a:gs>
                  </a:gsLst>
                  <a:lin ang="5400000"/>
                </a:gradFill>
                <a:effectLst>
                  <a:outerShdw blurRad="50800" dist="39000" dir="5460000" algn="tl">
                    <a:srgbClr val="000000">
                      <a:alpha val="38000"/>
                    </a:srgbClr>
                  </a:outerShdw>
                </a:effectLst>
              </a:rPr>
              <a:t>X3</a:t>
            </a:r>
            <a:endParaRPr lang="it-IT" sz="13800" b="1" dirty="0">
              <a:ln w="11430"/>
              <a:gradFill>
                <a:gsLst>
                  <a:gs pos="0">
                    <a:srgbClr val="3E90D0">
                      <a:tint val="70000"/>
                      <a:satMod val="245000"/>
                    </a:srgbClr>
                  </a:gs>
                  <a:gs pos="75000">
                    <a:srgbClr val="3E90D0">
                      <a:tint val="90000"/>
                      <a:shade val="60000"/>
                      <a:satMod val="240000"/>
                    </a:srgbClr>
                  </a:gs>
                  <a:gs pos="100000">
                    <a:srgbClr val="3E90D0">
                      <a:tint val="100000"/>
                      <a:shade val="50000"/>
                      <a:satMod val="240000"/>
                    </a:srgbClr>
                  </a:gs>
                </a:gsLst>
                <a:lin ang="5400000"/>
              </a:gradFill>
              <a:effectLst>
                <a:outerShdw blurRad="50800" dist="39000" dir="5460000" algn="tl">
                  <a:srgbClr val="000000">
                    <a:alpha val="38000"/>
                  </a:srgbClr>
                </a:outerShdw>
              </a:effectLst>
            </a:endParaRPr>
          </a:p>
        </p:txBody>
      </p:sp>
      <p:pic>
        <p:nvPicPr>
          <p:cNvPr id="307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146" y="4245502"/>
            <a:ext cx="3905247" cy="40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755577" y="3003799"/>
            <a:ext cx="7632848" cy="114675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663"/>
            <a:endParaRPr lang="it-IT" sz="1200" dirty="0">
              <a:solidFill>
                <a:srgbClr val="FFFFFF"/>
              </a:solidFill>
            </a:endParaRPr>
          </a:p>
        </p:txBody>
      </p:sp>
      <p:pic>
        <p:nvPicPr>
          <p:cNvPr id="583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25" y="3057805"/>
            <a:ext cx="1316732" cy="106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252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4354" name="Diapositiva think-cell" r:id="rId4" imgW="360" imgH="360" progId="">
                  <p:embed/>
                </p:oleObj>
              </mc:Choice>
              <mc:Fallback>
                <p:oleObj name="Diapositiva think-cell"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546698" y="1627495"/>
            <a:ext cx="6618377" cy="3170097"/>
          </a:xfrm>
          <a:prstGeom prst="rect">
            <a:avLst/>
          </a:prstGeom>
          <a:noFill/>
        </p:spPr>
        <p:txBody>
          <a:bodyPr wrap="square" lIns="91438" tIns="45719" rIns="91438" bIns="45719" rtlCol="0">
            <a:spAutoFit/>
          </a:bodyPr>
          <a:lstStyle/>
          <a:p>
            <a:pPr>
              <a:spcAft>
                <a:spcPts val="600"/>
              </a:spcAft>
            </a:pPr>
            <a:r>
              <a:rPr lang="it-IT" sz="1600" dirty="0"/>
              <a:t>Emessa ogni </a:t>
            </a:r>
            <a:r>
              <a:rPr lang="it-IT" sz="1600" b="1" dirty="0"/>
              <a:t>anno</a:t>
            </a:r>
          </a:p>
          <a:p>
            <a:pPr marL="285743" indent="-285743">
              <a:spcAft>
                <a:spcPts val="600"/>
              </a:spcAft>
              <a:buFont typeface="Arial" panose="020B0604020202020204" pitchFamily="34" charset="0"/>
              <a:buChar char="•"/>
            </a:pPr>
            <a:r>
              <a:rPr lang="it-IT" sz="1600" dirty="0"/>
              <a:t>Fissa i target di copertura</a:t>
            </a:r>
          </a:p>
          <a:p>
            <a:pPr marL="800080" lvl="1" indent="-342892">
              <a:spcAft>
                <a:spcPts val="600"/>
              </a:spcAft>
              <a:buFont typeface="Wingdings" panose="05000000000000000000" pitchFamily="2" charset="2"/>
              <a:buChar char="Ø"/>
            </a:pPr>
            <a:r>
              <a:rPr lang="it-IT" sz="1600" b="1" i="1" dirty="0"/>
              <a:t>75% minimo</a:t>
            </a:r>
          </a:p>
          <a:p>
            <a:pPr marL="800080" lvl="1" indent="-342892">
              <a:spcAft>
                <a:spcPts val="600"/>
              </a:spcAft>
              <a:buFont typeface="Wingdings" panose="05000000000000000000" pitchFamily="2" charset="2"/>
              <a:buChar char="Ø"/>
            </a:pPr>
            <a:r>
              <a:rPr lang="it-IT" sz="1600" b="1" i="1" dirty="0"/>
              <a:t>95% ottimale</a:t>
            </a:r>
          </a:p>
          <a:p>
            <a:pPr marL="285743" indent="-285743">
              <a:spcAft>
                <a:spcPts val="600"/>
              </a:spcAft>
              <a:buFont typeface="Arial" panose="020B0604020202020204" pitchFamily="34" charset="0"/>
              <a:buChar char="•"/>
            </a:pPr>
            <a:r>
              <a:rPr lang="it-IT" sz="1600" dirty="0"/>
              <a:t>Dà le tempistiche </a:t>
            </a:r>
          </a:p>
          <a:p>
            <a:pPr marL="742931" lvl="1" indent="-285743">
              <a:spcAft>
                <a:spcPts val="600"/>
              </a:spcAft>
              <a:buFont typeface="Wingdings" panose="05000000000000000000" pitchFamily="2" charset="2"/>
              <a:buChar char="Ø"/>
            </a:pPr>
            <a:r>
              <a:rPr lang="it-IT" sz="1600" i="1" dirty="0"/>
              <a:t>Da </a:t>
            </a:r>
            <a:r>
              <a:rPr lang="it-IT" sz="1600" b="1" i="1" dirty="0"/>
              <a:t>metà Ottobre</a:t>
            </a:r>
          </a:p>
          <a:p>
            <a:pPr marL="285743" indent="-285743">
              <a:spcAft>
                <a:spcPts val="600"/>
              </a:spcAft>
              <a:buFont typeface="Arial" panose="020B0604020202020204" pitchFamily="34" charset="0"/>
              <a:buChar char="•"/>
            </a:pPr>
            <a:r>
              <a:rPr lang="it-IT" sz="1600" dirty="0">
                <a:sym typeface="Wingdings" panose="05000000000000000000" pitchFamily="2" charset="2"/>
              </a:rPr>
              <a:t>Specifica la tipologia di vaccini disponibili e utilizzabili per la campagna</a:t>
            </a:r>
          </a:p>
          <a:p>
            <a:pPr marL="285743" indent="-285743">
              <a:spcAft>
                <a:spcPts val="600"/>
              </a:spcAft>
              <a:buFont typeface="Arial" panose="020B0604020202020204" pitchFamily="34" charset="0"/>
              <a:buChar char="•"/>
            </a:pPr>
            <a:r>
              <a:rPr lang="it-IT" sz="1600" dirty="0"/>
              <a:t>Individua le categorie a rischio a cui la vaccinazione è offerta </a:t>
            </a:r>
            <a:r>
              <a:rPr lang="it-IT" sz="1600" b="1" dirty="0"/>
              <a:t>GRATUITAMENTE</a:t>
            </a:r>
          </a:p>
          <a:p>
            <a:pPr marL="742931" lvl="1" indent="-285743">
              <a:spcAft>
                <a:spcPts val="600"/>
              </a:spcAft>
              <a:buFont typeface="Wingdings" panose="05000000000000000000" pitchFamily="2" charset="2"/>
              <a:buChar char="Ø"/>
            </a:pPr>
            <a:r>
              <a:rPr lang="it-IT" sz="1600" i="1" dirty="0"/>
              <a:t>Tabella 1</a:t>
            </a:r>
            <a:r>
              <a:rPr lang="it-IT" sz="1600" i="1" dirty="0">
                <a:sym typeface="Wingdings" panose="05000000000000000000" pitchFamily="2" charset="2"/>
              </a:rPr>
              <a:t> elenco</a:t>
            </a:r>
          </a:p>
        </p:txBody>
      </p:sp>
      <p:sp>
        <p:nvSpPr>
          <p:cNvPr id="10" name="Titolo 1"/>
          <p:cNvSpPr>
            <a:spLocks noGrp="1"/>
          </p:cNvSpPr>
          <p:nvPr>
            <p:ph type="title"/>
          </p:nvPr>
        </p:nvSpPr>
        <p:spPr>
          <a:xfrm>
            <a:off x="61416" y="51181"/>
            <a:ext cx="8925637" cy="757451"/>
          </a:xfrm>
        </p:spPr>
        <p:txBody>
          <a:bodyPr>
            <a:noAutofit/>
          </a:bodyPr>
          <a:lstStyle/>
          <a:p>
            <a:pPr algn="ctr"/>
            <a:r>
              <a:rPr lang="it-IT" sz="2100" b="1" dirty="0" err="1">
                <a:solidFill>
                  <a:schemeClr val="accent5">
                    <a:lumMod val="50000"/>
                  </a:schemeClr>
                </a:solidFill>
                <a:latin typeface="Arial Black" pitchFamily="34" charset="0"/>
              </a:rPr>
              <a:t>Governance</a:t>
            </a:r>
            <a:r>
              <a:rPr lang="it-IT" sz="2100" b="1" dirty="0">
                <a:solidFill>
                  <a:schemeClr val="accent5">
                    <a:lumMod val="50000"/>
                  </a:schemeClr>
                </a:solidFill>
                <a:latin typeface="Arial Black" pitchFamily="34" charset="0"/>
              </a:rPr>
              <a:t> della vaccinazione in Italia:</a:t>
            </a:r>
            <a:br>
              <a:rPr lang="it-IT" sz="2100" b="1" dirty="0">
                <a:solidFill>
                  <a:schemeClr val="accent5">
                    <a:lumMod val="50000"/>
                  </a:schemeClr>
                </a:solidFill>
                <a:latin typeface="Arial Black" pitchFamily="34" charset="0"/>
              </a:rPr>
            </a:br>
            <a:r>
              <a:rPr lang="it-IT" sz="2100" b="1" dirty="0">
                <a:solidFill>
                  <a:schemeClr val="accent5">
                    <a:lumMod val="50000"/>
                  </a:schemeClr>
                </a:solidFill>
                <a:latin typeface="Arial Black" pitchFamily="34" charset="0"/>
              </a:rPr>
              <a:t>Circolare Ministeriale Prevenzione e controllo </a:t>
            </a:r>
            <a:r>
              <a:rPr lang="it-IT" sz="1800" b="1" dirty="0">
                <a:solidFill>
                  <a:schemeClr val="accent5">
                    <a:lumMod val="50000"/>
                  </a:schemeClr>
                </a:solidFill>
                <a:latin typeface="Arial Black" pitchFamily="34" charset="0"/>
              </a:rPr>
              <a:t>dell’influenza</a:t>
            </a:r>
            <a:endParaRPr lang="it-IT" sz="2100" b="1" dirty="0">
              <a:solidFill>
                <a:schemeClr val="accent5">
                  <a:lumMod val="50000"/>
                </a:schemeClr>
              </a:solidFill>
              <a:latin typeface="Arial Black" pitchFamily="34" charset="0"/>
            </a:endParaRPr>
          </a:p>
        </p:txBody>
      </p:sp>
      <p:pic>
        <p:nvPicPr>
          <p:cNvPr id="411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1" y="935323"/>
            <a:ext cx="3273182" cy="63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8634" y="1523758"/>
            <a:ext cx="3306170" cy="124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513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123478"/>
            <a:ext cx="9144000" cy="529502"/>
          </a:xfrm>
          <a:prstGeom prst="rect">
            <a:avLst/>
          </a:prstGeom>
        </p:spPr>
        <p:txBody>
          <a:bodyPr vert="horz" lIns="91438" tIns="45719" rIns="91438" bIns="4571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err="1">
                <a:solidFill>
                  <a:schemeClr val="accent5">
                    <a:lumMod val="50000"/>
                  </a:schemeClr>
                </a:solidFill>
                <a:latin typeface="Arial Black" pitchFamily="34" charset="0"/>
              </a:rPr>
              <a:t>Governance</a:t>
            </a:r>
            <a:r>
              <a:rPr lang="it-IT" sz="1800" b="1" dirty="0">
                <a:solidFill>
                  <a:schemeClr val="accent5">
                    <a:lumMod val="50000"/>
                  </a:schemeClr>
                </a:solidFill>
                <a:latin typeface="Arial Black" pitchFamily="34" charset="0"/>
              </a:rPr>
              <a:t> della vaccinazione in Italia:</a:t>
            </a:r>
            <a:br>
              <a:rPr lang="it-IT" sz="1800" b="1" dirty="0">
                <a:solidFill>
                  <a:schemeClr val="accent5">
                    <a:lumMod val="50000"/>
                  </a:schemeClr>
                </a:solidFill>
                <a:latin typeface="Arial Black" pitchFamily="34" charset="0"/>
              </a:rPr>
            </a:br>
            <a:r>
              <a:rPr lang="it-IT" sz="1800" b="1" dirty="0">
                <a:solidFill>
                  <a:schemeClr val="accent5">
                    <a:lumMod val="50000"/>
                  </a:schemeClr>
                </a:solidFill>
                <a:latin typeface="Arial Black" pitchFamily="34" charset="0"/>
              </a:rPr>
              <a:t>Circolare Ministeriale Prevenzione e controllo dell’influenza</a:t>
            </a:r>
            <a:endParaRPr lang="it-IT" sz="2400" b="1" dirty="0">
              <a:solidFill>
                <a:schemeClr val="accent1"/>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3029812923"/>
              </p:ext>
            </p:extLst>
          </p:nvPr>
        </p:nvGraphicFramePr>
        <p:xfrm>
          <a:off x="467544" y="915566"/>
          <a:ext cx="8208912" cy="3940683"/>
        </p:xfrm>
        <a:graphic>
          <a:graphicData uri="http://schemas.openxmlformats.org/drawingml/2006/table">
            <a:tbl>
              <a:tblPr firstRow="1" firstCol="1" lastRow="1" lastCol="1" bandRow="1" bandCol="1">
                <a:tableStyleId>{5C22544A-7EE6-4342-B048-85BDC9FD1C3A}</a:tableStyleId>
              </a:tblPr>
              <a:tblGrid>
                <a:gridCol w="8208912"/>
              </a:tblGrid>
              <a:tr h="174292">
                <a:tc>
                  <a:txBody>
                    <a:bodyPr/>
                    <a:lstStyle/>
                    <a:p>
                      <a:pPr marL="886460">
                        <a:lnSpc>
                          <a:spcPct val="115000"/>
                        </a:lnSpc>
                        <a:spcBef>
                          <a:spcPts val="180"/>
                        </a:spcBef>
                        <a:spcAft>
                          <a:spcPts val="0"/>
                        </a:spcAft>
                      </a:pPr>
                      <a:r>
                        <a:rPr lang="en-US" sz="1400" spc="10" dirty="0" err="1">
                          <a:solidFill>
                            <a:schemeClr val="tx1"/>
                          </a:solidFill>
                          <a:effectLst/>
                        </a:rPr>
                        <a:t>P</a:t>
                      </a:r>
                      <a:r>
                        <a:rPr lang="en-US" sz="1400" spc="-10" dirty="0" err="1">
                          <a:solidFill>
                            <a:schemeClr val="tx1"/>
                          </a:solidFill>
                          <a:effectLst/>
                        </a:rPr>
                        <a:t>e</a:t>
                      </a:r>
                      <a:r>
                        <a:rPr lang="en-US" sz="1400" dirty="0" err="1">
                          <a:solidFill>
                            <a:schemeClr val="tx1"/>
                          </a:solidFill>
                          <a:effectLst/>
                        </a:rPr>
                        <a:t>r</a:t>
                      </a:r>
                      <a:r>
                        <a:rPr lang="en-US" sz="1400" spc="5" dirty="0" err="1">
                          <a:solidFill>
                            <a:schemeClr val="tx1"/>
                          </a:solidFill>
                          <a:effectLst/>
                        </a:rPr>
                        <a:t>s</a:t>
                      </a:r>
                      <a:r>
                        <a:rPr lang="en-US" sz="1400" dirty="0" err="1">
                          <a:solidFill>
                            <a:schemeClr val="tx1"/>
                          </a:solidFill>
                          <a:effectLst/>
                        </a:rPr>
                        <a:t>one</a:t>
                      </a:r>
                      <a:r>
                        <a:rPr lang="en-US" sz="1400" spc="-10" dirty="0">
                          <a:solidFill>
                            <a:schemeClr val="tx1"/>
                          </a:solidFill>
                          <a:effectLst/>
                        </a:rPr>
                        <a:t> </a:t>
                      </a:r>
                      <a:r>
                        <a:rPr lang="en-US" sz="1400" dirty="0">
                          <a:solidFill>
                            <a:schemeClr val="tx1"/>
                          </a:solidFill>
                          <a:effectLst/>
                        </a:rPr>
                        <a:t>ad a</a:t>
                      </a:r>
                      <a:r>
                        <a:rPr lang="en-US" sz="1400" spc="-10" dirty="0">
                          <a:solidFill>
                            <a:schemeClr val="tx1"/>
                          </a:solidFill>
                          <a:effectLst/>
                        </a:rPr>
                        <a:t>l</a:t>
                      </a:r>
                      <a:r>
                        <a:rPr lang="en-US" sz="1400" spc="5" dirty="0">
                          <a:solidFill>
                            <a:schemeClr val="tx1"/>
                          </a:solidFill>
                          <a:effectLst/>
                        </a:rPr>
                        <a:t>t</a:t>
                      </a:r>
                      <a:r>
                        <a:rPr lang="en-US" sz="1400" dirty="0">
                          <a:solidFill>
                            <a:schemeClr val="tx1"/>
                          </a:solidFill>
                          <a:effectLst/>
                        </a:rPr>
                        <a:t>o </a:t>
                      </a:r>
                      <a:r>
                        <a:rPr lang="en-US" sz="1400" spc="-10" dirty="0" err="1">
                          <a:solidFill>
                            <a:schemeClr val="tx1"/>
                          </a:solidFill>
                          <a:effectLst/>
                        </a:rPr>
                        <a:t>r</a:t>
                      </a:r>
                      <a:r>
                        <a:rPr lang="en-US" sz="1400" spc="5" dirty="0" err="1">
                          <a:solidFill>
                            <a:schemeClr val="tx1"/>
                          </a:solidFill>
                          <a:effectLst/>
                        </a:rPr>
                        <a:t>i</a:t>
                      </a:r>
                      <a:r>
                        <a:rPr lang="en-US" sz="1400" spc="-10" dirty="0" err="1">
                          <a:solidFill>
                            <a:schemeClr val="tx1"/>
                          </a:solidFill>
                          <a:effectLst/>
                        </a:rPr>
                        <a:t>s</a:t>
                      </a:r>
                      <a:r>
                        <a:rPr lang="en-US" sz="1400" dirty="0" err="1">
                          <a:solidFill>
                            <a:schemeClr val="tx1"/>
                          </a:solidFill>
                          <a:effectLst/>
                        </a:rPr>
                        <a:t>ch</a:t>
                      </a:r>
                      <a:r>
                        <a:rPr lang="en-US" sz="1400" spc="5" dirty="0" err="1">
                          <a:solidFill>
                            <a:schemeClr val="tx1"/>
                          </a:solidFill>
                          <a:effectLst/>
                        </a:rPr>
                        <a:t>i</a:t>
                      </a:r>
                      <a:r>
                        <a:rPr lang="en-US" sz="1400" dirty="0" err="1">
                          <a:solidFill>
                            <a:schemeClr val="tx1"/>
                          </a:solidFill>
                          <a:effectLst/>
                        </a:rPr>
                        <a:t>o</a:t>
                      </a:r>
                      <a:r>
                        <a:rPr lang="en-US" sz="1400" dirty="0">
                          <a:solidFill>
                            <a:schemeClr val="tx1"/>
                          </a:solidFill>
                          <a:effectLst/>
                        </a:rPr>
                        <a:t> </a:t>
                      </a:r>
                      <a:r>
                        <a:rPr lang="en-US" sz="1400" spc="-15" dirty="0">
                          <a:solidFill>
                            <a:schemeClr val="tx1"/>
                          </a:solidFill>
                          <a:effectLst/>
                        </a:rPr>
                        <a:t>d</a:t>
                      </a:r>
                      <a:r>
                        <a:rPr lang="en-US" sz="1400" dirty="0">
                          <a:solidFill>
                            <a:schemeClr val="tx1"/>
                          </a:solidFill>
                          <a:effectLst/>
                        </a:rPr>
                        <a:t>i</a:t>
                      </a:r>
                      <a:r>
                        <a:rPr lang="en-US" sz="1400" spc="-5" dirty="0">
                          <a:solidFill>
                            <a:schemeClr val="tx1"/>
                          </a:solidFill>
                          <a:effectLst/>
                        </a:rPr>
                        <a:t> </a:t>
                      </a:r>
                      <a:r>
                        <a:rPr lang="en-US" sz="1400" dirty="0" err="1">
                          <a:solidFill>
                            <a:schemeClr val="tx1"/>
                          </a:solidFill>
                          <a:effectLst/>
                        </a:rPr>
                        <a:t>co</a:t>
                      </a:r>
                      <a:r>
                        <a:rPr lang="en-US" sz="1400" spc="5" dirty="0" err="1">
                          <a:solidFill>
                            <a:schemeClr val="tx1"/>
                          </a:solidFill>
                          <a:effectLst/>
                        </a:rPr>
                        <a:t>m</a:t>
                      </a:r>
                      <a:r>
                        <a:rPr lang="en-US" sz="1400" spc="-15" dirty="0" err="1">
                          <a:solidFill>
                            <a:schemeClr val="tx1"/>
                          </a:solidFill>
                          <a:effectLst/>
                        </a:rPr>
                        <a:t>p</a:t>
                      </a:r>
                      <a:r>
                        <a:rPr lang="en-US" sz="1400" spc="5" dirty="0" err="1">
                          <a:solidFill>
                            <a:schemeClr val="tx1"/>
                          </a:solidFill>
                          <a:effectLst/>
                        </a:rPr>
                        <a:t>li</a:t>
                      </a:r>
                      <a:r>
                        <a:rPr lang="en-US" sz="1400" spc="-10" dirty="0" err="1">
                          <a:solidFill>
                            <a:schemeClr val="tx1"/>
                          </a:solidFill>
                          <a:effectLst/>
                        </a:rPr>
                        <a:t>c</a:t>
                      </a:r>
                      <a:r>
                        <a:rPr lang="en-US" sz="1400" dirty="0" err="1">
                          <a:solidFill>
                            <a:schemeClr val="tx1"/>
                          </a:solidFill>
                          <a:effectLst/>
                        </a:rPr>
                        <a:t>an</a:t>
                      </a:r>
                      <a:r>
                        <a:rPr lang="en-US" sz="1400" spc="-10" dirty="0" err="1">
                          <a:solidFill>
                            <a:schemeClr val="tx1"/>
                          </a:solidFill>
                          <a:effectLst/>
                        </a:rPr>
                        <a:t>z</a:t>
                      </a:r>
                      <a:r>
                        <a:rPr lang="en-US" sz="1400" dirty="0" err="1">
                          <a:solidFill>
                            <a:schemeClr val="tx1"/>
                          </a:solidFill>
                          <a:effectLst/>
                        </a:rPr>
                        <a:t>e</a:t>
                      </a:r>
                      <a:r>
                        <a:rPr lang="en-US" sz="1400" dirty="0">
                          <a:solidFill>
                            <a:schemeClr val="tx1"/>
                          </a:solidFill>
                          <a:effectLst/>
                        </a:rPr>
                        <a:t> o </a:t>
                      </a:r>
                      <a:r>
                        <a:rPr lang="en-US" sz="1400" dirty="0" err="1">
                          <a:solidFill>
                            <a:schemeClr val="tx1"/>
                          </a:solidFill>
                          <a:effectLst/>
                        </a:rPr>
                        <a:t>r</a:t>
                      </a:r>
                      <a:r>
                        <a:rPr lang="en-US" sz="1400" spc="-5" dirty="0" err="1">
                          <a:solidFill>
                            <a:schemeClr val="tx1"/>
                          </a:solidFill>
                          <a:effectLst/>
                        </a:rPr>
                        <a:t>i</a:t>
                      </a:r>
                      <a:r>
                        <a:rPr lang="en-US" sz="1400" dirty="0" err="1">
                          <a:solidFill>
                            <a:schemeClr val="tx1"/>
                          </a:solidFill>
                          <a:effectLst/>
                        </a:rPr>
                        <a:t>cov</a:t>
                      </a:r>
                      <a:r>
                        <a:rPr lang="en-US" sz="1400" spc="-10" dirty="0" err="1">
                          <a:solidFill>
                            <a:schemeClr val="tx1"/>
                          </a:solidFill>
                          <a:effectLst/>
                        </a:rPr>
                        <a:t>e</a:t>
                      </a:r>
                      <a:r>
                        <a:rPr lang="en-US" sz="1400" dirty="0" err="1">
                          <a:solidFill>
                            <a:schemeClr val="tx1"/>
                          </a:solidFill>
                          <a:effectLst/>
                        </a:rPr>
                        <a:t>ri</a:t>
                      </a:r>
                      <a:r>
                        <a:rPr lang="en-US" sz="1400" spc="-5" dirty="0">
                          <a:solidFill>
                            <a:schemeClr val="tx1"/>
                          </a:solidFill>
                          <a:effectLst/>
                        </a:rPr>
                        <a:t> </a:t>
                      </a:r>
                      <a:r>
                        <a:rPr lang="en-US" sz="1400" dirty="0" err="1">
                          <a:solidFill>
                            <a:schemeClr val="tx1"/>
                          </a:solidFill>
                          <a:effectLst/>
                        </a:rPr>
                        <a:t>c</a:t>
                      </a:r>
                      <a:r>
                        <a:rPr lang="en-US" sz="1400" spc="-10" dirty="0" err="1">
                          <a:solidFill>
                            <a:schemeClr val="tx1"/>
                          </a:solidFill>
                          <a:effectLst/>
                        </a:rPr>
                        <a:t>o</a:t>
                      </a:r>
                      <a:r>
                        <a:rPr lang="en-US" sz="1400" dirty="0" err="1">
                          <a:solidFill>
                            <a:schemeClr val="tx1"/>
                          </a:solidFill>
                          <a:effectLst/>
                        </a:rPr>
                        <a:t>rre</a:t>
                      </a:r>
                      <a:r>
                        <a:rPr lang="en-US" sz="1400" spc="-5" dirty="0" err="1">
                          <a:solidFill>
                            <a:schemeClr val="tx1"/>
                          </a:solidFill>
                          <a:effectLst/>
                        </a:rPr>
                        <a:t>l</a:t>
                      </a:r>
                      <a:r>
                        <a:rPr lang="en-US" sz="1400" dirty="0" err="1">
                          <a:solidFill>
                            <a:schemeClr val="tx1"/>
                          </a:solidFill>
                          <a:effectLst/>
                        </a:rPr>
                        <a:t>a</a:t>
                      </a:r>
                      <a:r>
                        <a:rPr lang="en-US" sz="1400" spc="-10" dirty="0" err="1">
                          <a:solidFill>
                            <a:schemeClr val="tx1"/>
                          </a:solidFill>
                          <a:effectLst/>
                        </a:rPr>
                        <a:t>t</a:t>
                      </a:r>
                      <a:r>
                        <a:rPr lang="en-US" sz="1400" dirty="0" err="1">
                          <a:solidFill>
                            <a:schemeClr val="tx1"/>
                          </a:solidFill>
                          <a:effectLst/>
                        </a:rPr>
                        <a:t>i</a:t>
                      </a:r>
                      <a:r>
                        <a:rPr lang="en-US" sz="1400" spc="5" dirty="0">
                          <a:solidFill>
                            <a:schemeClr val="tx1"/>
                          </a:solidFill>
                          <a:effectLst/>
                        </a:rPr>
                        <a:t> </a:t>
                      </a:r>
                      <a:r>
                        <a:rPr lang="en-US" sz="1400" dirty="0" err="1">
                          <a:solidFill>
                            <a:schemeClr val="tx1"/>
                          </a:solidFill>
                          <a:effectLst/>
                        </a:rPr>
                        <a:t>a</a:t>
                      </a:r>
                      <a:r>
                        <a:rPr lang="en-US" sz="1400" spc="-5" dirty="0" err="1">
                          <a:solidFill>
                            <a:schemeClr val="tx1"/>
                          </a:solidFill>
                          <a:effectLst/>
                        </a:rPr>
                        <a:t>l</a:t>
                      </a:r>
                      <a:r>
                        <a:rPr lang="en-US" sz="1400" spc="5" dirty="0" err="1">
                          <a:solidFill>
                            <a:schemeClr val="tx1"/>
                          </a:solidFill>
                          <a:effectLst/>
                        </a:rPr>
                        <a:t>l</a:t>
                      </a:r>
                      <a:r>
                        <a:rPr lang="en-US" sz="1400" spc="-5" dirty="0" err="1">
                          <a:solidFill>
                            <a:schemeClr val="tx1"/>
                          </a:solidFill>
                          <a:effectLst/>
                        </a:rPr>
                        <a:t>'</a:t>
                      </a:r>
                      <a:r>
                        <a:rPr lang="en-US" sz="1400" spc="5" dirty="0" err="1">
                          <a:solidFill>
                            <a:schemeClr val="tx1"/>
                          </a:solidFill>
                          <a:effectLst/>
                        </a:rPr>
                        <a:t>i</a:t>
                      </a:r>
                      <a:r>
                        <a:rPr lang="en-US" sz="1400" spc="-15" dirty="0" err="1">
                          <a:solidFill>
                            <a:schemeClr val="tx1"/>
                          </a:solidFill>
                          <a:effectLst/>
                        </a:rPr>
                        <a:t>n</a:t>
                      </a:r>
                      <a:r>
                        <a:rPr lang="en-US" sz="1400" spc="5" dirty="0" err="1">
                          <a:solidFill>
                            <a:schemeClr val="tx1"/>
                          </a:solidFill>
                          <a:effectLst/>
                        </a:rPr>
                        <a:t>fl</a:t>
                      </a:r>
                      <a:r>
                        <a:rPr lang="en-US" sz="1400" dirty="0" err="1">
                          <a:solidFill>
                            <a:schemeClr val="tx1"/>
                          </a:solidFill>
                          <a:effectLst/>
                        </a:rPr>
                        <a:t>uen</a:t>
                      </a:r>
                      <a:r>
                        <a:rPr lang="en-US" sz="1400" spc="-10" dirty="0" err="1">
                          <a:solidFill>
                            <a:schemeClr val="tx1"/>
                          </a:solidFill>
                          <a:effectLst/>
                        </a:rPr>
                        <a:t>z</a:t>
                      </a:r>
                      <a:r>
                        <a:rPr lang="en-US" sz="1400" dirty="0" err="1">
                          <a:solidFill>
                            <a:schemeClr val="tx1"/>
                          </a:solidFill>
                          <a:effectLst/>
                        </a:rPr>
                        <a:t>a</a:t>
                      </a:r>
                      <a:r>
                        <a:rPr lang="en-US" sz="1400" dirty="0">
                          <a:solidFill>
                            <a:schemeClr val="tx1"/>
                          </a:solidFill>
                          <a:effectLst/>
                        </a:rPr>
                        <a:t>:</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3219783">
                <a:tc>
                  <a:txBody>
                    <a:bodyPr/>
                    <a:lstStyle/>
                    <a:p>
                      <a:pPr marL="81915">
                        <a:lnSpc>
                          <a:spcPts val="1250"/>
                        </a:lnSpc>
                        <a:spcAft>
                          <a:spcPts val="0"/>
                        </a:spcAft>
                        <a:tabLst>
                          <a:tab pos="254000" algn="l"/>
                        </a:tabLst>
                      </a:pPr>
                      <a:r>
                        <a:rPr lang="en-US" sz="1200" dirty="0">
                          <a:solidFill>
                            <a:schemeClr val="tx1"/>
                          </a:solidFill>
                          <a:effectLst/>
                        </a:rPr>
                        <a:t>‐	</a:t>
                      </a:r>
                      <a:r>
                        <a:rPr lang="en-US" sz="1200" spc="5" dirty="0">
                          <a:solidFill>
                            <a:schemeClr val="tx1"/>
                          </a:solidFill>
                          <a:effectLst/>
                        </a:rPr>
                        <a:t>D</a:t>
                      </a:r>
                      <a:r>
                        <a:rPr lang="en-US" sz="1200" dirty="0">
                          <a:solidFill>
                            <a:schemeClr val="tx1"/>
                          </a:solidFill>
                          <a:effectLst/>
                        </a:rPr>
                        <a:t>o</a:t>
                      </a:r>
                      <a:r>
                        <a:rPr lang="en-US" sz="1200" spc="-10" dirty="0">
                          <a:solidFill>
                            <a:schemeClr val="tx1"/>
                          </a:solidFill>
                          <a:effectLst/>
                        </a:rPr>
                        <a:t>n</a:t>
                      </a:r>
                      <a:r>
                        <a:rPr lang="en-US" sz="1200" dirty="0">
                          <a:solidFill>
                            <a:schemeClr val="tx1"/>
                          </a:solidFill>
                          <a:effectLst/>
                        </a:rPr>
                        <a:t>ne </a:t>
                      </a:r>
                      <a:r>
                        <a:rPr lang="en-US" sz="1200" dirty="0" err="1">
                          <a:solidFill>
                            <a:schemeClr val="tx1"/>
                          </a:solidFill>
                          <a:effectLst/>
                        </a:rPr>
                        <a:t>che</a:t>
                      </a:r>
                      <a:r>
                        <a:rPr lang="en-US" sz="1200" spc="-15" dirty="0">
                          <a:solidFill>
                            <a:schemeClr val="tx1"/>
                          </a:solidFill>
                          <a:effectLst/>
                        </a:rPr>
                        <a:t> </a:t>
                      </a:r>
                      <a:r>
                        <a:rPr lang="en-US" sz="1200" dirty="0" err="1">
                          <a:solidFill>
                            <a:schemeClr val="tx1"/>
                          </a:solidFill>
                          <a:effectLst/>
                        </a:rPr>
                        <a:t>a</a:t>
                      </a:r>
                      <a:r>
                        <a:rPr lang="en-US" sz="1200" spc="-5" dirty="0" err="1">
                          <a:solidFill>
                            <a:schemeClr val="tx1"/>
                          </a:solidFill>
                          <a:effectLst/>
                        </a:rPr>
                        <a:t>ll’i</a:t>
                      </a:r>
                      <a:r>
                        <a:rPr lang="en-US" sz="1200" dirty="0" err="1">
                          <a:solidFill>
                            <a:schemeClr val="tx1"/>
                          </a:solidFill>
                          <a:effectLst/>
                        </a:rPr>
                        <a:t>n</a:t>
                      </a:r>
                      <a:r>
                        <a:rPr lang="en-US" sz="1200" spc="-5" dirty="0" err="1">
                          <a:solidFill>
                            <a:schemeClr val="tx1"/>
                          </a:solidFill>
                          <a:effectLst/>
                        </a:rPr>
                        <a:t>i</a:t>
                      </a:r>
                      <a:r>
                        <a:rPr lang="en-US" sz="1200" dirty="0" err="1">
                          <a:solidFill>
                            <a:schemeClr val="tx1"/>
                          </a:solidFill>
                          <a:effectLst/>
                        </a:rPr>
                        <a:t>z</a:t>
                      </a:r>
                      <a:r>
                        <a:rPr lang="en-US" sz="1200" spc="-5" dirty="0" err="1">
                          <a:solidFill>
                            <a:schemeClr val="tx1"/>
                          </a:solidFill>
                          <a:effectLst/>
                        </a:rPr>
                        <a:t>i</a:t>
                      </a:r>
                      <a:r>
                        <a:rPr lang="en-US" sz="1200" dirty="0" err="1">
                          <a:solidFill>
                            <a:schemeClr val="tx1"/>
                          </a:solidFill>
                          <a:effectLst/>
                        </a:rPr>
                        <a:t>o</a:t>
                      </a:r>
                      <a:r>
                        <a:rPr lang="en-US" sz="1200" dirty="0">
                          <a:solidFill>
                            <a:schemeClr val="tx1"/>
                          </a:solidFill>
                          <a:effectLst/>
                        </a:rPr>
                        <a:t> </a:t>
                      </a:r>
                      <a:r>
                        <a:rPr lang="en-US" sz="1200" dirty="0" err="1">
                          <a:solidFill>
                            <a:schemeClr val="tx1"/>
                          </a:solidFill>
                          <a:effectLst/>
                        </a:rPr>
                        <a:t>de</a:t>
                      </a:r>
                      <a:r>
                        <a:rPr lang="en-US" sz="1200" spc="-5" dirty="0" err="1">
                          <a:solidFill>
                            <a:schemeClr val="tx1"/>
                          </a:solidFill>
                          <a:effectLst/>
                        </a:rPr>
                        <a:t>ll</a:t>
                      </a:r>
                      <a:r>
                        <a:rPr lang="en-US" sz="1200" dirty="0" err="1">
                          <a:solidFill>
                            <a:schemeClr val="tx1"/>
                          </a:solidFill>
                          <a:effectLst/>
                        </a:rPr>
                        <a:t>a</a:t>
                      </a:r>
                      <a:r>
                        <a:rPr lang="en-US" sz="1200" dirty="0">
                          <a:solidFill>
                            <a:schemeClr val="tx1"/>
                          </a:solidFill>
                          <a:effectLst/>
                        </a:rPr>
                        <a:t> </a:t>
                      </a:r>
                      <a:r>
                        <a:rPr lang="en-US" sz="1200" spc="-5" dirty="0" err="1">
                          <a:solidFill>
                            <a:schemeClr val="tx1"/>
                          </a:solidFill>
                          <a:effectLst/>
                        </a:rPr>
                        <a:t>s</a:t>
                      </a:r>
                      <a:r>
                        <a:rPr lang="en-US" sz="1200" spc="5" dirty="0" err="1">
                          <a:solidFill>
                            <a:schemeClr val="tx1"/>
                          </a:solidFill>
                          <a:effectLst/>
                        </a:rPr>
                        <a:t>t</a:t>
                      </a:r>
                      <a:r>
                        <a:rPr lang="en-US" sz="1200" dirty="0" err="1">
                          <a:solidFill>
                            <a:schemeClr val="tx1"/>
                          </a:solidFill>
                          <a:effectLst/>
                        </a:rPr>
                        <a:t>ag</a:t>
                      </a:r>
                      <a:r>
                        <a:rPr lang="en-US" sz="1200" spc="-5" dirty="0" err="1">
                          <a:solidFill>
                            <a:schemeClr val="tx1"/>
                          </a:solidFill>
                          <a:effectLst/>
                        </a:rPr>
                        <a:t>i</a:t>
                      </a:r>
                      <a:r>
                        <a:rPr lang="en-US" sz="1200" dirty="0" err="1">
                          <a:solidFill>
                            <a:schemeClr val="tx1"/>
                          </a:solidFill>
                          <a:effectLst/>
                        </a:rPr>
                        <a:t>one</a:t>
                      </a:r>
                      <a:r>
                        <a:rPr lang="en-US" sz="1200" dirty="0">
                          <a:solidFill>
                            <a:schemeClr val="tx1"/>
                          </a:solidFill>
                          <a:effectLst/>
                        </a:rPr>
                        <a:t> </a:t>
                      </a:r>
                      <a:r>
                        <a:rPr lang="en-US" sz="1200" dirty="0" err="1">
                          <a:solidFill>
                            <a:schemeClr val="tx1"/>
                          </a:solidFill>
                          <a:effectLst/>
                        </a:rPr>
                        <a:t>ep</a:t>
                      </a:r>
                      <a:r>
                        <a:rPr lang="en-US" sz="1200" spc="-5" dirty="0" err="1">
                          <a:solidFill>
                            <a:schemeClr val="tx1"/>
                          </a:solidFill>
                          <a:effectLst/>
                        </a:rPr>
                        <a:t>i</a:t>
                      </a:r>
                      <a:r>
                        <a:rPr lang="en-US" sz="1200" dirty="0" err="1">
                          <a:solidFill>
                            <a:schemeClr val="tx1"/>
                          </a:solidFill>
                          <a:effectLst/>
                        </a:rPr>
                        <a:t>de</a:t>
                      </a:r>
                      <a:r>
                        <a:rPr lang="en-US" sz="1200" spc="-20" dirty="0" err="1">
                          <a:solidFill>
                            <a:schemeClr val="tx1"/>
                          </a:solidFill>
                          <a:effectLst/>
                        </a:rPr>
                        <a:t>m</a:t>
                      </a:r>
                      <a:r>
                        <a:rPr lang="en-US" sz="1200" spc="-5" dirty="0" err="1">
                          <a:solidFill>
                            <a:schemeClr val="tx1"/>
                          </a:solidFill>
                          <a:effectLst/>
                        </a:rPr>
                        <a:t>i</a:t>
                      </a:r>
                      <a:r>
                        <a:rPr lang="en-US" sz="1200" dirty="0" err="1">
                          <a:solidFill>
                            <a:schemeClr val="tx1"/>
                          </a:solidFill>
                          <a:effectLst/>
                        </a:rPr>
                        <a:t>ca</a:t>
                      </a:r>
                      <a:r>
                        <a:rPr lang="en-US" sz="1200" dirty="0">
                          <a:solidFill>
                            <a:schemeClr val="tx1"/>
                          </a:solidFill>
                          <a:effectLst/>
                        </a:rPr>
                        <a:t> </a:t>
                      </a:r>
                      <a:r>
                        <a:rPr lang="en-US" sz="1200" spc="-5" dirty="0" err="1">
                          <a:solidFill>
                            <a:schemeClr val="tx1"/>
                          </a:solidFill>
                          <a:effectLst/>
                        </a:rPr>
                        <a:t>s</a:t>
                      </a:r>
                      <a:r>
                        <a:rPr lang="en-US" sz="1200" dirty="0" err="1">
                          <a:solidFill>
                            <a:schemeClr val="tx1"/>
                          </a:solidFill>
                          <a:effectLst/>
                        </a:rPr>
                        <a:t>i</a:t>
                      </a:r>
                      <a:r>
                        <a:rPr lang="en-US" sz="1200" spc="-5" dirty="0">
                          <a:solidFill>
                            <a:schemeClr val="tx1"/>
                          </a:solidFill>
                          <a:effectLst/>
                        </a:rPr>
                        <a:t> </a:t>
                      </a:r>
                      <a:r>
                        <a:rPr lang="en-US" sz="1200" spc="-5" dirty="0" err="1">
                          <a:solidFill>
                            <a:schemeClr val="tx1"/>
                          </a:solidFill>
                          <a:effectLst/>
                        </a:rPr>
                        <a:t>tr</a:t>
                      </a:r>
                      <a:r>
                        <a:rPr lang="en-US" sz="1200" dirty="0" err="1">
                          <a:solidFill>
                            <a:schemeClr val="tx1"/>
                          </a:solidFill>
                          <a:effectLst/>
                        </a:rPr>
                        <a:t>o</a:t>
                      </a:r>
                      <a:r>
                        <a:rPr lang="en-US" sz="1200" spc="-10" dirty="0" err="1">
                          <a:solidFill>
                            <a:schemeClr val="tx1"/>
                          </a:solidFill>
                          <a:effectLst/>
                        </a:rPr>
                        <a:t>v</a:t>
                      </a:r>
                      <a:r>
                        <a:rPr lang="en-US" sz="1200" dirty="0" err="1">
                          <a:solidFill>
                            <a:schemeClr val="tx1"/>
                          </a:solidFill>
                          <a:effectLst/>
                        </a:rPr>
                        <a:t>ano</a:t>
                      </a:r>
                      <a:r>
                        <a:rPr lang="en-US" sz="1200" spc="5" dirty="0">
                          <a:solidFill>
                            <a:schemeClr val="tx1"/>
                          </a:solidFill>
                          <a:effectLst/>
                        </a:rPr>
                        <a:t> </a:t>
                      </a:r>
                      <a:r>
                        <a:rPr lang="en-US" sz="1200" spc="-5" dirty="0">
                          <a:solidFill>
                            <a:schemeClr val="tx1"/>
                          </a:solidFill>
                          <a:effectLst/>
                        </a:rPr>
                        <a:t>i</a:t>
                      </a:r>
                      <a:r>
                        <a:rPr lang="en-US" sz="1200" dirty="0">
                          <a:solidFill>
                            <a:schemeClr val="tx1"/>
                          </a:solidFill>
                          <a:effectLst/>
                        </a:rPr>
                        <a:t>n </a:t>
                      </a:r>
                      <a:r>
                        <a:rPr lang="en-US" sz="1200" dirty="0" err="1">
                          <a:solidFill>
                            <a:schemeClr val="tx1"/>
                          </a:solidFill>
                          <a:effectLst/>
                        </a:rPr>
                        <a:t>g</a:t>
                      </a:r>
                      <a:r>
                        <a:rPr lang="en-US" sz="1200" spc="-5" dirty="0" err="1">
                          <a:solidFill>
                            <a:schemeClr val="tx1"/>
                          </a:solidFill>
                          <a:effectLst/>
                        </a:rPr>
                        <a:t>r</a:t>
                      </a:r>
                      <a:r>
                        <a:rPr lang="en-US" sz="1200" dirty="0" err="1">
                          <a:solidFill>
                            <a:schemeClr val="tx1"/>
                          </a:solidFill>
                          <a:effectLst/>
                        </a:rPr>
                        <a:t>a</a:t>
                      </a:r>
                      <a:r>
                        <a:rPr lang="en-US" sz="1200" spc="-15" dirty="0" err="1">
                          <a:solidFill>
                            <a:schemeClr val="tx1"/>
                          </a:solidFill>
                          <a:effectLst/>
                        </a:rPr>
                        <a:t>v</a:t>
                      </a:r>
                      <a:r>
                        <a:rPr lang="en-US" sz="1200" spc="-5" dirty="0" err="1">
                          <a:solidFill>
                            <a:schemeClr val="tx1"/>
                          </a:solidFill>
                          <a:effectLst/>
                        </a:rPr>
                        <a:t>i</a:t>
                      </a:r>
                      <a:r>
                        <a:rPr lang="en-US" sz="1200" dirty="0" err="1">
                          <a:solidFill>
                            <a:schemeClr val="tx1"/>
                          </a:solidFill>
                          <a:effectLst/>
                        </a:rPr>
                        <a:t>danza</a:t>
                      </a:r>
                      <a:r>
                        <a:rPr lang="en-US" sz="1200" dirty="0">
                          <a:solidFill>
                            <a:schemeClr val="tx1"/>
                          </a:solidFill>
                          <a:effectLst/>
                        </a:rPr>
                        <a:t> e </a:t>
                      </a:r>
                      <a:r>
                        <a:rPr lang="en-US" sz="1200" dirty="0" err="1">
                          <a:solidFill>
                            <a:schemeClr val="tx1"/>
                          </a:solidFill>
                          <a:effectLst/>
                        </a:rPr>
                        <a:t>nel</a:t>
                      </a:r>
                      <a:r>
                        <a:rPr lang="en-US" sz="1200" spc="-5" dirty="0">
                          <a:solidFill>
                            <a:schemeClr val="tx1"/>
                          </a:solidFill>
                          <a:effectLst/>
                        </a:rPr>
                        <a:t> </a:t>
                      </a:r>
                      <a:r>
                        <a:rPr lang="en-US" sz="1200" dirty="0" err="1">
                          <a:solidFill>
                            <a:schemeClr val="tx1"/>
                          </a:solidFill>
                          <a:effectLst/>
                        </a:rPr>
                        <a:t>pe</a:t>
                      </a:r>
                      <a:r>
                        <a:rPr lang="en-US" sz="1200" spc="-5" dirty="0" err="1">
                          <a:solidFill>
                            <a:schemeClr val="tx1"/>
                          </a:solidFill>
                          <a:effectLst/>
                        </a:rPr>
                        <a:t>ri</a:t>
                      </a:r>
                      <a:r>
                        <a:rPr lang="en-US" sz="1200" dirty="0" err="1">
                          <a:solidFill>
                            <a:schemeClr val="tx1"/>
                          </a:solidFill>
                          <a:effectLst/>
                        </a:rPr>
                        <a:t>o</a:t>
                      </a:r>
                      <a:r>
                        <a:rPr lang="en-US" sz="1200" spc="-10" dirty="0" err="1">
                          <a:solidFill>
                            <a:schemeClr val="tx1"/>
                          </a:solidFill>
                          <a:effectLst/>
                        </a:rPr>
                        <a:t>d</a:t>
                      </a:r>
                      <a:r>
                        <a:rPr lang="en-US" sz="1200" dirty="0" err="1">
                          <a:solidFill>
                            <a:schemeClr val="tx1"/>
                          </a:solidFill>
                          <a:effectLst/>
                        </a:rPr>
                        <a:t>o</a:t>
                      </a:r>
                      <a:r>
                        <a:rPr lang="en-US" sz="1200" dirty="0">
                          <a:solidFill>
                            <a:schemeClr val="tx1"/>
                          </a:solidFill>
                          <a:effectLst/>
                        </a:rPr>
                        <a:t> </a:t>
                      </a:r>
                      <a:r>
                        <a:rPr lang="en-US" sz="1200" spc="-15" dirty="0">
                          <a:solidFill>
                            <a:schemeClr val="tx1"/>
                          </a:solidFill>
                          <a:effectLst/>
                        </a:rPr>
                        <a:t>“</a:t>
                      </a:r>
                      <a:r>
                        <a:rPr lang="en-US" sz="1200" dirty="0">
                          <a:solidFill>
                            <a:schemeClr val="tx1"/>
                          </a:solidFill>
                          <a:effectLst/>
                        </a:rPr>
                        <a:t>pos</a:t>
                      </a:r>
                      <a:r>
                        <a:rPr lang="en-US" sz="1200" spc="-10" dirty="0">
                          <a:solidFill>
                            <a:schemeClr val="tx1"/>
                          </a:solidFill>
                          <a:effectLst/>
                        </a:rPr>
                        <a:t>t</a:t>
                      </a:r>
                      <a:r>
                        <a:rPr lang="en-US" sz="1200" dirty="0">
                          <a:solidFill>
                            <a:schemeClr val="tx1"/>
                          </a:solidFill>
                          <a:effectLst/>
                        </a:rPr>
                        <a:t>pa</a:t>
                      </a:r>
                      <a:r>
                        <a:rPr lang="en-US" sz="1200" spc="-5" dirty="0">
                          <a:solidFill>
                            <a:schemeClr val="tx1"/>
                          </a:solidFill>
                          <a:effectLst/>
                        </a:rPr>
                        <a:t>rt</a:t>
                      </a:r>
                      <a:r>
                        <a:rPr lang="en-US" sz="1200" dirty="0">
                          <a:solidFill>
                            <a:schemeClr val="tx1"/>
                          </a:solidFill>
                          <a:effectLst/>
                        </a:rPr>
                        <a:t>u</a:t>
                      </a:r>
                      <a:r>
                        <a:rPr lang="en-US" sz="1200" spc="-20" dirty="0">
                          <a:solidFill>
                            <a:schemeClr val="tx1"/>
                          </a:solidFill>
                          <a:effectLst/>
                        </a:rPr>
                        <a:t>m</a:t>
                      </a:r>
                      <a:r>
                        <a:rPr lang="en-US" sz="1200" dirty="0">
                          <a:solidFill>
                            <a:schemeClr val="tx1"/>
                          </a:solidFill>
                          <a:effectLst/>
                        </a:rPr>
                        <a:t>”.</a:t>
                      </a:r>
                      <a:endParaRPr lang="it-IT" sz="1400" dirty="0">
                        <a:solidFill>
                          <a:schemeClr val="tx1"/>
                        </a:solidFill>
                        <a:effectLst/>
                      </a:endParaRPr>
                    </a:p>
                    <a:p>
                      <a:pPr marL="261620" marR="31750" indent="-179705">
                        <a:lnSpc>
                          <a:spcPct val="95000"/>
                        </a:lnSpc>
                        <a:spcAft>
                          <a:spcPts val="0"/>
                        </a:spcAft>
                        <a:tabLst>
                          <a:tab pos="254000" algn="l"/>
                        </a:tabLst>
                      </a:pPr>
                      <a:r>
                        <a:rPr lang="en-US" sz="1200" dirty="0">
                          <a:solidFill>
                            <a:schemeClr val="tx1"/>
                          </a:solidFill>
                          <a:effectLst/>
                        </a:rPr>
                        <a:t>‐	</a:t>
                      </a:r>
                      <a:r>
                        <a:rPr lang="en-US" sz="1200" dirty="0" err="1">
                          <a:solidFill>
                            <a:schemeClr val="tx1"/>
                          </a:solidFill>
                          <a:effectLst/>
                        </a:rPr>
                        <a:t>Sogge</a:t>
                      </a:r>
                      <a:r>
                        <a:rPr lang="en-US" sz="1200" spc="-5" dirty="0" err="1">
                          <a:solidFill>
                            <a:schemeClr val="tx1"/>
                          </a:solidFill>
                          <a:effectLst/>
                        </a:rPr>
                        <a:t>tt</a:t>
                      </a:r>
                      <a:r>
                        <a:rPr lang="en-US" sz="1200" dirty="0" err="1">
                          <a:solidFill>
                            <a:schemeClr val="tx1"/>
                          </a:solidFill>
                          <a:effectLst/>
                        </a:rPr>
                        <a:t>i</a:t>
                      </a:r>
                      <a:r>
                        <a:rPr lang="en-US" sz="1200" spc="175" dirty="0">
                          <a:solidFill>
                            <a:schemeClr val="tx1"/>
                          </a:solidFill>
                          <a:effectLst/>
                        </a:rPr>
                        <a:t> </a:t>
                      </a:r>
                      <a:r>
                        <a:rPr lang="en-US" sz="1200" dirty="0" err="1">
                          <a:solidFill>
                            <a:schemeClr val="tx1"/>
                          </a:solidFill>
                          <a:effectLst/>
                        </a:rPr>
                        <a:t>dai</a:t>
                      </a:r>
                      <a:r>
                        <a:rPr lang="en-US" sz="1200" spc="165" dirty="0">
                          <a:solidFill>
                            <a:schemeClr val="tx1"/>
                          </a:solidFill>
                          <a:effectLst/>
                        </a:rPr>
                        <a:t> </a:t>
                      </a:r>
                      <a:r>
                        <a:rPr lang="en-US" sz="1200" dirty="0">
                          <a:solidFill>
                            <a:schemeClr val="tx1"/>
                          </a:solidFill>
                          <a:effectLst/>
                        </a:rPr>
                        <a:t>6</a:t>
                      </a:r>
                      <a:r>
                        <a:rPr lang="en-US" sz="1200" spc="180" dirty="0">
                          <a:solidFill>
                            <a:schemeClr val="tx1"/>
                          </a:solidFill>
                          <a:effectLst/>
                        </a:rPr>
                        <a:t> </a:t>
                      </a:r>
                      <a:r>
                        <a:rPr lang="en-US" sz="1200" spc="-20" dirty="0" err="1">
                          <a:solidFill>
                            <a:schemeClr val="tx1"/>
                          </a:solidFill>
                          <a:effectLst/>
                        </a:rPr>
                        <a:t>m</a:t>
                      </a:r>
                      <a:r>
                        <a:rPr lang="en-US" sz="1200" dirty="0" err="1">
                          <a:solidFill>
                            <a:schemeClr val="tx1"/>
                          </a:solidFill>
                          <a:effectLst/>
                        </a:rPr>
                        <a:t>e</a:t>
                      </a:r>
                      <a:r>
                        <a:rPr lang="en-US" sz="1200" spc="-5" dirty="0" err="1">
                          <a:solidFill>
                            <a:schemeClr val="tx1"/>
                          </a:solidFill>
                          <a:effectLst/>
                        </a:rPr>
                        <a:t>s</a:t>
                      </a:r>
                      <a:r>
                        <a:rPr lang="en-US" sz="1200" dirty="0" err="1">
                          <a:solidFill>
                            <a:schemeClr val="tx1"/>
                          </a:solidFill>
                          <a:effectLst/>
                        </a:rPr>
                        <a:t>i</a:t>
                      </a:r>
                      <a:r>
                        <a:rPr lang="en-US" sz="1200" spc="175" dirty="0">
                          <a:solidFill>
                            <a:schemeClr val="tx1"/>
                          </a:solidFill>
                          <a:effectLst/>
                        </a:rPr>
                        <a:t> </a:t>
                      </a:r>
                      <a:r>
                        <a:rPr lang="en-US" sz="1200" dirty="0" err="1">
                          <a:solidFill>
                            <a:schemeClr val="tx1"/>
                          </a:solidFill>
                          <a:effectLst/>
                        </a:rPr>
                        <a:t>ai</a:t>
                      </a:r>
                      <a:r>
                        <a:rPr lang="en-US" sz="1200" spc="175" dirty="0">
                          <a:solidFill>
                            <a:schemeClr val="tx1"/>
                          </a:solidFill>
                          <a:effectLst/>
                        </a:rPr>
                        <a:t> </a:t>
                      </a:r>
                      <a:r>
                        <a:rPr lang="en-US" sz="1200" dirty="0">
                          <a:solidFill>
                            <a:schemeClr val="tx1"/>
                          </a:solidFill>
                          <a:effectLst/>
                        </a:rPr>
                        <a:t>65</a:t>
                      </a:r>
                      <a:r>
                        <a:rPr lang="en-US" sz="1200" spc="170" dirty="0">
                          <a:solidFill>
                            <a:schemeClr val="tx1"/>
                          </a:solidFill>
                          <a:effectLst/>
                        </a:rPr>
                        <a:t> </a:t>
                      </a:r>
                      <a:r>
                        <a:rPr lang="en-US" sz="1200" spc="-15" dirty="0" err="1">
                          <a:solidFill>
                            <a:schemeClr val="tx1"/>
                          </a:solidFill>
                          <a:effectLst/>
                        </a:rPr>
                        <a:t>a</a:t>
                      </a:r>
                      <a:r>
                        <a:rPr lang="en-US" sz="1200" dirty="0" err="1">
                          <a:solidFill>
                            <a:schemeClr val="tx1"/>
                          </a:solidFill>
                          <a:effectLst/>
                        </a:rPr>
                        <a:t>nni</a:t>
                      </a:r>
                      <a:r>
                        <a:rPr lang="en-US" sz="1200" spc="175" dirty="0">
                          <a:solidFill>
                            <a:schemeClr val="tx1"/>
                          </a:solidFill>
                          <a:effectLst/>
                        </a:rPr>
                        <a:t> </a:t>
                      </a:r>
                      <a:r>
                        <a:rPr lang="en-US" sz="1200" dirty="0">
                          <a:solidFill>
                            <a:schemeClr val="tx1"/>
                          </a:solidFill>
                          <a:effectLst/>
                        </a:rPr>
                        <a:t>di</a:t>
                      </a:r>
                      <a:r>
                        <a:rPr lang="en-US" sz="1200" spc="175" dirty="0">
                          <a:solidFill>
                            <a:schemeClr val="tx1"/>
                          </a:solidFill>
                          <a:effectLst/>
                        </a:rPr>
                        <a:t> </a:t>
                      </a:r>
                      <a:r>
                        <a:rPr lang="en-US" sz="1200" dirty="0" err="1">
                          <a:solidFill>
                            <a:schemeClr val="tx1"/>
                          </a:solidFill>
                          <a:effectLst/>
                        </a:rPr>
                        <a:t>e</a:t>
                      </a:r>
                      <a:r>
                        <a:rPr lang="en-US" sz="1200" spc="-5" dirty="0" err="1">
                          <a:solidFill>
                            <a:schemeClr val="tx1"/>
                          </a:solidFill>
                          <a:effectLst/>
                        </a:rPr>
                        <a:t>t</a:t>
                      </a:r>
                      <a:r>
                        <a:rPr lang="en-US" sz="1200" dirty="0" err="1">
                          <a:solidFill>
                            <a:schemeClr val="tx1"/>
                          </a:solidFill>
                          <a:effectLst/>
                        </a:rPr>
                        <a:t>à</a:t>
                      </a:r>
                      <a:r>
                        <a:rPr lang="en-US" sz="1200" spc="170" dirty="0">
                          <a:solidFill>
                            <a:schemeClr val="tx1"/>
                          </a:solidFill>
                          <a:effectLst/>
                        </a:rPr>
                        <a:t> </a:t>
                      </a:r>
                      <a:r>
                        <a:rPr lang="en-US" sz="1200" dirty="0" err="1">
                          <a:solidFill>
                            <a:schemeClr val="tx1"/>
                          </a:solidFill>
                          <a:effectLst/>
                        </a:rPr>
                        <a:t>a</a:t>
                      </a:r>
                      <a:r>
                        <a:rPr lang="en-US" sz="1200" spc="-5" dirty="0" err="1">
                          <a:solidFill>
                            <a:schemeClr val="tx1"/>
                          </a:solidFill>
                          <a:effectLst/>
                        </a:rPr>
                        <a:t>ff</a:t>
                      </a:r>
                      <a:r>
                        <a:rPr lang="en-US" sz="1200" dirty="0" err="1">
                          <a:solidFill>
                            <a:schemeClr val="tx1"/>
                          </a:solidFill>
                          <a:effectLst/>
                        </a:rPr>
                        <a:t>e</a:t>
                      </a:r>
                      <a:r>
                        <a:rPr lang="en-US" sz="1200" spc="-5" dirty="0" err="1">
                          <a:solidFill>
                            <a:schemeClr val="tx1"/>
                          </a:solidFill>
                          <a:effectLst/>
                        </a:rPr>
                        <a:t>tt</a:t>
                      </a:r>
                      <a:r>
                        <a:rPr lang="en-US" sz="1200" dirty="0" err="1">
                          <a:solidFill>
                            <a:schemeClr val="tx1"/>
                          </a:solidFill>
                          <a:effectLst/>
                        </a:rPr>
                        <a:t>i</a:t>
                      </a:r>
                      <a:r>
                        <a:rPr lang="en-US" sz="1200" spc="175" dirty="0">
                          <a:solidFill>
                            <a:schemeClr val="tx1"/>
                          </a:solidFill>
                          <a:effectLst/>
                        </a:rPr>
                        <a:t> </a:t>
                      </a:r>
                      <a:r>
                        <a:rPr lang="en-US" sz="1200" dirty="0">
                          <a:solidFill>
                            <a:schemeClr val="tx1"/>
                          </a:solidFill>
                          <a:effectLst/>
                        </a:rPr>
                        <a:t>da</a:t>
                      </a:r>
                      <a:r>
                        <a:rPr lang="en-US" sz="1200" spc="180" dirty="0">
                          <a:solidFill>
                            <a:schemeClr val="tx1"/>
                          </a:solidFill>
                          <a:effectLst/>
                        </a:rPr>
                        <a:t> </a:t>
                      </a:r>
                      <a:r>
                        <a:rPr lang="en-US" sz="1200" spc="-10" dirty="0" err="1">
                          <a:solidFill>
                            <a:schemeClr val="tx1"/>
                          </a:solidFill>
                          <a:effectLst/>
                        </a:rPr>
                        <a:t>p</a:t>
                      </a:r>
                      <a:r>
                        <a:rPr lang="en-US" sz="1200" dirty="0" err="1">
                          <a:solidFill>
                            <a:schemeClr val="tx1"/>
                          </a:solidFill>
                          <a:effectLst/>
                        </a:rPr>
                        <a:t>a</a:t>
                      </a:r>
                      <a:r>
                        <a:rPr lang="en-US" sz="1200" spc="-5" dirty="0" err="1">
                          <a:solidFill>
                            <a:schemeClr val="tx1"/>
                          </a:solidFill>
                          <a:effectLst/>
                        </a:rPr>
                        <a:t>t</a:t>
                      </a:r>
                      <a:r>
                        <a:rPr lang="en-US" sz="1200" dirty="0" err="1">
                          <a:solidFill>
                            <a:schemeClr val="tx1"/>
                          </a:solidFill>
                          <a:effectLst/>
                        </a:rPr>
                        <a:t>o</a:t>
                      </a:r>
                      <a:r>
                        <a:rPr lang="en-US" sz="1200" spc="-5" dirty="0" err="1">
                          <a:solidFill>
                            <a:schemeClr val="tx1"/>
                          </a:solidFill>
                          <a:effectLst/>
                        </a:rPr>
                        <a:t>l</a:t>
                      </a:r>
                      <a:r>
                        <a:rPr lang="en-US" sz="1200" dirty="0" err="1">
                          <a:solidFill>
                            <a:schemeClr val="tx1"/>
                          </a:solidFill>
                          <a:effectLst/>
                        </a:rPr>
                        <a:t>o</a:t>
                      </a:r>
                      <a:r>
                        <a:rPr lang="en-US" sz="1200" spc="-10" dirty="0" err="1">
                          <a:solidFill>
                            <a:schemeClr val="tx1"/>
                          </a:solidFill>
                          <a:effectLst/>
                        </a:rPr>
                        <a:t>g</a:t>
                      </a:r>
                      <a:r>
                        <a:rPr lang="en-US" sz="1200" spc="-5" dirty="0" err="1">
                          <a:solidFill>
                            <a:schemeClr val="tx1"/>
                          </a:solidFill>
                          <a:effectLst/>
                        </a:rPr>
                        <a:t>i</a:t>
                      </a:r>
                      <a:r>
                        <a:rPr lang="en-US" sz="1200" dirty="0" err="1">
                          <a:solidFill>
                            <a:schemeClr val="tx1"/>
                          </a:solidFill>
                          <a:effectLst/>
                        </a:rPr>
                        <a:t>e</a:t>
                      </a:r>
                      <a:r>
                        <a:rPr lang="en-US" sz="1200" spc="180" dirty="0">
                          <a:solidFill>
                            <a:schemeClr val="tx1"/>
                          </a:solidFill>
                          <a:effectLst/>
                        </a:rPr>
                        <a:t> </a:t>
                      </a:r>
                      <a:r>
                        <a:rPr lang="en-US" sz="1200" dirty="0" err="1">
                          <a:solidFill>
                            <a:schemeClr val="tx1"/>
                          </a:solidFill>
                          <a:effectLst/>
                        </a:rPr>
                        <a:t>che</a:t>
                      </a:r>
                      <a:r>
                        <a:rPr lang="en-US" sz="1200" spc="170" dirty="0">
                          <a:solidFill>
                            <a:schemeClr val="tx1"/>
                          </a:solidFill>
                          <a:effectLst/>
                        </a:rPr>
                        <a:t> </a:t>
                      </a:r>
                      <a:r>
                        <a:rPr lang="en-US" sz="1200" dirty="0" err="1">
                          <a:solidFill>
                            <a:schemeClr val="tx1"/>
                          </a:solidFill>
                          <a:effectLst/>
                        </a:rPr>
                        <a:t>au</a:t>
                      </a:r>
                      <a:r>
                        <a:rPr lang="en-US" sz="1200" spc="-20" dirty="0" err="1">
                          <a:solidFill>
                            <a:schemeClr val="tx1"/>
                          </a:solidFill>
                          <a:effectLst/>
                        </a:rPr>
                        <a:t>m</a:t>
                      </a:r>
                      <a:r>
                        <a:rPr lang="en-US" sz="1200" dirty="0" err="1">
                          <a:solidFill>
                            <a:schemeClr val="tx1"/>
                          </a:solidFill>
                          <a:effectLst/>
                        </a:rPr>
                        <a:t>en</a:t>
                      </a:r>
                      <a:r>
                        <a:rPr lang="en-US" sz="1200" spc="-5" dirty="0" err="1">
                          <a:solidFill>
                            <a:schemeClr val="tx1"/>
                          </a:solidFill>
                          <a:effectLst/>
                        </a:rPr>
                        <a:t>t</a:t>
                      </a:r>
                      <a:r>
                        <a:rPr lang="en-US" sz="1200" dirty="0" err="1">
                          <a:solidFill>
                            <a:schemeClr val="tx1"/>
                          </a:solidFill>
                          <a:effectLst/>
                        </a:rPr>
                        <a:t>ano</a:t>
                      </a:r>
                      <a:r>
                        <a:rPr lang="en-US" sz="1200" spc="180" dirty="0">
                          <a:solidFill>
                            <a:schemeClr val="tx1"/>
                          </a:solidFill>
                          <a:effectLst/>
                        </a:rPr>
                        <a:t> </a:t>
                      </a:r>
                      <a:r>
                        <a:rPr lang="en-US" sz="1200" spc="-5" dirty="0" err="1">
                          <a:solidFill>
                            <a:schemeClr val="tx1"/>
                          </a:solidFill>
                          <a:effectLst/>
                        </a:rPr>
                        <a:t>i</a:t>
                      </a:r>
                      <a:r>
                        <a:rPr lang="en-US" sz="1200" dirty="0" err="1">
                          <a:solidFill>
                            <a:schemeClr val="tx1"/>
                          </a:solidFill>
                          <a:effectLst/>
                        </a:rPr>
                        <a:t>l</a:t>
                      </a:r>
                      <a:r>
                        <a:rPr lang="en-US" sz="1200" spc="175" dirty="0">
                          <a:solidFill>
                            <a:schemeClr val="tx1"/>
                          </a:solidFill>
                          <a:effectLst/>
                        </a:rPr>
                        <a:t> </a:t>
                      </a:r>
                      <a:r>
                        <a:rPr lang="en-US" sz="1200" spc="-5" dirty="0" err="1">
                          <a:solidFill>
                            <a:schemeClr val="tx1"/>
                          </a:solidFill>
                          <a:effectLst/>
                        </a:rPr>
                        <a:t>ri</a:t>
                      </a:r>
                      <a:r>
                        <a:rPr lang="en-US" sz="1200" dirty="0" err="1">
                          <a:solidFill>
                            <a:schemeClr val="tx1"/>
                          </a:solidFill>
                          <a:effectLst/>
                        </a:rPr>
                        <a:t>s</a:t>
                      </a:r>
                      <a:r>
                        <a:rPr lang="en-US" sz="1200" spc="-5" dirty="0" err="1">
                          <a:solidFill>
                            <a:schemeClr val="tx1"/>
                          </a:solidFill>
                          <a:effectLst/>
                        </a:rPr>
                        <a:t>c</a:t>
                      </a:r>
                      <a:r>
                        <a:rPr lang="en-US" sz="1200" dirty="0" err="1">
                          <a:solidFill>
                            <a:schemeClr val="tx1"/>
                          </a:solidFill>
                          <a:effectLst/>
                        </a:rPr>
                        <a:t>h</a:t>
                      </a:r>
                      <a:r>
                        <a:rPr lang="en-US" sz="1200" spc="-5" dirty="0" err="1">
                          <a:solidFill>
                            <a:schemeClr val="tx1"/>
                          </a:solidFill>
                          <a:effectLst/>
                        </a:rPr>
                        <a:t>i</a:t>
                      </a:r>
                      <a:r>
                        <a:rPr lang="en-US" sz="1200" dirty="0" err="1">
                          <a:solidFill>
                            <a:schemeClr val="tx1"/>
                          </a:solidFill>
                          <a:effectLst/>
                        </a:rPr>
                        <a:t>o</a:t>
                      </a:r>
                      <a:r>
                        <a:rPr lang="en-US" sz="1200" spc="170" dirty="0">
                          <a:solidFill>
                            <a:schemeClr val="tx1"/>
                          </a:solidFill>
                          <a:effectLst/>
                        </a:rPr>
                        <a:t> </a:t>
                      </a:r>
                      <a:r>
                        <a:rPr lang="en-US" sz="1200" dirty="0">
                          <a:solidFill>
                            <a:schemeClr val="tx1"/>
                          </a:solidFill>
                          <a:effectLst/>
                        </a:rPr>
                        <a:t>di</a:t>
                      </a:r>
                      <a:r>
                        <a:rPr lang="en-US" sz="1200" spc="175" dirty="0">
                          <a:solidFill>
                            <a:schemeClr val="tx1"/>
                          </a:solidFill>
                          <a:effectLst/>
                        </a:rPr>
                        <a:t> </a:t>
                      </a:r>
                      <a:r>
                        <a:rPr lang="en-US" sz="1200" dirty="0" err="1">
                          <a:solidFill>
                            <a:schemeClr val="tx1"/>
                          </a:solidFill>
                          <a:effectLst/>
                        </a:rPr>
                        <a:t>co</a:t>
                      </a:r>
                      <a:r>
                        <a:rPr lang="en-US" sz="1200" spc="-20" dirty="0" err="1">
                          <a:solidFill>
                            <a:schemeClr val="tx1"/>
                          </a:solidFill>
                          <a:effectLst/>
                        </a:rPr>
                        <a:t>m</a:t>
                      </a:r>
                      <a:r>
                        <a:rPr lang="en-US" sz="1200" dirty="0" err="1">
                          <a:solidFill>
                            <a:schemeClr val="tx1"/>
                          </a:solidFill>
                          <a:effectLst/>
                        </a:rPr>
                        <a:t>p</a:t>
                      </a:r>
                      <a:r>
                        <a:rPr lang="en-US" sz="1200" spc="-5" dirty="0" err="1">
                          <a:solidFill>
                            <a:schemeClr val="tx1"/>
                          </a:solidFill>
                          <a:effectLst/>
                        </a:rPr>
                        <a:t>li</a:t>
                      </a:r>
                      <a:r>
                        <a:rPr lang="en-US" sz="1200" dirty="0" err="1">
                          <a:solidFill>
                            <a:schemeClr val="tx1"/>
                          </a:solidFill>
                          <a:effectLst/>
                        </a:rPr>
                        <a:t>canze</a:t>
                      </a:r>
                      <a:r>
                        <a:rPr lang="en-US" sz="1200" spc="170" dirty="0">
                          <a:solidFill>
                            <a:schemeClr val="tx1"/>
                          </a:solidFill>
                          <a:effectLst/>
                        </a:rPr>
                        <a:t> </a:t>
                      </a:r>
                      <a:r>
                        <a:rPr lang="en-US" sz="1200" b="1" kern="1200" spc="-20" dirty="0">
                          <a:solidFill>
                            <a:schemeClr val="tx1"/>
                          </a:solidFill>
                          <a:effectLst/>
                          <a:latin typeface="+mn-lt"/>
                          <a:ea typeface="+mn-ea"/>
                          <a:cs typeface="+mn-cs"/>
                        </a:rPr>
                        <a:t>da influenza:</a:t>
                      </a:r>
                      <a:endParaRPr lang="it-IT" sz="1200" b="1" kern="1200" spc="-20" dirty="0">
                        <a:solidFill>
                          <a:schemeClr val="tx1"/>
                        </a:solidFill>
                        <a:effectLst/>
                        <a:latin typeface="+mn-lt"/>
                        <a:ea typeface="+mn-ea"/>
                        <a:cs typeface="+mn-cs"/>
                      </a:endParaRPr>
                    </a:p>
                    <a:p>
                      <a:pPr marL="269240">
                        <a:lnSpc>
                          <a:spcPct val="115000"/>
                        </a:lnSpc>
                        <a:spcBef>
                          <a:spcPts val="5"/>
                        </a:spcBef>
                        <a:spcAft>
                          <a:spcPts val="0"/>
                        </a:spcAft>
                        <a:tabLst>
                          <a:tab pos="520700" algn="l"/>
                        </a:tabLst>
                      </a:pPr>
                      <a:r>
                        <a:rPr lang="en-US" sz="1000" b="0" dirty="0">
                          <a:solidFill>
                            <a:schemeClr val="tx1"/>
                          </a:solidFill>
                          <a:effectLst/>
                        </a:rPr>
                        <a:t>a)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spc="100" dirty="0">
                          <a:solidFill>
                            <a:schemeClr val="tx1"/>
                          </a:solidFill>
                          <a:effectLst/>
                        </a:rPr>
                        <a:t> </a:t>
                      </a:r>
                      <a:r>
                        <a:rPr lang="en-US" sz="1000" b="0" dirty="0" err="1">
                          <a:solidFill>
                            <a:schemeClr val="tx1"/>
                          </a:solidFill>
                          <a:effectLst/>
                        </a:rPr>
                        <a:t>c</a:t>
                      </a:r>
                      <a:r>
                        <a:rPr lang="en-US" sz="1000" b="0" spc="5" dirty="0" err="1">
                          <a:solidFill>
                            <a:schemeClr val="tx1"/>
                          </a:solidFill>
                          <a:effectLst/>
                        </a:rPr>
                        <a:t>r</a:t>
                      </a:r>
                      <a:r>
                        <a:rPr lang="en-US" sz="1000" b="0" dirty="0" err="1">
                          <a:solidFill>
                            <a:schemeClr val="tx1"/>
                          </a:solidFill>
                          <a:effectLst/>
                        </a:rPr>
                        <a:t>o</a:t>
                      </a:r>
                      <a:r>
                        <a:rPr lang="en-US" sz="1000" b="0" spc="-10" dirty="0" err="1">
                          <a:solidFill>
                            <a:schemeClr val="tx1"/>
                          </a:solidFill>
                          <a:effectLst/>
                        </a:rPr>
                        <a:t>n</a:t>
                      </a:r>
                      <a:r>
                        <a:rPr lang="en-US" sz="1000" b="0" spc="5" dirty="0" err="1">
                          <a:solidFill>
                            <a:schemeClr val="tx1"/>
                          </a:solidFill>
                          <a:effectLst/>
                        </a:rPr>
                        <a:t>i</a:t>
                      </a:r>
                      <a:r>
                        <a:rPr lang="en-US" sz="1000" b="0" dirty="0" err="1">
                          <a:solidFill>
                            <a:schemeClr val="tx1"/>
                          </a:solidFill>
                          <a:effectLst/>
                        </a:rPr>
                        <a:t>che</a:t>
                      </a:r>
                      <a:r>
                        <a:rPr lang="en-US" sz="1000" b="0" dirty="0">
                          <a:solidFill>
                            <a:schemeClr val="tx1"/>
                          </a:solidFill>
                          <a:effectLst/>
                        </a:rPr>
                        <a:t> </a:t>
                      </a:r>
                      <a:r>
                        <a:rPr lang="en-US" sz="1000" b="0" spc="100" dirty="0">
                          <a:solidFill>
                            <a:schemeClr val="tx1"/>
                          </a:solidFill>
                          <a:effectLst/>
                        </a:rPr>
                        <a:t> </a:t>
                      </a:r>
                      <a:r>
                        <a:rPr lang="en-US" sz="1000" b="0" dirty="0">
                          <a:solidFill>
                            <a:schemeClr val="tx1"/>
                          </a:solidFill>
                          <a:effectLst/>
                        </a:rPr>
                        <a:t>a </a:t>
                      </a:r>
                      <a:r>
                        <a:rPr lang="en-US" sz="1000" b="0" spc="95" dirty="0">
                          <a:solidFill>
                            <a:schemeClr val="tx1"/>
                          </a:solidFill>
                          <a:effectLst/>
                        </a:rPr>
                        <a:t> </a:t>
                      </a:r>
                      <a:r>
                        <a:rPr lang="en-US" sz="1000" b="0" dirty="0" err="1">
                          <a:solidFill>
                            <a:schemeClr val="tx1"/>
                          </a:solidFill>
                          <a:effectLst/>
                        </a:rPr>
                        <a:t>c</a:t>
                      </a:r>
                      <a:r>
                        <a:rPr lang="en-US" sz="1000" b="0" spc="-10" dirty="0" err="1">
                          <a:solidFill>
                            <a:schemeClr val="tx1"/>
                          </a:solidFill>
                          <a:effectLst/>
                        </a:rPr>
                        <a:t>a</a:t>
                      </a:r>
                      <a:r>
                        <a:rPr lang="en-US" sz="1000" b="0" dirty="0" err="1">
                          <a:solidFill>
                            <a:schemeClr val="tx1"/>
                          </a:solidFill>
                          <a:effectLst/>
                        </a:rPr>
                        <a:t>r</a:t>
                      </a:r>
                      <a:r>
                        <a:rPr lang="en-US" sz="1000" b="0" spc="5" dirty="0" err="1">
                          <a:solidFill>
                            <a:schemeClr val="tx1"/>
                          </a:solidFill>
                          <a:effectLst/>
                        </a:rPr>
                        <a:t>i</a:t>
                      </a:r>
                      <a:r>
                        <a:rPr lang="en-US" sz="1000" b="0" spc="-10" dirty="0" err="1">
                          <a:solidFill>
                            <a:schemeClr val="tx1"/>
                          </a:solidFill>
                          <a:effectLst/>
                        </a:rPr>
                        <a:t>c</a:t>
                      </a:r>
                      <a:r>
                        <a:rPr lang="en-US" sz="1000" b="0" dirty="0" err="1">
                          <a:solidFill>
                            <a:schemeClr val="tx1"/>
                          </a:solidFill>
                          <a:effectLst/>
                        </a:rPr>
                        <a:t>o</a:t>
                      </a:r>
                      <a:r>
                        <a:rPr lang="en-US" sz="1000" b="0" dirty="0">
                          <a:solidFill>
                            <a:schemeClr val="tx1"/>
                          </a:solidFill>
                          <a:effectLst/>
                        </a:rPr>
                        <a:t> </a:t>
                      </a:r>
                      <a:r>
                        <a:rPr lang="en-US" sz="1000" b="0" spc="95" dirty="0">
                          <a:solidFill>
                            <a:schemeClr val="tx1"/>
                          </a:solidFill>
                          <a:effectLst/>
                        </a:rPr>
                        <a:t> </a:t>
                      </a:r>
                      <a:r>
                        <a:rPr lang="en-US" sz="1000" b="0" dirty="0" err="1">
                          <a:solidFill>
                            <a:schemeClr val="tx1"/>
                          </a:solidFill>
                          <a:effectLst/>
                        </a:rPr>
                        <a:t>de</a:t>
                      </a:r>
                      <a:r>
                        <a:rPr lang="en-US" sz="1000" b="0" spc="5" dirty="0" err="1">
                          <a:solidFill>
                            <a:schemeClr val="tx1"/>
                          </a:solidFill>
                          <a:effectLst/>
                        </a:rPr>
                        <a:t>l</a:t>
                      </a:r>
                      <a:r>
                        <a:rPr lang="en-US" sz="1000" b="0" spc="-5" dirty="0" err="1">
                          <a:solidFill>
                            <a:schemeClr val="tx1"/>
                          </a:solidFill>
                          <a:effectLst/>
                        </a:rPr>
                        <a:t>l</a:t>
                      </a:r>
                      <a:r>
                        <a:rPr lang="en-US" sz="1000" b="0" dirty="0" err="1">
                          <a:solidFill>
                            <a:schemeClr val="tx1"/>
                          </a:solidFill>
                          <a:effectLst/>
                        </a:rPr>
                        <a:t>'app</a:t>
                      </a:r>
                      <a:r>
                        <a:rPr lang="en-US" sz="1000" b="0" spc="-10" dirty="0" err="1">
                          <a:solidFill>
                            <a:schemeClr val="tx1"/>
                          </a:solidFill>
                          <a:effectLst/>
                        </a:rPr>
                        <a:t>a</a:t>
                      </a:r>
                      <a:r>
                        <a:rPr lang="en-US" sz="1000" b="0" dirty="0" err="1">
                          <a:solidFill>
                            <a:schemeClr val="tx1"/>
                          </a:solidFill>
                          <a:effectLst/>
                        </a:rPr>
                        <a:t>ra</a:t>
                      </a:r>
                      <a:r>
                        <a:rPr lang="en-US" sz="1000" b="0" spc="-5" dirty="0" err="1">
                          <a:solidFill>
                            <a:schemeClr val="tx1"/>
                          </a:solidFill>
                          <a:effectLst/>
                        </a:rPr>
                        <a:t>t</a:t>
                      </a:r>
                      <a:r>
                        <a:rPr lang="en-US" sz="1000" b="0" dirty="0" err="1">
                          <a:solidFill>
                            <a:schemeClr val="tx1"/>
                          </a:solidFill>
                          <a:effectLst/>
                        </a:rPr>
                        <a:t>o</a:t>
                      </a:r>
                      <a:r>
                        <a:rPr lang="en-US" sz="1000" b="0" dirty="0">
                          <a:solidFill>
                            <a:schemeClr val="tx1"/>
                          </a:solidFill>
                          <a:effectLst/>
                        </a:rPr>
                        <a:t> </a:t>
                      </a:r>
                      <a:r>
                        <a:rPr lang="en-US" sz="1000" b="0" spc="115" dirty="0">
                          <a:solidFill>
                            <a:schemeClr val="tx1"/>
                          </a:solidFill>
                          <a:effectLst/>
                        </a:rPr>
                        <a:t> </a:t>
                      </a:r>
                      <a:r>
                        <a:rPr lang="en-US" sz="1000" b="0" dirty="0" err="1">
                          <a:solidFill>
                            <a:schemeClr val="tx1"/>
                          </a:solidFill>
                          <a:effectLst/>
                        </a:rPr>
                        <a:t>r</a:t>
                      </a:r>
                      <a:r>
                        <a:rPr lang="en-US" sz="1000" b="0" spc="5" dirty="0" err="1">
                          <a:solidFill>
                            <a:schemeClr val="tx1"/>
                          </a:solidFill>
                          <a:effectLst/>
                        </a:rPr>
                        <a:t>e</a:t>
                      </a:r>
                      <a:r>
                        <a:rPr lang="en-US" sz="1000" b="0" dirty="0" err="1">
                          <a:solidFill>
                            <a:schemeClr val="tx1"/>
                          </a:solidFill>
                          <a:effectLst/>
                        </a:rPr>
                        <a:t>s</a:t>
                      </a:r>
                      <a:r>
                        <a:rPr lang="en-US" sz="1000" b="0" spc="-10" dirty="0" err="1">
                          <a:solidFill>
                            <a:schemeClr val="tx1"/>
                          </a:solidFill>
                          <a:effectLst/>
                        </a:rPr>
                        <a:t>p</a:t>
                      </a:r>
                      <a:r>
                        <a:rPr lang="en-US" sz="1000" b="0" spc="5" dirty="0" err="1">
                          <a:solidFill>
                            <a:schemeClr val="tx1"/>
                          </a:solidFill>
                          <a:effectLst/>
                        </a:rPr>
                        <a:t>i</a:t>
                      </a:r>
                      <a:r>
                        <a:rPr lang="en-US" sz="1000" b="0" dirty="0" err="1">
                          <a:solidFill>
                            <a:schemeClr val="tx1"/>
                          </a:solidFill>
                          <a:effectLst/>
                        </a:rPr>
                        <a:t>r</a:t>
                      </a:r>
                      <a:r>
                        <a:rPr lang="en-US" sz="1000" b="0" spc="-10" dirty="0" err="1">
                          <a:solidFill>
                            <a:schemeClr val="tx1"/>
                          </a:solidFill>
                          <a:effectLst/>
                        </a:rPr>
                        <a:t>a</a:t>
                      </a:r>
                      <a:r>
                        <a:rPr lang="en-US" sz="1000" b="0" spc="5" dirty="0" err="1">
                          <a:solidFill>
                            <a:schemeClr val="tx1"/>
                          </a:solidFill>
                          <a:effectLst/>
                        </a:rPr>
                        <a:t>t</a:t>
                      </a:r>
                      <a:r>
                        <a:rPr lang="en-US" sz="1000" b="0" dirty="0" err="1">
                          <a:solidFill>
                            <a:schemeClr val="tx1"/>
                          </a:solidFill>
                          <a:effectLst/>
                        </a:rPr>
                        <a:t>o</a:t>
                      </a:r>
                      <a:r>
                        <a:rPr lang="en-US" sz="1000" b="0" spc="-10" dirty="0" err="1">
                          <a:solidFill>
                            <a:schemeClr val="tx1"/>
                          </a:solidFill>
                          <a:effectLst/>
                        </a:rPr>
                        <a:t>r</a:t>
                      </a:r>
                      <a:r>
                        <a:rPr lang="en-US" sz="1000" b="0" spc="5" dirty="0" err="1">
                          <a:solidFill>
                            <a:schemeClr val="tx1"/>
                          </a:solidFill>
                          <a:effectLst/>
                        </a:rPr>
                        <a:t>i</a:t>
                      </a:r>
                      <a:r>
                        <a:rPr lang="en-US" sz="1000" b="0" dirty="0" err="1">
                          <a:solidFill>
                            <a:schemeClr val="tx1"/>
                          </a:solidFill>
                          <a:effectLst/>
                        </a:rPr>
                        <a:t>o</a:t>
                      </a:r>
                      <a:r>
                        <a:rPr lang="en-US" sz="1000" b="0" dirty="0">
                          <a:solidFill>
                            <a:schemeClr val="tx1"/>
                          </a:solidFill>
                          <a:effectLst/>
                        </a:rPr>
                        <a:t> </a:t>
                      </a:r>
                      <a:r>
                        <a:rPr lang="en-US" sz="1000" b="0" spc="95" dirty="0">
                          <a:solidFill>
                            <a:schemeClr val="tx1"/>
                          </a:solidFill>
                          <a:effectLst/>
                        </a:rPr>
                        <a:t> </a:t>
                      </a:r>
                      <a:r>
                        <a:rPr lang="en-US" sz="1000" b="0" spc="-10" dirty="0">
                          <a:solidFill>
                            <a:schemeClr val="tx1"/>
                          </a:solidFill>
                          <a:effectLst/>
                        </a:rPr>
                        <a:t>(</a:t>
                      </a:r>
                      <a:r>
                        <a:rPr lang="en-US" sz="1000" b="0" spc="5" dirty="0" err="1">
                          <a:solidFill>
                            <a:schemeClr val="tx1"/>
                          </a:solidFill>
                          <a:effectLst/>
                        </a:rPr>
                        <a:t>i</a:t>
                      </a:r>
                      <a:r>
                        <a:rPr lang="en-US" sz="1000" b="0" dirty="0" err="1">
                          <a:solidFill>
                            <a:schemeClr val="tx1"/>
                          </a:solidFill>
                          <a:effectLst/>
                        </a:rPr>
                        <a:t>nc</a:t>
                      </a:r>
                      <a:r>
                        <a:rPr lang="en-US" sz="1000" b="0" spc="5" dirty="0" err="1">
                          <a:solidFill>
                            <a:schemeClr val="tx1"/>
                          </a:solidFill>
                          <a:effectLst/>
                        </a:rPr>
                        <a:t>l</a:t>
                      </a:r>
                      <a:r>
                        <a:rPr lang="en-US" sz="1000" b="0" spc="-10" dirty="0" err="1">
                          <a:solidFill>
                            <a:schemeClr val="tx1"/>
                          </a:solidFill>
                          <a:effectLst/>
                        </a:rPr>
                        <a:t>u</a:t>
                      </a:r>
                      <a:r>
                        <a:rPr lang="en-US" sz="1000" b="0" dirty="0" err="1">
                          <a:solidFill>
                            <a:schemeClr val="tx1"/>
                          </a:solidFill>
                          <a:effectLst/>
                        </a:rPr>
                        <a:t>sa</a:t>
                      </a:r>
                      <a:r>
                        <a:rPr lang="en-US" sz="1000" b="0" dirty="0">
                          <a:solidFill>
                            <a:schemeClr val="tx1"/>
                          </a:solidFill>
                          <a:effectLst/>
                        </a:rPr>
                        <a:t> </a:t>
                      </a:r>
                      <a:r>
                        <a:rPr lang="en-US" sz="1000" b="0" spc="100" dirty="0">
                          <a:solidFill>
                            <a:schemeClr val="tx1"/>
                          </a:solidFill>
                          <a:effectLst/>
                        </a:rPr>
                        <a:t> </a:t>
                      </a:r>
                      <a:r>
                        <a:rPr lang="en-US" sz="1000" b="0" spc="-5" dirty="0" err="1">
                          <a:solidFill>
                            <a:schemeClr val="tx1"/>
                          </a:solidFill>
                          <a:effectLst/>
                        </a:rPr>
                        <a:t>l</a:t>
                      </a:r>
                      <a:r>
                        <a:rPr lang="en-US" sz="1000" b="0" spc="5" dirty="0" err="1">
                          <a:solidFill>
                            <a:schemeClr val="tx1"/>
                          </a:solidFill>
                          <a:effectLst/>
                        </a:rPr>
                        <a:t>’</a:t>
                      </a:r>
                      <a:r>
                        <a:rPr lang="en-US" sz="1000" b="0" dirty="0" err="1">
                          <a:solidFill>
                            <a:schemeClr val="tx1"/>
                          </a:solidFill>
                          <a:effectLst/>
                        </a:rPr>
                        <a:t>asma</a:t>
                      </a:r>
                      <a:r>
                        <a:rPr lang="en-US" sz="1000" b="0" dirty="0">
                          <a:solidFill>
                            <a:schemeClr val="tx1"/>
                          </a:solidFill>
                          <a:effectLst/>
                        </a:rPr>
                        <a:t> </a:t>
                      </a:r>
                      <a:r>
                        <a:rPr lang="en-US" sz="1000" b="0" spc="95" dirty="0">
                          <a:solidFill>
                            <a:schemeClr val="tx1"/>
                          </a:solidFill>
                          <a:effectLst/>
                        </a:rPr>
                        <a:t> </a:t>
                      </a:r>
                      <a:r>
                        <a:rPr lang="en-US" sz="1000" b="0" dirty="0">
                          <a:solidFill>
                            <a:schemeClr val="tx1"/>
                          </a:solidFill>
                          <a:effectLst/>
                        </a:rPr>
                        <a:t>gr</a:t>
                      </a:r>
                      <a:r>
                        <a:rPr lang="en-US" sz="1000" b="0" spc="-10" dirty="0">
                          <a:solidFill>
                            <a:schemeClr val="tx1"/>
                          </a:solidFill>
                          <a:effectLst/>
                        </a:rPr>
                        <a:t>a</a:t>
                      </a:r>
                      <a:r>
                        <a:rPr lang="en-US" sz="1000" b="0" dirty="0">
                          <a:solidFill>
                            <a:schemeClr val="tx1"/>
                          </a:solidFill>
                          <a:effectLst/>
                        </a:rPr>
                        <a:t>ve, </a:t>
                      </a:r>
                      <a:r>
                        <a:rPr lang="en-US" sz="1000" b="0" spc="85" dirty="0">
                          <a:solidFill>
                            <a:schemeClr val="tx1"/>
                          </a:solidFill>
                          <a:effectLst/>
                        </a:rPr>
                        <a:t> </a:t>
                      </a:r>
                      <a:r>
                        <a:rPr lang="en-US" sz="1000" b="0" spc="5" dirty="0">
                          <a:solidFill>
                            <a:schemeClr val="tx1"/>
                          </a:solidFill>
                          <a:effectLst/>
                        </a:rPr>
                        <a:t>l</a:t>
                      </a:r>
                      <a:r>
                        <a:rPr lang="en-US" sz="1000" b="0" dirty="0">
                          <a:solidFill>
                            <a:schemeClr val="tx1"/>
                          </a:solidFill>
                          <a:effectLst/>
                        </a:rPr>
                        <a:t>a </a:t>
                      </a:r>
                      <a:r>
                        <a:rPr lang="en-US" sz="1000" b="0" spc="95" dirty="0">
                          <a:solidFill>
                            <a:schemeClr val="tx1"/>
                          </a:solidFill>
                          <a:effectLst/>
                        </a:rPr>
                        <a:t> </a:t>
                      </a:r>
                      <a:r>
                        <a:rPr lang="en-US" sz="1000" b="0" dirty="0" err="1">
                          <a:solidFill>
                            <a:schemeClr val="tx1"/>
                          </a:solidFill>
                          <a:effectLst/>
                        </a:rPr>
                        <a:t>d</a:t>
                      </a:r>
                      <a:r>
                        <a:rPr lang="en-US" sz="1000" b="0" spc="5" dirty="0" err="1">
                          <a:solidFill>
                            <a:schemeClr val="tx1"/>
                          </a:solidFill>
                          <a:effectLst/>
                        </a:rPr>
                        <a:t>i</a:t>
                      </a:r>
                      <a:r>
                        <a:rPr lang="en-US" sz="1000" b="0" dirty="0" err="1">
                          <a:solidFill>
                            <a:schemeClr val="tx1"/>
                          </a:solidFill>
                          <a:effectLst/>
                        </a:rPr>
                        <a:t>s</a:t>
                      </a:r>
                      <a:r>
                        <a:rPr lang="en-US" sz="1000" b="0" spc="-10" dirty="0" err="1">
                          <a:solidFill>
                            <a:schemeClr val="tx1"/>
                          </a:solidFill>
                          <a:effectLst/>
                        </a:rPr>
                        <a:t>p</a:t>
                      </a:r>
                      <a:r>
                        <a:rPr lang="en-US" sz="1000" b="0" spc="5" dirty="0" err="1">
                          <a:solidFill>
                            <a:schemeClr val="tx1"/>
                          </a:solidFill>
                          <a:effectLst/>
                        </a:rPr>
                        <a:t>l</a:t>
                      </a:r>
                      <a:r>
                        <a:rPr lang="en-US" sz="1000" b="0" dirty="0" err="1">
                          <a:solidFill>
                            <a:schemeClr val="tx1"/>
                          </a:solidFill>
                          <a:effectLst/>
                        </a:rPr>
                        <a:t>a</a:t>
                      </a:r>
                      <a:r>
                        <a:rPr lang="en-US" sz="1000" b="0" spc="-10" dirty="0" err="1">
                          <a:solidFill>
                            <a:schemeClr val="tx1"/>
                          </a:solidFill>
                          <a:effectLst/>
                        </a:rPr>
                        <a:t>s</a:t>
                      </a:r>
                      <a:r>
                        <a:rPr lang="en-US" sz="1000" b="0" spc="5" dirty="0" err="1">
                          <a:solidFill>
                            <a:schemeClr val="tx1"/>
                          </a:solidFill>
                          <a:effectLst/>
                        </a:rPr>
                        <a:t>i</a:t>
                      </a:r>
                      <a:r>
                        <a:rPr lang="en-US" sz="1000" b="0" dirty="0" err="1">
                          <a:solidFill>
                            <a:schemeClr val="tx1"/>
                          </a:solidFill>
                          <a:effectLst/>
                        </a:rPr>
                        <a:t>a</a:t>
                      </a:r>
                      <a:endParaRPr lang="it-IT" sz="1000" b="0" dirty="0">
                        <a:solidFill>
                          <a:schemeClr val="tx1"/>
                        </a:solidFill>
                        <a:effectLst/>
                      </a:endParaRPr>
                    </a:p>
                    <a:p>
                      <a:pPr marL="531495">
                        <a:lnSpc>
                          <a:spcPct val="115000"/>
                        </a:lnSpc>
                        <a:spcBef>
                          <a:spcPts val="5"/>
                        </a:spcBef>
                        <a:spcAft>
                          <a:spcPts val="0"/>
                        </a:spcAft>
                      </a:pPr>
                      <a:r>
                        <a:rPr lang="en-US" sz="1000" b="0" dirty="0" err="1">
                          <a:solidFill>
                            <a:schemeClr val="tx1"/>
                          </a:solidFill>
                          <a:effectLst/>
                        </a:rPr>
                        <a:t>bron</a:t>
                      </a:r>
                      <a:r>
                        <a:rPr lang="en-US" sz="1000" b="0" spc="5" dirty="0" err="1">
                          <a:solidFill>
                            <a:schemeClr val="tx1"/>
                          </a:solidFill>
                          <a:effectLst/>
                        </a:rPr>
                        <a:t>c</a:t>
                      </a:r>
                      <a:r>
                        <a:rPr lang="en-US" sz="1000" b="0" dirty="0" err="1">
                          <a:solidFill>
                            <a:schemeClr val="tx1"/>
                          </a:solidFill>
                          <a:effectLst/>
                        </a:rPr>
                        <a:t>o</a:t>
                      </a:r>
                      <a:r>
                        <a:rPr lang="en-US" sz="1000" b="0" spc="-10" dirty="0" err="1">
                          <a:solidFill>
                            <a:schemeClr val="tx1"/>
                          </a:solidFill>
                          <a:effectLst/>
                        </a:rPr>
                        <a:t>p</a:t>
                      </a:r>
                      <a:r>
                        <a:rPr lang="en-US" sz="1000" b="0" dirty="0" err="1">
                          <a:solidFill>
                            <a:schemeClr val="tx1"/>
                          </a:solidFill>
                          <a:effectLst/>
                        </a:rPr>
                        <a:t>o</a:t>
                      </a:r>
                      <a:r>
                        <a:rPr lang="en-US" sz="1000" b="0" spc="5" dirty="0" err="1">
                          <a:solidFill>
                            <a:schemeClr val="tx1"/>
                          </a:solidFill>
                          <a:effectLst/>
                        </a:rPr>
                        <a:t>l</a:t>
                      </a:r>
                      <a:r>
                        <a:rPr lang="en-US" sz="1000" b="0" spc="-5" dirty="0" err="1">
                          <a:solidFill>
                            <a:schemeClr val="tx1"/>
                          </a:solidFill>
                          <a:effectLst/>
                        </a:rPr>
                        <a:t>m</a:t>
                      </a:r>
                      <a:r>
                        <a:rPr lang="en-US" sz="1000" b="0" dirty="0" err="1">
                          <a:solidFill>
                            <a:schemeClr val="tx1"/>
                          </a:solidFill>
                          <a:effectLst/>
                        </a:rPr>
                        <a:t>on</a:t>
                      </a:r>
                      <a:r>
                        <a:rPr lang="en-US" sz="1000" b="0" spc="-10" dirty="0" err="1">
                          <a:solidFill>
                            <a:schemeClr val="tx1"/>
                          </a:solidFill>
                          <a:effectLst/>
                        </a:rPr>
                        <a:t>a</a:t>
                      </a:r>
                      <a:r>
                        <a:rPr lang="en-US" sz="1000" b="0" dirty="0" err="1">
                          <a:solidFill>
                            <a:schemeClr val="tx1"/>
                          </a:solidFill>
                          <a:effectLst/>
                        </a:rPr>
                        <a:t>r</a:t>
                      </a:r>
                      <a:r>
                        <a:rPr lang="en-US" sz="1000" b="0" spc="5" dirty="0" err="1">
                          <a:solidFill>
                            <a:schemeClr val="tx1"/>
                          </a:solidFill>
                          <a:effectLst/>
                        </a:rPr>
                        <a:t>e</a:t>
                      </a:r>
                      <a:r>
                        <a:rPr lang="en-US" sz="1000" b="0" dirty="0">
                          <a:solidFill>
                            <a:schemeClr val="tx1"/>
                          </a:solidFill>
                          <a:effectLst/>
                        </a:rPr>
                        <a:t>,</a:t>
                      </a:r>
                      <a:r>
                        <a:rPr lang="en-US" sz="1000" b="0" spc="-10" dirty="0">
                          <a:solidFill>
                            <a:schemeClr val="tx1"/>
                          </a:solidFill>
                          <a:effectLst/>
                        </a:rPr>
                        <a:t> </a:t>
                      </a:r>
                      <a:r>
                        <a:rPr lang="en-US" sz="1000" b="0" spc="5" dirty="0">
                          <a:solidFill>
                            <a:schemeClr val="tx1"/>
                          </a:solidFill>
                          <a:effectLst/>
                        </a:rPr>
                        <a:t>l</a:t>
                      </a:r>
                      <a:r>
                        <a:rPr lang="en-US" sz="1000" b="0" dirty="0">
                          <a:solidFill>
                            <a:schemeClr val="tx1"/>
                          </a:solidFill>
                          <a:effectLst/>
                        </a:rPr>
                        <a:t>a</a:t>
                      </a:r>
                      <a:r>
                        <a:rPr lang="en-US" sz="1000" b="0" spc="-10" dirty="0">
                          <a:solidFill>
                            <a:schemeClr val="tx1"/>
                          </a:solidFill>
                          <a:effectLst/>
                        </a:rPr>
                        <a:t> </a:t>
                      </a:r>
                      <a:r>
                        <a:rPr lang="en-US" sz="1000" b="0" spc="5" dirty="0" err="1">
                          <a:solidFill>
                            <a:schemeClr val="tx1"/>
                          </a:solidFill>
                          <a:effectLst/>
                        </a:rPr>
                        <a:t>fi</a:t>
                      </a:r>
                      <a:r>
                        <a:rPr lang="en-US" sz="1000" b="0" spc="-10" dirty="0" err="1">
                          <a:solidFill>
                            <a:schemeClr val="tx1"/>
                          </a:solidFill>
                          <a:effectLst/>
                        </a:rPr>
                        <a:t>b</a:t>
                      </a:r>
                      <a:r>
                        <a:rPr lang="en-US" sz="1000" b="0" dirty="0" err="1">
                          <a:solidFill>
                            <a:schemeClr val="tx1"/>
                          </a:solidFill>
                          <a:effectLst/>
                        </a:rPr>
                        <a:t>ro</a:t>
                      </a:r>
                      <a:r>
                        <a:rPr lang="en-US" sz="1000" b="0" spc="-5" dirty="0" err="1">
                          <a:solidFill>
                            <a:schemeClr val="tx1"/>
                          </a:solidFill>
                          <a:effectLst/>
                        </a:rPr>
                        <a:t>s</a:t>
                      </a:r>
                      <a:r>
                        <a:rPr lang="en-US" sz="1000" b="0" dirty="0" err="1">
                          <a:solidFill>
                            <a:schemeClr val="tx1"/>
                          </a:solidFill>
                          <a:effectLst/>
                        </a:rPr>
                        <a:t>i</a:t>
                      </a:r>
                      <a:r>
                        <a:rPr lang="en-US" sz="1000" b="0" spc="5" dirty="0">
                          <a:solidFill>
                            <a:schemeClr val="tx1"/>
                          </a:solidFill>
                          <a:effectLst/>
                        </a:rPr>
                        <a:t> </a:t>
                      </a:r>
                      <a:r>
                        <a:rPr lang="en-US" sz="1000" b="0" dirty="0" err="1">
                          <a:solidFill>
                            <a:schemeClr val="tx1"/>
                          </a:solidFill>
                          <a:effectLst/>
                        </a:rPr>
                        <a:t>c</a:t>
                      </a:r>
                      <a:r>
                        <a:rPr lang="en-US" sz="1000" b="0" spc="-5" dirty="0" err="1">
                          <a:solidFill>
                            <a:schemeClr val="tx1"/>
                          </a:solidFill>
                          <a:effectLst/>
                        </a:rPr>
                        <a:t>i</a:t>
                      </a:r>
                      <a:r>
                        <a:rPr lang="en-US" sz="1000" b="0" dirty="0" err="1">
                          <a:solidFill>
                            <a:schemeClr val="tx1"/>
                          </a:solidFill>
                          <a:effectLst/>
                        </a:rPr>
                        <a:t>s</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ca</a:t>
                      </a:r>
                      <a:r>
                        <a:rPr lang="en-US" sz="1000" b="0" spc="-10" dirty="0">
                          <a:solidFill>
                            <a:schemeClr val="tx1"/>
                          </a:solidFill>
                          <a:effectLst/>
                        </a:rPr>
                        <a:t> </a:t>
                      </a:r>
                      <a:r>
                        <a:rPr lang="en-US" sz="1000" b="0" dirty="0">
                          <a:solidFill>
                            <a:schemeClr val="tx1"/>
                          </a:solidFill>
                          <a:effectLst/>
                        </a:rPr>
                        <a:t>e </a:t>
                      </a:r>
                      <a:r>
                        <a:rPr lang="en-US" sz="1000" b="0" spc="5" dirty="0">
                          <a:solidFill>
                            <a:schemeClr val="tx1"/>
                          </a:solidFill>
                          <a:effectLst/>
                        </a:rPr>
                        <a:t>l</a:t>
                      </a:r>
                      <a:r>
                        <a:rPr lang="en-US" sz="1000" b="0" dirty="0">
                          <a:solidFill>
                            <a:schemeClr val="tx1"/>
                          </a:solidFill>
                          <a:effectLst/>
                        </a:rPr>
                        <a:t>a</a:t>
                      </a:r>
                      <a:r>
                        <a:rPr lang="en-US" sz="1000" b="0" spc="-10" dirty="0">
                          <a:solidFill>
                            <a:schemeClr val="tx1"/>
                          </a:solidFill>
                          <a:effectLst/>
                        </a:rPr>
                        <a:t> </a:t>
                      </a:r>
                      <a:r>
                        <a:rPr lang="en-US" sz="1000" b="0" dirty="0" err="1">
                          <a:solidFill>
                            <a:schemeClr val="tx1"/>
                          </a:solidFill>
                          <a:effectLst/>
                        </a:rPr>
                        <a:t>bro</a:t>
                      </a:r>
                      <a:r>
                        <a:rPr lang="en-US" sz="1000" b="0" spc="-10" dirty="0" err="1">
                          <a:solidFill>
                            <a:schemeClr val="tx1"/>
                          </a:solidFill>
                          <a:effectLst/>
                        </a:rPr>
                        <a:t>n</a:t>
                      </a:r>
                      <a:r>
                        <a:rPr lang="en-US" sz="1000" b="0" dirty="0" err="1">
                          <a:solidFill>
                            <a:schemeClr val="tx1"/>
                          </a:solidFill>
                          <a:effectLst/>
                        </a:rPr>
                        <a:t>cop</a:t>
                      </a:r>
                      <a:r>
                        <a:rPr lang="en-US" sz="1000" b="0" spc="-10" dirty="0" err="1">
                          <a:solidFill>
                            <a:schemeClr val="tx1"/>
                          </a:solidFill>
                          <a:effectLst/>
                        </a:rPr>
                        <a:t>a</a:t>
                      </a:r>
                      <a:r>
                        <a:rPr lang="en-US" sz="1000" b="0" spc="5" dirty="0" err="1">
                          <a:solidFill>
                            <a:schemeClr val="tx1"/>
                          </a:solidFill>
                          <a:effectLst/>
                        </a:rPr>
                        <a:t>ti</a:t>
                      </a:r>
                      <a:r>
                        <a:rPr lang="en-US" sz="1000" b="0" dirty="0" err="1">
                          <a:solidFill>
                            <a:schemeClr val="tx1"/>
                          </a:solidFill>
                          <a:effectLst/>
                        </a:rPr>
                        <a:t>a</a:t>
                      </a:r>
                      <a:r>
                        <a:rPr lang="en-US" sz="1000" b="0" spc="-10" dirty="0">
                          <a:solidFill>
                            <a:schemeClr val="tx1"/>
                          </a:solidFill>
                          <a:effectLst/>
                        </a:rPr>
                        <a:t> </a:t>
                      </a:r>
                      <a:r>
                        <a:rPr lang="en-US" sz="1000" b="0" dirty="0" err="1">
                          <a:solidFill>
                            <a:schemeClr val="tx1"/>
                          </a:solidFill>
                          <a:effectLst/>
                        </a:rPr>
                        <a:t>c</a:t>
                      </a:r>
                      <a:r>
                        <a:rPr lang="en-US" sz="1000" b="0" spc="-10" dirty="0" err="1">
                          <a:solidFill>
                            <a:schemeClr val="tx1"/>
                          </a:solidFill>
                          <a:effectLst/>
                        </a:rPr>
                        <a:t>r</a:t>
                      </a:r>
                      <a:r>
                        <a:rPr lang="en-US" sz="1000" b="0" dirty="0" err="1">
                          <a:solidFill>
                            <a:schemeClr val="tx1"/>
                          </a:solidFill>
                          <a:effectLst/>
                        </a:rPr>
                        <a:t>on</a:t>
                      </a:r>
                      <a:r>
                        <a:rPr lang="en-US" sz="1000" b="0" spc="5" dirty="0" err="1">
                          <a:solidFill>
                            <a:schemeClr val="tx1"/>
                          </a:solidFill>
                          <a:effectLst/>
                        </a:rPr>
                        <a:t>i</a:t>
                      </a:r>
                      <a:r>
                        <a:rPr lang="en-US" sz="1000" b="0" dirty="0" err="1">
                          <a:solidFill>
                            <a:schemeClr val="tx1"/>
                          </a:solidFill>
                          <a:effectLst/>
                        </a:rPr>
                        <a:t>co</a:t>
                      </a:r>
                      <a:r>
                        <a:rPr lang="en-US" sz="1000" b="0" spc="-10" dirty="0">
                          <a:solidFill>
                            <a:schemeClr val="tx1"/>
                          </a:solidFill>
                          <a:effectLst/>
                        </a:rPr>
                        <a:t> </a:t>
                      </a:r>
                      <a:r>
                        <a:rPr lang="en-US" sz="1000" b="0" dirty="0" err="1">
                          <a:solidFill>
                            <a:schemeClr val="tx1"/>
                          </a:solidFill>
                          <a:effectLst/>
                        </a:rPr>
                        <a:t>os</a:t>
                      </a:r>
                      <a:r>
                        <a:rPr lang="en-US" sz="1000" b="0" spc="-5" dirty="0" err="1">
                          <a:solidFill>
                            <a:schemeClr val="tx1"/>
                          </a:solidFill>
                          <a:effectLst/>
                        </a:rPr>
                        <a:t>t</a:t>
                      </a:r>
                      <a:r>
                        <a:rPr lang="en-US" sz="1000" b="0" dirty="0" err="1">
                          <a:solidFill>
                            <a:schemeClr val="tx1"/>
                          </a:solidFill>
                          <a:effectLst/>
                        </a:rPr>
                        <a:t>ru</a:t>
                      </a:r>
                      <a:r>
                        <a:rPr lang="en-US" sz="1000" b="0" spc="-5" dirty="0" err="1">
                          <a:solidFill>
                            <a:schemeClr val="tx1"/>
                          </a:solidFill>
                          <a:effectLst/>
                        </a:rPr>
                        <a:t>tt</a:t>
                      </a:r>
                      <a:r>
                        <a:rPr lang="en-US" sz="1000" b="0" spc="5" dirty="0" err="1">
                          <a:solidFill>
                            <a:schemeClr val="tx1"/>
                          </a:solidFill>
                          <a:effectLst/>
                        </a:rPr>
                        <a:t>i</a:t>
                      </a:r>
                      <a:r>
                        <a:rPr lang="en-US" sz="1000" b="0" dirty="0" err="1">
                          <a:solidFill>
                            <a:schemeClr val="tx1"/>
                          </a:solidFill>
                          <a:effectLst/>
                        </a:rPr>
                        <a:t>v</a:t>
                      </a:r>
                      <a:r>
                        <a:rPr lang="en-US" sz="1000" b="0" spc="20" dirty="0" err="1">
                          <a:solidFill>
                            <a:schemeClr val="tx1"/>
                          </a:solidFill>
                          <a:effectLst/>
                        </a:rPr>
                        <a:t>a</a:t>
                      </a:r>
                      <a:r>
                        <a:rPr lang="en-US" sz="1000" b="0" spc="5" dirty="0">
                          <a:solidFill>
                            <a:schemeClr val="tx1"/>
                          </a:solidFill>
                          <a:effectLst/>
                        </a:rPr>
                        <a:t>-</a:t>
                      </a:r>
                      <a:r>
                        <a:rPr lang="en-US" sz="1000" b="0" dirty="0">
                          <a:solidFill>
                            <a:schemeClr val="tx1"/>
                          </a:solidFill>
                          <a:effectLst/>
                        </a:rPr>
                        <a:t>B</a:t>
                      </a:r>
                      <a:r>
                        <a:rPr lang="en-US" sz="1000" b="0" spc="-5" dirty="0">
                          <a:solidFill>
                            <a:schemeClr val="tx1"/>
                          </a:solidFill>
                          <a:effectLst/>
                        </a:rPr>
                        <a:t>PC</a:t>
                      </a:r>
                      <a:r>
                        <a:rPr lang="en-US" sz="1000" b="0" dirty="0">
                          <a:solidFill>
                            <a:schemeClr val="tx1"/>
                          </a:solidFill>
                          <a:effectLst/>
                        </a:rPr>
                        <a:t>O</a:t>
                      </a:r>
                      <a:r>
                        <a:rPr lang="en-US" sz="1000" b="0" spc="-10" dirty="0">
                          <a:solidFill>
                            <a:schemeClr val="tx1"/>
                          </a:solidFill>
                          <a:effectLst/>
                        </a:rPr>
                        <a:t>)</a:t>
                      </a:r>
                      <a:r>
                        <a:rPr lang="en-US" sz="1000" b="0" dirty="0">
                          <a:solidFill>
                            <a:schemeClr val="tx1"/>
                          </a:solidFill>
                          <a:effectLst/>
                        </a:rPr>
                        <a:t>;</a:t>
                      </a:r>
                      <a:endParaRPr lang="it-IT" sz="1000" b="0" dirty="0">
                        <a:solidFill>
                          <a:schemeClr val="tx1"/>
                        </a:solidFill>
                        <a:effectLst/>
                      </a:endParaRPr>
                    </a:p>
                    <a:p>
                      <a:pPr marL="250825">
                        <a:lnSpc>
                          <a:spcPts val="1260"/>
                        </a:lnSpc>
                        <a:spcAft>
                          <a:spcPts val="0"/>
                        </a:spcAft>
                        <a:tabLst>
                          <a:tab pos="520700" algn="l"/>
                        </a:tabLst>
                      </a:pPr>
                      <a:r>
                        <a:rPr lang="en-US" sz="1000" b="0" dirty="0">
                          <a:solidFill>
                            <a:schemeClr val="tx1"/>
                          </a:solidFill>
                          <a:effectLst/>
                        </a:rPr>
                        <a:t>b)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dirty="0" err="1">
                          <a:solidFill>
                            <a:schemeClr val="tx1"/>
                          </a:solidFill>
                          <a:effectLst/>
                        </a:rPr>
                        <a:t>d</a:t>
                      </a:r>
                      <a:r>
                        <a:rPr lang="en-US" sz="1000" b="0" spc="-10" dirty="0" err="1">
                          <a:solidFill>
                            <a:schemeClr val="tx1"/>
                          </a:solidFill>
                          <a:effectLst/>
                        </a:rPr>
                        <a:t>e</a:t>
                      </a:r>
                      <a:r>
                        <a:rPr lang="en-US" sz="1000" b="0" spc="5" dirty="0" err="1">
                          <a:solidFill>
                            <a:schemeClr val="tx1"/>
                          </a:solidFill>
                          <a:effectLst/>
                        </a:rPr>
                        <a:t>l</a:t>
                      </a:r>
                      <a:r>
                        <a:rPr lang="en-US" sz="1000" b="0" spc="-5" dirty="0" err="1">
                          <a:solidFill>
                            <a:schemeClr val="tx1"/>
                          </a:solidFill>
                          <a:effectLst/>
                        </a:rPr>
                        <a:t>l</a:t>
                      </a:r>
                      <a:r>
                        <a:rPr lang="en-US" sz="1000" b="0" spc="5" dirty="0" err="1">
                          <a:solidFill>
                            <a:schemeClr val="tx1"/>
                          </a:solidFill>
                          <a:effectLst/>
                        </a:rPr>
                        <a:t>’</a:t>
                      </a:r>
                      <a:r>
                        <a:rPr lang="en-US" sz="1000" b="0" dirty="0" err="1">
                          <a:solidFill>
                            <a:schemeClr val="tx1"/>
                          </a:solidFill>
                          <a:effectLst/>
                        </a:rPr>
                        <a:t>app</a:t>
                      </a:r>
                      <a:r>
                        <a:rPr lang="en-US" sz="1000" b="0" spc="-10" dirty="0" err="1">
                          <a:solidFill>
                            <a:schemeClr val="tx1"/>
                          </a:solidFill>
                          <a:effectLst/>
                        </a:rPr>
                        <a:t>a</a:t>
                      </a:r>
                      <a:r>
                        <a:rPr lang="en-US" sz="1000" b="0" dirty="0" err="1">
                          <a:solidFill>
                            <a:schemeClr val="tx1"/>
                          </a:solidFill>
                          <a:effectLst/>
                        </a:rPr>
                        <a:t>ra</a:t>
                      </a:r>
                      <a:r>
                        <a:rPr lang="en-US" sz="1000" b="0" spc="5" dirty="0" err="1">
                          <a:solidFill>
                            <a:schemeClr val="tx1"/>
                          </a:solidFill>
                          <a:effectLst/>
                        </a:rPr>
                        <a:t>t</a:t>
                      </a:r>
                      <a:r>
                        <a:rPr lang="en-US" sz="1000" b="0" dirty="0" err="1">
                          <a:solidFill>
                            <a:schemeClr val="tx1"/>
                          </a:solidFill>
                          <a:effectLst/>
                        </a:rPr>
                        <a:t>o</a:t>
                      </a:r>
                      <a:r>
                        <a:rPr lang="en-US" sz="1000" b="0" spc="-10" dirty="0">
                          <a:solidFill>
                            <a:schemeClr val="tx1"/>
                          </a:solidFill>
                          <a:effectLst/>
                        </a:rPr>
                        <a:t> </a:t>
                      </a:r>
                      <a:r>
                        <a:rPr lang="en-US" sz="1000" b="0" dirty="0">
                          <a:solidFill>
                            <a:schemeClr val="tx1"/>
                          </a:solidFill>
                          <a:effectLst/>
                        </a:rPr>
                        <a:t>ca</a:t>
                      </a:r>
                      <a:r>
                        <a:rPr lang="en-US" sz="1000" b="0" spc="-10" dirty="0">
                          <a:solidFill>
                            <a:schemeClr val="tx1"/>
                          </a:solidFill>
                          <a:effectLst/>
                        </a:rPr>
                        <a:t>rd</a:t>
                      </a:r>
                      <a:r>
                        <a:rPr lang="en-US" sz="1000" b="0" spc="5" dirty="0">
                          <a:solidFill>
                            <a:schemeClr val="tx1"/>
                          </a:solidFill>
                          <a:effectLst/>
                        </a:rPr>
                        <a:t>i</a:t>
                      </a:r>
                      <a:r>
                        <a:rPr lang="en-US" sz="1000" b="0" spc="10" dirty="0">
                          <a:solidFill>
                            <a:schemeClr val="tx1"/>
                          </a:solidFill>
                          <a:effectLst/>
                        </a:rPr>
                        <a:t>o</a:t>
                      </a:r>
                      <a:r>
                        <a:rPr lang="en-US" sz="1000" b="0" spc="5" dirty="0">
                          <a:solidFill>
                            <a:schemeClr val="tx1"/>
                          </a:solidFill>
                          <a:effectLst/>
                        </a:rPr>
                        <a:t>-</a:t>
                      </a:r>
                      <a:r>
                        <a:rPr lang="en-US" sz="1000" b="0" spc="-10" dirty="0" err="1">
                          <a:solidFill>
                            <a:schemeClr val="tx1"/>
                          </a:solidFill>
                          <a:effectLst/>
                        </a:rPr>
                        <a:t>c</a:t>
                      </a:r>
                      <a:r>
                        <a:rPr lang="en-US" sz="1000" b="0" spc="5" dirty="0" err="1">
                          <a:solidFill>
                            <a:schemeClr val="tx1"/>
                          </a:solidFill>
                          <a:effectLst/>
                        </a:rPr>
                        <a:t>i</a:t>
                      </a:r>
                      <a:r>
                        <a:rPr lang="en-US" sz="1000" b="0" spc="-10" dirty="0" err="1">
                          <a:solidFill>
                            <a:schemeClr val="tx1"/>
                          </a:solidFill>
                          <a:effectLst/>
                        </a:rPr>
                        <a:t>r</a:t>
                      </a:r>
                      <a:r>
                        <a:rPr lang="en-US" sz="1000" b="0" dirty="0" err="1">
                          <a:solidFill>
                            <a:schemeClr val="tx1"/>
                          </a:solidFill>
                          <a:effectLst/>
                        </a:rPr>
                        <a:t>co</a:t>
                      </a:r>
                      <a:r>
                        <a:rPr lang="en-US" sz="1000" b="0" spc="5" dirty="0" err="1">
                          <a:solidFill>
                            <a:schemeClr val="tx1"/>
                          </a:solidFill>
                          <a:effectLst/>
                        </a:rPr>
                        <a:t>l</a:t>
                      </a:r>
                      <a:r>
                        <a:rPr lang="en-US" sz="1000" b="0" spc="-10" dirty="0" err="1">
                          <a:solidFill>
                            <a:schemeClr val="tx1"/>
                          </a:solidFill>
                          <a:effectLst/>
                        </a:rPr>
                        <a:t>a</a:t>
                      </a:r>
                      <a:r>
                        <a:rPr lang="en-US" sz="1000" b="0" spc="5" dirty="0" err="1">
                          <a:solidFill>
                            <a:schemeClr val="tx1"/>
                          </a:solidFill>
                          <a:effectLst/>
                        </a:rPr>
                        <a:t>t</a:t>
                      </a:r>
                      <a:r>
                        <a:rPr lang="en-US" sz="1000" b="0" spc="-10" dirty="0" err="1">
                          <a:solidFill>
                            <a:schemeClr val="tx1"/>
                          </a:solidFill>
                          <a:effectLst/>
                        </a:rPr>
                        <a:t>o</a:t>
                      </a:r>
                      <a:r>
                        <a:rPr lang="en-US" sz="1000" b="0" dirty="0" err="1">
                          <a:solidFill>
                            <a:schemeClr val="tx1"/>
                          </a:solidFill>
                          <a:effectLst/>
                        </a:rPr>
                        <a:t>r</a:t>
                      </a:r>
                      <a:r>
                        <a:rPr lang="en-US" sz="1000" b="0" spc="5" dirty="0" err="1">
                          <a:solidFill>
                            <a:schemeClr val="tx1"/>
                          </a:solidFill>
                          <a:effectLst/>
                        </a:rPr>
                        <a:t>i</a:t>
                      </a:r>
                      <a:r>
                        <a:rPr lang="en-US" sz="1000" b="0" dirty="0" err="1">
                          <a:solidFill>
                            <a:schemeClr val="tx1"/>
                          </a:solidFill>
                          <a:effectLst/>
                        </a:rPr>
                        <a:t>o</a:t>
                      </a:r>
                      <a:r>
                        <a:rPr lang="en-US" sz="1000" b="0" dirty="0">
                          <a:solidFill>
                            <a:schemeClr val="tx1"/>
                          </a:solidFill>
                          <a:effectLst/>
                        </a:rPr>
                        <a:t>,</a:t>
                      </a:r>
                      <a:r>
                        <a:rPr lang="en-US" sz="1000" b="0" spc="-10" dirty="0">
                          <a:solidFill>
                            <a:schemeClr val="tx1"/>
                          </a:solidFill>
                          <a:effectLst/>
                        </a:rPr>
                        <a:t> </a:t>
                      </a:r>
                      <a:r>
                        <a:rPr lang="en-US" sz="1000" b="0" dirty="0" err="1">
                          <a:solidFill>
                            <a:schemeClr val="tx1"/>
                          </a:solidFill>
                          <a:effectLst/>
                        </a:rPr>
                        <a:t>compr</a:t>
                      </a:r>
                      <a:r>
                        <a:rPr lang="en-US" sz="1000" b="0" spc="-10" dirty="0" err="1">
                          <a:solidFill>
                            <a:schemeClr val="tx1"/>
                          </a:solidFill>
                          <a:effectLst/>
                        </a:rPr>
                        <a:t>e</a:t>
                      </a:r>
                      <a:r>
                        <a:rPr lang="en-US" sz="1000" b="0" dirty="0" err="1">
                          <a:solidFill>
                            <a:schemeClr val="tx1"/>
                          </a:solidFill>
                          <a:effectLst/>
                        </a:rPr>
                        <a:t>se</a:t>
                      </a:r>
                      <a:r>
                        <a:rPr lang="en-US" sz="1000" b="0" spc="-10" dirty="0">
                          <a:solidFill>
                            <a:schemeClr val="tx1"/>
                          </a:solidFill>
                          <a:effectLst/>
                        </a:rPr>
                        <a:t> </a:t>
                      </a:r>
                      <a:r>
                        <a:rPr lang="en-US" sz="1000" b="0" spc="-5" dirty="0">
                          <a:solidFill>
                            <a:schemeClr val="tx1"/>
                          </a:solidFill>
                          <a:effectLst/>
                        </a:rPr>
                        <a:t>l</a:t>
                      </a:r>
                      <a:r>
                        <a:rPr lang="en-US" sz="1000" b="0" dirty="0">
                          <a:solidFill>
                            <a:schemeClr val="tx1"/>
                          </a:solidFill>
                          <a:effectLst/>
                        </a:rPr>
                        <a:t>e </a:t>
                      </a:r>
                      <a:r>
                        <a:rPr lang="en-US" sz="1000" b="0" dirty="0" err="1">
                          <a:solidFill>
                            <a:schemeClr val="tx1"/>
                          </a:solidFill>
                          <a:effectLst/>
                        </a:rPr>
                        <a:t>car</a:t>
                      </a:r>
                      <a:r>
                        <a:rPr lang="en-US" sz="1000" b="0" spc="-10" dirty="0" err="1">
                          <a:solidFill>
                            <a:schemeClr val="tx1"/>
                          </a:solidFill>
                          <a:effectLst/>
                        </a:rPr>
                        <a:t>d</a:t>
                      </a:r>
                      <a:r>
                        <a:rPr lang="en-US" sz="1000" b="0" spc="5" dirty="0" err="1">
                          <a:solidFill>
                            <a:schemeClr val="tx1"/>
                          </a:solidFill>
                          <a:effectLst/>
                        </a:rPr>
                        <a:t>i</a:t>
                      </a:r>
                      <a:r>
                        <a:rPr lang="en-US" sz="1000" b="0" dirty="0" err="1">
                          <a:solidFill>
                            <a:schemeClr val="tx1"/>
                          </a:solidFill>
                          <a:effectLst/>
                        </a:rPr>
                        <a:t>op</a:t>
                      </a:r>
                      <a:r>
                        <a:rPr lang="en-US" sz="1000" b="0" spc="-1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dirty="0" err="1">
                          <a:solidFill>
                            <a:schemeClr val="tx1"/>
                          </a:solidFill>
                          <a:effectLst/>
                        </a:rPr>
                        <a:t>co</a:t>
                      </a:r>
                      <a:r>
                        <a:rPr lang="en-US" sz="1000" b="0" spc="-10" dirty="0" err="1">
                          <a:solidFill>
                            <a:schemeClr val="tx1"/>
                          </a:solidFill>
                          <a:effectLst/>
                        </a:rPr>
                        <a:t>n</a:t>
                      </a:r>
                      <a:r>
                        <a:rPr lang="en-US" sz="1000" b="0" dirty="0" err="1">
                          <a:solidFill>
                            <a:schemeClr val="tx1"/>
                          </a:solidFill>
                          <a:effectLst/>
                        </a:rPr>
                        <a:t>ge</a:t>
                      </a:r>
                      <a:r>
                        <a:rPr lang="en-US" sz="1000" b="0" spc="-10" dirty="0" err="1">
                          <a:solidFill>
                            <a:schemeClr val="tx1"/>
                          </a:solidFill>
                          <a:effectLst/>
                        </a:rPr>
                        <a:t>n</a:t>
                      </a:r>
                      <a:r>
                        <a:rPr lang="en-US" sz="1000" b="0" spc="5" dirty="0" err="1">
                          <a:solidFill>
                            <a:schemeClr val="tx1"/>
                          </a:solidFill>
                          <a:effectLst/>
                        </a:rPr>
                        <a:t>it</a:t>
                      </a:r>
                      <a:r>
                        <a:rPr lang="en-US" sz="1000" b="0" dirty="0" err="1">
                          <a:solidFill>
                            <a:schemeClr val="tx1"/>
                          </a:solidFill>
                          <a:effectLst/>
                        </a:rPr>
                        <a:t>e</a:t>
                      </a:r>
                      <a:r>
                        <a:rPr lang="en-US" sz="1000" b="0" spc="-10" dirty="0">
                          <a:solidFill>
                            <a:schemeClr val="tx1"/>
                          </a:solidFill>
                          <a:effectLst/>
                        </a:rPr>
                        <a:t> </a:t>
                      </a:r>
                      <a:r>
                        <a:rPr lang="en-US" sz="1000" b="0" dirty="0">
                          <a:solidFill>
                            <a:schemeClr val="tx1"/>
                          </a:solidFill>
                          <a:effectLst/>
                        </a:rPr>
                        <a:t>e </a:t>
                      </a:r>
                      <a:r>
                        <a:rPr lang="en-US" sz="1000" b="0" spc="-10" dirty="0" err="1">
                          <a:solidFill>
                            <a:schemeClr val="tx1"/>
                          </a:solidFill>
                          <a:effectLst/>
                        </a:rPr>
                        <a:t>a</a:t>
                      </a:r>
                      <a:r>
                        <a:rPr lang="en-US" sz="1000" b="0" dirty="0" err="1">
                          <a:solidFill>
                            <a:schemeClr val="tx1"/>
                          </a:solidFill>
                          <a:effectLst/>
                        </a:rPr>
                        <a:t>cqu</a:t>
                      </a:r>
                      <a:r>
                        <a:rPr lang="en-US" sz="1000" b="0" spc="5" dirty="0" err="1">
                          <a:solidFill>
                            <a:schemeClr val="tx1"/>
                          </a:solidFill>
                          <a:effectLst/>
                        </a:rPr>
                        <a:t>i</a:t>
                      </a:r>
                      <a:r>
                        <a:rPr lang="en-US" sz="1000" b="0" spc="-10" dirty="0" err="1">
                          <a:solidFill>
                            <a:schemeClr val="tx1"/>
                          </a:solidFill>
                          <a:effectLst/>
                        </a:rPr>
                        <a:t>s</a:t>
                      </a:r>
                      <a:r>
                        <a:rPr lang="en-US" sz="1000" b="0" spc="-5" dirty="0" err="1">
                          <a:solidFill>
                            <a:schemeClr val="tx1"/>
                          </a:solidFill>
                          <a:effectLst/>
                        </a:rPr>
                        <a:t>i</a:t>
                      </a:r>
                      <a:r>
                        <a:rPr lang="en-US" sz="1000" b="0" spc="5" dirty="0" err="1">
                          <a:solidFill>
                            <a:schemeClr val="tx1"/>
                          </a:solidFill>
                          <a:effectLst/>
                        </a:rPr>
                        <a:t>t</a:t>
                      </a:r>
                      <a:r>
                        <a:rPr lang="en-US" sz="1000" b="0" dirty="0" err="1">
                          <a:solidFill>
                            <a:schemeClr val="tx1"/>
                          </a:solidFill>
                          <a:effectLst/>
                        </a:rPr>
                        <a:t>e</a:t>
                      </a:r>
                      <a:r>
                        <a:rPr lang="en-US" sz="1000" b="0" dirty="0">
                          <a:solidFill>
                            <a:schemeClr val="tx1"/>
                          </a:solidFill>
                          <a:effectLst/>
                        </a:rPr>
                        <a:t>;</a:t>
                      </a:r>
                      <a:endParaRPr lang="it-IT" sz="1000" b="0" dirty="0">
                        <a:solidFill>
                          <a:schemeClr val="tx1"/>
                        </a:solidFill>
                        <a:effectLst/>
                      </a:endParaRPr>
                    </a:p>
                    <a:p>
                      <a:pPr marL="250825">
                        <a:lnSpc>
                          <a:spcPct val="115000"/>
                        </a:lnSpc>
                        <a:spcBef>
                          <a:spcPts val="5"/>
                        </a:spcBef>
                        <a:spcAft>
                          <a:spcPts val="0"/>
                        </a:spcAft>
                        <a:tabLst>
                          <a:tab pos="520700" algn="l"/>
                        </a:tabLst>
                      </a:pPr>
                      <a:r>
                        <a:rPr lang="en-US" sz="1000" b="0" dirty="0">
                          <a:solidFill>
                            <a:schemeClr val="tx1"/>
                          </a:solidFill>
                          <a:effectLst/>
                        </a:rPr>
                        <a:t>c)	</a:t>
                      </a:r>
                      <a:r>
                        <a:rPr lang="en-US" sz="1000" b="0" dirty="0" err="1">
                          <a:solidFill>
                            <a:schemeClr val="tx1"/>
                          </a:solidFill>
                          <a:effectLst/>
                        </a:rPr>
                        <a:t>d</a:t>
                      </a:r>
                      <a:r>
                        <a:rPr lang="en-US" sz="1000" b="0" spc="5" dirty="0" err="1">
                          <a:solidFill>
                            <a:schemeClr val="tx1"/>
                          </a:solidFill>
                          <a:effectLst/>
                        </a:rPr>
                        <a:t>i</a:t>
                      </a:r>
                      <a:r>
                        <a:rPr lang="en-US" sz="1000" b="0" dirty="0" err="1">
                          <a:solidFill>
                            <a:schemeClr val="tx1"/>
                          </a:solidFill>
                          <a:effectLst/>
                        </a:rPr>
                        <a:t>ab</a:t>
                      </a:r>
                      <a:r>
                        <a:rPr lang="en-US" sz="1000" b="0" spc="-10" dirty="0" err="1">
                          <a:solidFill>
                            <a:schemeClr val="tx1"/>
                          </a:solidFill>
                          <a:effectLst/>
                        </a:rPr>
                        <a:t>e</a:t>
                      </a:r>
                      <a:r>
                        <a:rPr lang="en-US" sz="1000" b="0" spc="5" dirty="0" err="1">
                          <a:solidFill>
                            <a:schemeClr val="tx1"/>
                          </a:solidFill>
                          <a:effectLst/>
                        </a:rPr>
                        <a:t>t</a:t>
                      </a:r>
                      <a:r>
                        <a:rPr lang="en-US" sz="1000" b="0" dirty="0" err="1">
                          <a:solidFill>
                            <a:schemeClr val="tx1"/>
                          </a:solidFill>
                          <a:effectLst/>
                        </a:rPr>
                        <a:t>e</a:t>
                      </a:r>
                      <a:r>
                        <a:rPr lang="en-US" sz="1000" b="0" spc="25" dirty="0">
                          <a:solidFill>
                            <a:schemeClr val="tx1"/>
                          </a:solidFill>
                          <a:effectLst/>
                        </a:rPr>
                        <a:t> </a:t>
                      </a:r>
                      <a:r>
                        <a:rPr lang="en-US" sz="1000" b="0" spc="-5" dirty="0" err="1">
                          <a:solidFill>
                            <a:schemeClr val="tx1"/>
                          </a:solidFill>
                          <a:effectLst/>
                        </a:rPr>
                        <a:t>m</a:t>
                      </a:r>
                      <a:r>
                        <a:rPr lang="en-US" sz="1000" b="0" spc="-10" dirty="0" err="1">
                          <a:solidFill>
                            <a:schemeClr val="tx1"/>
                          </a:solidFill>
                          <a:effectLst/>
                        </a:rPr>
                        <a:t>e</a:t>
                      </a:r>
                      <a:r>
                        <a:rPr lang="en-US" sz="1000" b="0" spc="5" dirty="0" err="1">
                          <a:solidFill>
                            <a:schemeClr val="tx1"/>
                          </a:solidFill>
                          <a:effectLst/>
                        </a:rPr>
                        <a:t>l</a:t>
                      </a:r>
                      <a:r>
                        <a:rPr lang="en-US" sz="1000" b="0" spc="-5" dirty="0" err="1">
                          <a:solidFill>
                            <a:schemeClr val="tx1"/>
                          </a:solidFill>
                          <a:effectLst/>
                        </a:rPr>
                        <a:t>l</a:t>
                      </a:r>
                      <a:r>
                        <a:rPr lang="en-US" sz="1000" b="0" spc="5" dirty="0" err="1">
                          <a:solidFill>
                            <a:schemeClr val="tx1"/>
                          </a:solidFill>
                          <a:effectLst/>
                        </a:rPr>
                        <a:t>it</a:t>
                      </a:r>
                      <a:r>
                        <a:rPr lang="en-US" sz="1000" b="0" dirty="0" err="1">
                          <a:solidFill>
                            <a:schemeClr val="tx1"/>
                          </a:solidFill>
                          <a:effectLst/>
                        </a:rPr>
                        <a:t>o</a:t>
                      </a:r>
                      <a:r>
                        <a:rPr lang="en-US" sz="1000" b="0" spc="25" dirty="0">
                          <a:solidFill>
                            <a:schemeClr val="tx1"/>
                          </a:solidFill>
                          <a:effectLst/>
                        </a:rPr>
                        <a:t> </a:t>
                      </a:r>
                      <a:r>
                        <a:rPr lang="en-US" sz="1000" b="0" dirty="0">
                          <a:solidFill>
                            <a:schemeClr val="tx1"/>
                          </a:solidFill>
                          <a:effectLst/>
                        </a:rPr>
                        <a:t>e</a:t>
                      </a:r>
                      <a:r>
                        <a:rPr lang="en-US" sz="1000" b="0" spc="25" dirty="0">
                          <a:solidFill>
                            <a:schemeClr val="tx1"/>
                          </a:solidFill>
                          <a:effectLst/>
                        </a:rPr>
                        <a:t> </a:t>
                      </a:r>
                      <a:r>
                        <a:rPr lang="en-US" sz="1000" b="0" spc="-10" dirty="0" err="1">
                          <a:solidFill>
                            <a:schemeClr val="tx1"/>
                          </a:solidFill>
                          <a:effectLst/>
                        </a:rPr>
                        <a:t>a</a:t>
                      </a:r>
                      <a:r>
                        <a:rPr lang="en-US" sz="1000" b="0" spc="5" dirty="0" err="1">
                          <a:solidFill>
                            <a:schemeClr val="tx1"/>
                          </a:solidFill>
                          <a:effectLst/>
                        </a:rPr>
                        <a:t>l</a:t>
                      </a:r>
                      <a:r>
                        <a:rPr lang="en-US" sz="1000" b="0" spc="-5" dirty="0" err="1">
                          <a:solidFill>
                            <a:schemeClr val="tx1"/>
                          </a:solidFill>
                          <a:effectLst/>
                        </a:rPr>
                        <a:t>t</a:t>
                      </a:r>
                      <a:r>
                        <a:rPr lang="en-US" sz="1000" b="0" dirty="0" err="1">
                          <a:solidFill>
                            <a:schemeClr val="tx1"/>
                          </a:solidFill>
                          <a:effectLst/>
                        </a:rPr>
                        <a:t>re</a:t>
                      </a:r>
                      <a:r>
                        <a:rPr lang="en-US" sz="1000" b="0" spc="25" dirty="0">
                          <a:solidFill>
                            <a:schemeClr val="tx1"/>
                          </a:solidFill>
                          <a:effectLst/>
                        </a:rPr>
                        <a:t>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spc="-1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spc="25" dirty="0">
                          <a:solidFill>
                            <a:schemeClr val="tx1"/>
                          </a:solidFill>
                          <a:effectLst/>
                        </a:rPr>
                        <a:t> </a:t>
                      </a:r>
                      <a:r>
                        <a:rPr lang="en-US" sz="1000" b="0" spc="-5" dirty="0" err="1">
                          <a:solidFill>
                            <a:schemeClr val="tx1"/>
                          </a:solidFill>
                          <a:effectLst/>
                        </a:rPr>
                        <a:t>m</a:t>
                      </a:r>
                      <a:r>
                        <a:rPr lang="en-US" sz="1000" b="0" spc="15" dirty="0" err="1">
                          <a:solidFill>
                            <a:schemeClr val="tx1"/>
                          </a:solidFill>
                          <a:effectLst/>
                        </a:rPr>
                        <a:t>e</a:t>
                      </a:r>
                      <a:r>
                        <a:rPr lang="en-US" sz="1000" b="0" spc="5" dirty="0" err="1">
                          <a:solidFill>
                            <a:schemeClr val="tx1"/>
                          </a:solidFill>
                          <a:effectLst/>
                        </a:rPr>
                        <a:t>t</a:t>
                      </a:r>
                      <a:r>
                        <a:rPr lang="en-US" sz="1000" b="0" spc="-10" dirty="0" err="1">
                          <a:solidFill>
                            <a:schemeClr val="tx1"/>
                          </a:solidFill>
                          <a:effectLst/>
                        </a:rPr>
                        <a:t>a</a:t>
                      </a:r>
                      <a:r>
                        <a:rPr lang="en-US" sz="1000" b="0" dirty="0" err="1">
                          <a:solidFill>
                            <a:schemeClr val="tx1"/>
                          </a:solidFill>
                          <a:effectLst/>
                        </a:rPr>
                        <a:t>bo</a:t>
                      </a:r>
                      <a:r>
                        <a:rPr lang="en-US" sz="1000" b="0" spc="-5" dirty="0" err="1">
                          <a:solidFill>
                            <a:schemeClr val="tx1"/>
                          </a:solidFill>
                          <a:effectLst/>
                        </a:rPr>
                        <a:t>l</a:t>
                      </a:r>
                      <a:r>
                        <a:rPr lang="en-US" sz="1000" b="0" spc="5" dirty="0" err="1">
                          <a:solidFill>
                            <a:schemeClr val="tx1"/>
                          </a:solidFill>
                          <a:effectLst/>
                        </a:rPr>
                        <a:t>i</a:t>
                      </a:r>
                      <a:r>
                        <a:rPr lang="en-US" sz="1000" b="0" dirty="0" err="1">
                          <a:solidFill>
                            <a:schemeClr val="tx1"/>
                          </a:solidFill>
                          <a:effectLst/>
                        </a:rPr>
                        <a:t>c</a:t>
                      </a:r>
                      <a:r>
                        <a:rPr lang="en-US" sz="1000" b="0" spc="-10" dirty="0" err="1">
                          <a:solidFill>
                            <a:schemeClr val="tx1"/>
                          </a:solidFill>
                          <a:effectLst/>
                        </a:rPr>
                        <a:t>h</a:t>
                      </a:r>
                      <a:r>
                        <a:rPr lang="en-US" sz="1000" b="0" dirty="0" err="1">
                          <a:solidFill>
                            <a:schemeClr val="tx1"/>
                          </a:solidFill>
                          <a:effectLst/>
                        </a:rPr>
                        <a:t>e</a:t>
                      </a:r>
                      <a:r>
                        <a:rPr lang="en-US" sz="1000" b="0" spc="25" dirty="0">
                          <a:solidFill>
                            <a:schemeClr val="tx1"/>
                          </a:solidFill>
                          <a:effectLst/>
                        </a:rPr>
                        <a:t> </a:t>
                      </a:r>
                      <a:r>
                        <a:rPr lang="en-US" sz="1000" b="0" spc="-10" dirty="0">
                          <a:solidFill>
                            <a:schemeClr val="tx1"/>
                          </a:solidFill>
                          <a:effectLst/>
                        </a:rPr>
                        <a:t>(</a:t>
                      </a:r>
                      <a:r>
                        <a:rPr lang="en-US" sz="1000" b="0" spc="5" dirty="0" err="1">
                          <a:solidFill>
                            <a:schemeClr val="tx1"/>
                          </a:solidFill>
                          <a:effectLst/>
                        </a:rPr>
                        <a:t>i</a:t>
                      </a:r>
                      <a:r>
                        <a:rPr lang="en-US" sz="1000" b="0" dirty="0" err="1">
                          <a:solidFill>
                            <a:schemeClr val="tx1"/>
                          </a:solidFill>
                          <a:effectLst/>
                        </a:rPr>
                        <a:t>nc</a:t>
                      </a:r>
                      <a:r>
                        <a:rPr lang="en-US" sz="1000" b="0" spc="-5" dirty="0" err="1">
                          <a:solidFill>
                            <a:schemeClr val="tx1"/>
                          </a:solidFill>
                          <a:effectLst/>
                        </a:rPr>
                        <a:t>l</a:t>
                      </a:r>
                      <a:r>
                        <a:rPr lang="en-US" sz="1000" b="0" dirty="0" err="1">
                          <a:solidFill>
                            <a:schemeClr val="tx1"/>
                          </a:solidFill>
                          <a:effectLst/>
                        </a:rPr>
                        <a:t>usi</a:t>
                      </a:r>
                      <a:r>
                        <a:rPr lang="en-US" sz="1000" b="0" spc="30" dirty="0">
                          <a:solidFill>
                            <a:schemeClr val="tx1"/>
                          </a:solidFill>
                          <a:effectLst/>
                        </a:rPr>
                        <a:t> </a:t>
                      </a:r>
                      <a:r>
                        <a:rPr lang="en-US" sz="1000" b="0" spc="-10" dirty="0" err="1">
                          <a:solidFill>
                            <a:schemeClr val="tx1"/>
                          </a:solidFill>
                          <a:effectLst/>
                        </a:rPr>
                        <a:t>g</a:t>
                      </a:r>
                      <a:r>
                        <a:rPr lang="en-US" sz="1000" b="0" spc="-5" dirty="0" err="1">
                          <a:solidFill>
                            <a:schemeClr val="tx1"/>
                          </a:solidFill>
                          <a:effectLst/>
                        </a:rPr>
                        <a:t>l</a:t>
                      </a:r>
                      <a:r>
                        <a:rPr lang="en-US" sz="1000" b="0" dirty="0" err="1">
                          <a:solidFill>
                            <a:schemeClr val="tx1"/>
                          </a:solidFill>
                          <a:effectLst/>
                        </a:rPr>
                        <a:t>i</a:t>
                      </a:r>
                      <a:r>
                        <a:rPr lang="en-US" sz="1000" b="0" spc="20" dirty="0">
                          <a:solidFill>
                            <a:schemeClr val="tx1"/>
                          </a:solidFill>
                          <a:effectLst/>
                        </a:rPr>
                        <a:t> </a:t>
                      </a:r>
                      <a:r>
                        <a:rPr lang="en-US" sz="1000" b="0" dirty="0" err="1">
                          <a:solidFill>
                            <a:schemeClr val="tx1"/>
                          </a:solidFill>
                          <a:effectLst/>
                        </a:rPr>
                        <a:t>obe</a:t>
                      </a:r>
                      <a:r>
                        <a:rPr lang="en-US" sz="1000" b="0" spc="5" dirty="0" err="1">
                          <a:solidFill>
                            <a:schemeClr val="tx1"/>
                          </a:solidFill>
                          <a:effectLst/>
                        </a:rPr>
                        <a:t>s</a:t>
                      </a:r>
                      <a:r>
                        <a:rPr lang="en-US" sz="1000" b="0" dirty="0" err="1">
                          <a:solidFill>
                            <a:schemeClr val="tx1"/>
                          </a:solidFill>
                          <a:effectLst/>
                        </a:rPr>
                        <a:t>i</a:t>
                      </a:r>
                      <a:r>
                        <a:rPr lang="en-US" sz="1000" b="0" spc="30" dirty="0">
                          <a:solidFill>
                            <a:schemeClr val="tx1"/>
                          </a:solidFill>
                          <a:effectLst/>
                        </a:rPr>
                        <a:t> </a:t>
                      </a:r>
                      <a:r>
                        <a:rPr lang="en-US" sz="1000" b="0" spc="-10" dirty="0">
                          <a:solidFill>
                            <a:schemeClr val="tx1"/>
                          </a:solidFill>
                          <a:effectLst/>
                        </a:rPr>
                        <a:t>c</a:t>
                      </a:r>
                      <a:r>
                        <a:rPr lang="en-US" sz="1000" b="0" dirty="0">
                          <a:solidFill>
                            <a:schemeClr val="tx1"/>
                          </a:solidFill>
                          <a:effectLst/>
                        </a:rPr>
                        <a:t>on</a:t>
                      </a:r>
                      <a:r>
                        <a:rPr lang="en-US" sz="1000" b="0" spc="35" dirty="0">
                          <a:solidFill>
                            <a:schemeClr val="tx1"/>
                          </a:solidFill>
                          <a:effectLst/>
                        </a:rPr>
                        <a:t> </a:t>
                      </a:r>
                      <a:r>
                        <a:rPr lang="en-US" sz="1000" b="0" spc="5" dirty="0" err="1">
                          <a:solidFill>
                            <a:schemeClr val="tx1"/>
                          </a:solidFill>
                          <a:effectLst/>
                        </a:rPr>
                        <a:t>i</a:t>
                      </a:r>
                      <a:r>
                        <a:rPr lang="en-US" sz="1000" b="0" dirty="0" err="1">
                          <a:solidFill>
                            <a:schemeClr val="tx1"/>
                          </a:solidFill>
                          <a:effectLst/>
                        </a:rPr>
                        <a:t>n</a:t>
                      </a:r>
                      <a:r>
                        <a:rPr lang="en-US" sz="1000" b="0" spc="-10" dirty="0" err="1">
                          <a:solidFill>
                            <a:schemeClr val="tx1"/>
                          </a:solidFill>
                          <a:effectLst/>
                        </a:rPr>
                        <a:t>d</a:t>
                      </a:r>
                      <a:r>
                        <a:rPr lang="en-US" sz="1000" b="0" spc="5" dirty="0" err="1">
                          <a:solidFill>
                            <a:schemeClr val="tx1"/>
                          </a:solidFill>
                          <a:effectLst/>
                        </a:rPr>
                        <a:t>i</a:t>
                      </a:r>
                      <a:r>
                        <a:rPr lang="en-US" sz="1000" b="0" spc="-10" dirty="0" err="1">
                          <a:solidFill>
                            <a:schemeClr val="tx1"/>
                          </a:solidFill>
                          <a:effectLst/>
                        </a:rPr>
                        <a:t>c</a:t>
                      </a:r>
                      <a:r>
                        <a:rPr lang="en-US" sz="1000" b="0" dirty="0" err="1">
                          <a:solidFill>
                            <a:schemeClr val="tx1"/>
                          </a:solidFill>
                          <a:effectLst/>
                        </a:rPr>
                        <a:t>e</a:t>
                      </a:r>
                      <a:r>
                        <a:rPr lang="en-US" sz="1000" b="0" spc="25" dirty="0">
                          <a:solidFill>
                            <a:schemeClr val="tx1"/>
                          </a:solidFill>
                          <a:effectLst/>
                        </a:rPr>
                        <a:t> </a:t>
                      </a:r>
                      <a:r>
                        <a:rPr lang="en-US" sz="1000" b="0" dirty="0">
                          <a:solidFill>
                            <a:schemeClr val="tx1"/>
                          </a:solidFill>
                          <a:effectLst/>
                        </a:rPr>
                        <a:t>di</a:t>
                      </a:r>
                      <a:r>
                        <a:rPr lang="en-US" sz="1000" b="0" spc="30" dirty="0">
                          <a:solidFill>
                            <a:schemeClr val="tx1"/>
                          </a:solidFill>
                          <a:effectLst/>
                        </a:rPr>
                        <a:t> </a:t>
                      </a:r>
                      <a:r>
                        <a:rPr lang="en-US" sz="1000" b="0" spc="-5" dirty="0" err="1">
                          <a:solidFill>
                            <a:schemeClr val="tx1"/>
                          </a:solidFill>
                          <a:effectLst/>
                        </a:rPr>
                        <a:t>m</a:t>
                      </a:r>
                      <a:r>
                        <a:rPr lang="en-US" sz="1000" b="0" dirty="0" err="1">
                          <a:solidFill>
                            <a:schemeClr val="tx1"/>
                          </a:solidFill>
                          <a:effectLst/>
                        </a:rPr>
                        <a:t>as</a:t>
                      </a:r>
                      <a:r>
                        <a:rPr lang="en-US" sz="1000" b="0" spc="-5" dirty="0" err="1">
                          <a:solidFill>
                            <a:schemeClr val="tx1"/>
                          </a:solidFill>
                          <a:effectLst/>
                        </a:rPr>
                        <a:t>s</a:t>
                      </a:r>
                      <a:r>
                        <a:rPr lang="en-US" sz="1000" b="0" dirty="0" err="1">
                          <a:solidFill>
                            <a:schemeClr val="tx1"/>
                          </a:solidFill>
                          <a:effectLst/>
                        </a:rPr>
                        <a:t>a</a:t>
                      </a:r>
                      <a:r>
                        <a:rPr lang="en-US" sz="1000" b="0" spc="25" dirty="0">
                          <a:solidFill>
                            <a:schemeClr val="tx1"/>
                          </a:solidFill>
                          <a:effectLst/>
                        </a:rPr>
                        <a:t> </a:t>
                      </a:r>
                      <a:r>
                        <a:rPr lang="en-US" sz="1000" b="0" dirty="0" err="1">
                          <a:solidFill>
                            <a:schemeClr val="tx1"/>
                          </a:solidFill>
                          <a:effectLst/>
                        </a:rPr>
                        <a:t>co</a:t>
                      </a:r>
                      <a:r>
                        <a:rPr lang="en-US" sz="1000" b="0" spc="5" dirty="0" err="1">
                          <a:solidFill>
                            <a:schemeClr val="tx1"/>
                          </a:solidFill>
                          <a:effectLst/>
                        </a:rPr>
                        <a:t>r</a:t>
                      </a:r>
                      <a:r>
                        <a:rPr lang="en-US" sz="1000" b="0" dirty="0" err="1">
                          <a:solidFill>
                            <a:schemeClr val="tx1"/>
                          </a:solidFill>
                          <a:effectLst/>
                        </a:rPr>
                        <a:t>po</a:t>
                      </a:r>
                      <a:r>
                        <a:rPr lang="en-US" sz="1000" b="0" spc="-10" dirty="0" err="1">
                          <a:solidFill>
                            <a:schemeClr val="tx1"/>
                          </a:solidFill>
                          <a:effectLst/>
                        </a:rPr>
                        <a:t>r</a:t>
                      </a:r>
                      <a:r>
                        <a:rPr lang="en-US" sz="1000" b="0" dirty="0" err="1">
                          <a:solidFill>
                            <a:schemeClr val="tx1"/>
                          </a:solidFill>
                          <a:effectLst/>
                        </a:rPr>
                        <a:t>ea</a:t>
                      </a:r>
                      <a:r>
                        <a:rPr lang="en-US" sz="1000" b="0" spc="35" dirty="0">
                          <a:solidFill>
                            <a:schemeClr val="tx1"/>
                          </a:solidFill>
                          <a:effectLst/>
                        </a:rPr>
                        <a:t> </a:t>
                      </a:r>
                      <a:r>
                        <a:rPr lang="en-US" sz="1000" b="0" dirty="0">
                          <a:solidFill>
                            <a:schemeClr val="tx1"/>
                          </a:solidFill>
                          <a:effectLst/>
                        </a:rPr>
                        <a:t>B</a:t>
                      </a:r>
                      <a:r>
                        <a:rPr lang="en-US" sz="1000" b="0" spc="-10" dirty="0">
                          <a:solidFill>
                            <a:schemeClr val="tx1"/>
                          </a:solidFill>
                          <a:effectLst/>
                        </a:rPr>
                        <a:t>M</a:t>
                      </a:r>
                      <a:r>
                        <a:rPr lang="en-US" sz="1000" b="0" dirty="0">
                          <a:solidFill>
                            <a:schemeClr val="tx1"/>
                          </a:solidFill>
                          <a:effectLst/>
                        </a:rPr>
                        <a:t>I</a:t>
                      </a:r>
                      <a:endParaRPr lang="it-IT" sz="1000" b="0" dirty="0">
                        <a:solidFill>
                          <a:schemeClr val="tx1"/>
                        </a:solidFill>
                        <a:effectLst/>
                      </a:endParaRPr>
                    </a:p>
                    <a:p>
                      <a:pPr marL="531495">
                        <a:lnSpc>
                          <a:spcPts val="1260"/>
                        </a:lnSpc>
                        <a:spcAft>
                          <a:spcPts val="0"/>
                        </a:spcAft>
                      </a:pPr>
                      <a:r>
                        <a:rPr lang="en-US" sz="1000" b="0" dirty="0">
                          <a:solidFill>
                            <a:schemeClr val="tx1"/>
                          </a:solidFill>
                          <a:effectLst/>
                        </a:rPr>
                        <a:t>&gt;30</a:t>
                      </a:r>
                      <a:r>
                        <a:rPr lang="en-US" sz="1000" b="0" spc="-10" dirty="0">
                          <a:solidFill>
                            <a:schemeClr val="tx1"/>
                          </a:solidFill>
                          <a:effectLst/>
                        </a:rPr>
                        <a:t>)</a:t>
                      </a:r>
                      <a:r>
                        <a:rPr lang="en-US" sz="1000" b="0" dirty="0">
                          <a:solidFill>
                            <a:schemeClr val="tx1"/>
                          </a:solidFill>
                          <a:effectLst/>
                        </a:rPr>
                        <a:t>;</a:t>
                      </a:r>
                      <a:endParaRPr lang="it-IT" sz="1000" b="0" dirty="0">
                        <a:solidFill>
                          <a:schemeClr val="tx1"/>
                        </a:solidFill>
                        <a:effectLst/>
                      </a:endParaRPr>
                    </a:p>
                    <a:p>
                      <a:pPr marL="250825">
                        <a:lnSpc>
                          <a:spcPts val="1260"/>
                        </a:lnSpc>
                        <a:spcAft>
                          <a:spcPts val="0"/>
                        </a:spcAft>
                        <a:tabLst>
                          <a:tab pos="520700" algn="l"/>
                        </a:tabLst>
                      </a:pPr>
                      <a:r>
                        <a:rPr lang="en-US" sz="1000" b="0" dirty="0">
                          <a:solidFill>
                            <a:schemeClr val="tx1"/>
                          </a:solidFill>
                          <a:effectLst/>
                        </a:rPr>
                        <a:t>d)	</a:t>
                      </a:r>
                      <a:r>
                        <a:rPr lang="en-US" sz="1000" b="0" spc="5" dirty="0" err="1">
                          <a:solidFill>
                            <a:schemeClr val="tx1"/>
                          </a:solidFill>
                          <a:effectLst/>
                        </a:rPr>
                        <a:t>i</a:t>
                      </a:r>
                      <a:r>
                        <a:rPr lang="en-US" sz="1000" b="0" dirty="0" err="1">
                          <a:solidFill>
                            <a:schemeClr val="tx1"/>
                          </a:solidFill>
                          <a:effectLst/>
                        </a:rPr>
                        <a:t>ns</a:t>
                      </a:r>
                      <a:r>
                        <a:rPr lang="en-US" sz="1000" b="0" spc="-10" dirty="0" err="1">
                          <a:solidFill>
                            <a:schemeClr val="tx1"/>
                          </a:solidFill>
                          <a:effectLst/>
                        </a:rPr>
                        <a:t>u</a:t>
                      </a:r>
                      <a:r>
                        <a:rPr lang="en-US" sz="1000" b="0" spc="5" dirty="0" err="1">
                          <a:solidFill>
                            <a:schemeClr val="tx1"/>
                          </a:solidFill>
                          <a:effectLst/>
                        </a:rPr>
                        <a:t>f</a:t>
                      </a:r>
                      <a:r>
                        <a:rPr lang="en-US" sz="1000" b="0" spc="-5" dirty="0" err="1">
                          <a:solidFill>
                            <a:schemeClr val="tx1"/>
                          </a:solidFill>
                          <a:effectLst/>
                        </a:rPr>
                        <a:t>f</a:t>
                      </a:r>
                      <a:r>
                        <a:rPr lang="en-US" sz="1000" b="0" spc="5" dirty="0" err="1">
                          <a:solidFill>
                            <a:schemeClr val="tx1"/>
                          </a:solidFill>
                          <a:effectLst/>
                        </a:rPr>
                        <a:t>i</a:t>
                      </a:r>
                      <a:r>
                        <a:rPr lang="en-US" sz="1000" b="0" spc="-10" dirty="0" err="1">
                          <a:solidFill>
                            <a:schemeClr val="tx1"/>
                          </a:solidFill>
                          <a:effectLst/>
                        </a:rPr>
                        <a:t>c</a:t>
                      </a:r>
                      <a:r>
                        <a:rPr lang="en-US" sz="1000" b="0" spc="5" dirty="0" err="1">
                          <a:solidFill>
                            <a:schemeClr val="tx1"/>
                          </a:solidFill>
                          <a:effectLst/>
                        </a:rPr>
                        <a:t>i</a:t>
                      </a:r>
                      <a:r>
                        <a:rPr lang="en-US" sz="1000" b="0" dirty="0" err="1">
                          <a:solidFill>
                            <a:schemeClr val="tx1"/>
                          </a:solidFill>
                          <a:effectLst/>
                        </a:rPr>
                        <a:t>en</a:t>
                      </a:r>
                      <a:r>
                        <a:rPr lang="en-US" sz="1000" b="0" spc="-10" dirty="0" err="1">
                          <a:solidFill>
                            <a:schemeClr val="tx1"/>
                          </a:solidFill>
                          <a:effectLst/>
                        </a:rPr>
                        <a:t>z</a:t>
                      </a:r>
                      <a:r>
                        <a:rPr lang="en-US" sz="1000" b="0" dirty="0" err="1">
                          <a:solidFill>
                            <a:schemeClr val="tx1"/>
                          </a:solidFill>
                          <a:effectLst/>
                        </a:rPr>
                        <a:t>a</a:t>
                      </a:r>
                      <a:r>
                        <a:rPr lang="en-US" sz="1000" b="0" dirty="0">
                          <a:solidFill>
                            <a:schemeClr val="tx1"/>
                          </a:solidFill>
                          <a:effectLst/>
                        </a:rPr>
                        <a:t> </a:t>
                      </a:r>
                      <a:r>
                        <a:rPr lang="en-US" sz="1000" b="0" dirty="0" err="1">
                          <a:solidFill>
                            <a:schemeClr val="tx1"/>
                          </a:solidFill>
                          <a:effectLst/>
                        </a:rPr>
                        <a:t>r</a:t>
                      </a:r>
                      <a:r>
                        <a:rPr lang="en-US" sz="1000" b="0" spc="5" dirty="0" err="1">
                          <a:solidFill>
                            <a:schemeClr val="tx1"/>
                          </a:solidFill>
                          <a:effectLst/>
                        </a:rPr>
                        <a:t>e</a:t>
                      </a:r>
                      <a:r>
                        <a:rPr lang="en-US" sz="1000" b="0" spc="-10" dirty="0" err="1">
                          <a:solidFill>
                            <a:schemeClr val="tx1"/>
                          </a:solidFill>
                          <a:effectLst/>
                        </a:rPr>
                        <a:t>n</a:t>
                      </a:r>
                      <a:r>
                        <a:rPr lang="en-US" sz="1000" b="0" dirty="0" err="1">
                          <a:solidFill>
                            <a:schemeClr val="tx1"/>
                          </a:solidFill>
                          <a:effectLst/>
                        </a:rPr>
                        <a:t>a</a:t>
                      </a:r>
                      <a:r>
                        <a:rPr lang="en-US" sz="1000" b="0" spc="5" dirty="0" err="1">
                          <a:solidFill>
                            <a:schemeClr val="tx1"/>
                          </a:solidFill>
                          <a:effectLst/>
                        </a:rPr>
                        <a:t>l</a:t>
                      </a:r>
                      <a:r>
                        <a:rPr lang="en-US" sz="1000" b="0" spc="-10" dirty="0" err="1">
                          <a:solidFill>
                            <a:schemeClr val="tx1"/>
                          </a:solidFill>
                          <a:effectLst/>
                        </a:rPr>
                        <a:t>e</a:t>
                      </a:r>
                      <a:r>
                        <a:rPr lang="en-US" sz="1000" b="0" spc="5" dirty="0">
                          <a:solidFill>
                            <a:schemeClr val="tx1"/>
                          </a:solidFill>
                          <a:effectLst/>
                        </a:rPr>
                        <a:t>/</a:t>
                      </a:r>
                      <a:r>
                        <a:rPr lang="en-US" sz="1000" b="0" dirty="0" err="1">
                          <a:solidFill>
                            <a:schemeClr val="tx1"/>
                          </a:solidFill>
                          <a:effectLst/>
                        </a:rPr>
                        <a:t>s</a:t>
                      </a:r>
                      <a:r>
                        <a:rPr lang="en-US" sz="1000" b="0" spc="-10" dirty="0" err="1">
                          <a:solidFill>
                            <a:schemeClr val="tx1"/>
                          </a:solidFill>
                          <a:effectLst/>
                        </a:rPr>
                        <a:t>u</a:t>
                      </a:r>
                      <a:r>
                        <a:rPr lang="en-US" sz="1000" b="0" dirty="0" err="1">
                          <a:solidFill>
                            <a:schemeClr val="tx1"/>
                          </a:solidFill>
                          <a:effectLst/>
                        </a:rPr>
                        <a:t>r</a:t>
                      </a:r>
                      <a:r>
                        <a:rPr lang="en-US" sz="1000" b="0" spc="5" dirty="0" err="1">
                          <a:solidFill>
                            <a:schemeClr val="tx1"/>
                          </a:solidFill>
                          <a:effectLst/>
                        </a:rPr>
                        <a:t>r</a:t>
                      </a:r>
                      <a:r>
                        <a:rPr lang="en-US" sz="1000" b="0" spc="-10" dirty="0" err="1">
                          <a:solidFill>
                            <a:schemeClr val="tx1"/>
                          </a:solidFill>
                          <a:effectLst/>
                        </a:rPr>
                        <a:t>en</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e</a:t>
                      </a:r>
                      <a:r>
                        <a:rPr lang="en-US" sz="1000" b="0" dirty="0">
                          <a:solidFill>
                            <a:schemeClr val="tx1"/>
                          </a:solidFill>
                          <a:effectLst/>
                        </a:rPr>
                        <a:t> </a:t>
                      </a:r>
                      <a:r>
                        <a:rPr lang="en-US" sz="1000" b="0" spc="-10" dirty="0" err="1">
                          <a:solidFill>
                            <a:schemeClr val="tx1"/>
                          </a:solidFill>
                          <a:effectLst/>
                        </a:rPr>
                        <a:t>c</a:t>
                      </a:r>
                      <a:r>
                        <a:rPr lang="en-US" sz="1000" b="0" dirty="0" err="1">
                          <a:solidFill>
                            <a:schemeClr val="tx1"/>
                          </a:solidFill>
                          <a:effectLst/>
                        </a:rPr>
                        <a:t>ro</a:t>
                      </a:r>
                      <a:r>
                        <a:rPr lang="en-US" sz="1000" b="0" spc="-10" dirty="0" err="1">
                          <a:solidFill>
                            <a:schemeClr val="tx1"/>
                          </a:solidFill>
                          <a:effectLst/>
                        </a:rPr>
                        <a:t>n</a:t>
                      </a:r>
                      <a:r>
                        <a:rPr lang="en-US" sz="1000" b="0" spc="5" dirty="0" err="1">
                          <a:solidFill>
                            <a:schemeClr val="tx1"/>
                          </a:solidFill>
                          <a:effectLst/>
                        </a:rPr>
                        <a:t>i</a:t>
                      </a:r>
                      <a:r>
                        <a:rPr lang="en-US" sz="1000" b="0" dirty="0" err="1">
                          <a:solidFill>
                            <a:schemeClr val="tx1"/>
                          </a:solidFill>
                          <a:effectLst/>
                        </a:rPr>
                        <a:t>c</a:t>
                      </a:r>
                      <a:r>
                        <a:rPr lang="en-US" sz="1000" b="0" spc="-10" dirty="0" err="1">
                          <a:solidFill>
                            <a:schemeClr val="tx1"/>
                          </a:solidFill>
                          <a:effectLst/>
                        </a:rPr>
                        <a:t>a</a:t>
                      </a:r>
                      <a:r>
                        <a:rPr lang="en-US" sz="1000" b="0" dirty="0">
                          <a:solidFill>
                            <a:schemeClr val="tx1"/>
                          </a:solidFill>
                          <a:effectLst/>
                        </a:rPr>
                        <a:t>;</a:t>
                      </a:r>
                      <a:endParaRPr lang="it-IT" sz="1000" b="0" dirty="0">
                        <a:solidFill>
                          <a:schemeClr val="tx1"/>
                        </a:solidFill>
                        <a:effectLst/>
                      </a:endParaRPr>
                    </a:p>
                    <a:p>
                      <a:pPr marL="250825">
                        <a:lnSpc>
                          <a:spcPct val="115000"/>
                        </a:lnSpc>
                        <a:spcBef>
                          <a:spcPts val="5"/>
                        </a:spcBef>
                        <a:spcAft>
                          <a:spcPts val="0"/>
                        </a:spcAft>
                        <a:tabLst>
                          <a:tab pos="520700" algn="l"/>
                        </a:tabLst>
                      </a:pPr>
                      <a:r>
                        <a:rPr lang="en-US" sz="1000" b="0" dirty="0">
                          <a:solidFill>
                            <a:schemeClr val="tx1"/>
                          </a:solidFill>
                          <a:effectLst/>
                        </a:rPr>
                        <a:t>e)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dirty="0" err="1">
                          <a:solidFill>
                            <a:schemeClr val="tx1"/>
                          </a:solidFill>
                          <a:effectLst/>
                        </a:rPr>
                        <a:t>de</a:t>
                      </a:r>
                      <a:r>
                        <a:rPr lang="en-US" sz="1000" b="0" spc="-10" dirty="0" err="1">
                          <a:solidFill>
                            <a:schemeClr val="tx1"/>
                          </a:solidFill>
                          <a:effectLst/>
                        </a:rPr>
                        <a:t>g</a:t>
                      </a:r>
                      <a:r>
                        <a:rPr lang="en-US" sz="1000" b="0" spc="5" dirty="0" err="1">
                          <a:solidFill>
                            <a:schemeClr val="tx1"/>
                          </a:solidFill>
                          <a:effectLst/>
                        </a:rPr>
                        <a:t>l</a:t>
                      </a:r>
                      <a:r>
                        <a:rPr lang="en-US" sz="1000" b="0" dirty="0" err="1">
                          <a:solidFill>
                            <a:schemeClr val="tx1"/>
                          </a:solidFill>
                          <a:effectLst/>
                        </a:rPr>
                        <a:t>i</a:t>
                      </a:r>
                      <a:r>
                        <a:rPr lang="en-US" sz="1000" b="0" spc="-5" dirty="0">
                          <a:solidFill>
                            <a:schemeClr val="tx1"/>
                          </a:solidFill>
                          <a:effectLst/>
                        </a:rPr>
                        <a:t> </a:t>
                      </a:r>
                      <a:r>
                        <a:rPr lang="en-US" sz="1000" b="0" dirty="0" err="1">
                          <a:solidFill>
                            <a:schemeClr val="tx1"/>
                          </a:solidFill>
                          <a:effectLst/>
                        </a:rPr>
                        <a:t>orga</a:t>
                      </a:r>
                      <a:r>
                        <a:rPr lang="en-US" sz="1000" b="0" spc="-10" dirty="0" err="1">
                          <a:solidFill>
                            <a:schemeClr val="tx1"/>
                          </a:solidFill>
                          <a:effectLst/>
                        </a:rPr>
                        <a:t>n</a:t>
                      </a:r>
                      <a:r>
                        <a:rPr lang="en-US" sz="1000" b="0" dirty="0" err="1">
                          <a:solidFill>
                            <a:schemeClr val="tx1"/>
                          </a:solidFill>
                          <a:effectLst/>
                        </a:rPr>
                        <a:t>i</a:t>
                      </a:r>
                      <a:r>
                        <a:rPr lang="en-US" sz="1000" b="0" spc="5" dirty="0">
                          <a:solidFill>
                            <a:schemeClr val="tx1"/>
                          </a:solidFill>
                          <a:effectLst/>
                        </a:rPr>
                        <a:t> </a:t>
                      </a:r>
                      <a:r>
                        <a:rPr lang="en-US" sz="1000" b="0" dirty="0" err="1">
                          <a:solidFill>
                            <a:schemeClr val="tx1"/>
                          </a:solidFill>
                          <a:effectLst/>
                        </a:rPr>
                        <a:t>emo</a:t>
                      </a:r>
                      <a:r>
                        <a:rPr lang="en-US" sz="1000" b="0" spc="-15" dirty="0" err="1">
                          <a:solidFill>
                            <a:schemeClr val="tx1"/>
                          </a:solidFill>
                          <a:effectLst/>
                        </a:rPr>
                        <a:t>p</a:t>
                      </a:r>
                      <a:r>
                        <a:rPr lang="en-US" sz="1000" b="0" dirty="0" err="1">
                          <a:solidFill>
                            <a:schemeClr val="tx1"/>
                          </a:solidFill>
                          <a:effectLst/>
                        </a:rPr>
                        <a:t>o</a:t>
                      </a:r>
                      <a:r>
                        <a:rPr lang="en-US" sz="1000" b="0" spc="5" dirty="0" err="1">
                          <a:solidFill>
                            <a:schemeClr val="tx1"/>
                          </a:solidFill>
                          <a:effectLst/>
                        </a:rPr>
                        <a:t>i</a:t>
                      </a:r>
                      <a:r>
                        <a:rPr lang="en-US" sz="1000" b="0" spc="-10" dirty="0" err="1">
                          <a:solidFill>
                            <a:schemeClr val="tx1"/>
                          </a:solidFill>
                          <a:effectLst/>
                        </a:rPr>
                        <a:t>e</a:t>
                      </a:r>
                      <a:r>
                        <a:rPr lang="en-US" sz="1000" b="0" spc="5" dirty="0" err="1">
                          <a:solidFill>
                            <a:schemeClr val="tx1"/>
                          </a:solidFill>
                          <a:effectLst/>
                        </a:rPr>
                        <a:t>ti</a:t>
                      </a:r>
                      <a:r>
                        <a:rPr lang="en-US" sz="1000" b="0" spc="-10" dirty="0" err="1">
                          <a:solidFill>
                            <a:schemeClr val="tx1"/>
                          </a:solidFill>
                          <a:effectLst/>
                        </a:rPr>
                        <a:t>c</a:t>
                      </a:r>
                      <a:r>
                        <a:rPr lang="en-US" sz="1000" b="0" dirty="0" err="1">
                          <a:solidFill>
                            <a:schemeClr val="tx1"/>
                          </a:solidFill>
                          <a:effectLst/>
                        </a:rPr>
                        <a:t>i</a:t>
                      </a:r>
                      <a:r>
                        <a:rPr lang="en-US" sz="1000" b="0" spc="5" dirty="0">
                          <a:solidFill>
                            <a:schemeClr val="tx1"/>
                          </a:solidFill>
                          <a:effectLst/>
                        </a:rPr>
                        <a:t> </a:t>
                      </a:r>
                      <a:r>
                        <a:rPr lang="en-US" sz="1000" b="0" dirty="0" err="1">
                          <a:solidFill>
                            <a:schemeClr val="tx1"/>
                          </a:solidFill>
                          <a:effectLst/>
                        </a:rPr>
                        <a:t>ed</a:t>
                      </a:r>
                      <a:r>
                        <a:rPr lang="en-US" sz="1000" b="0" spc="-10" dirty="0">
                          <a:solidFill>
                            <a:schemeClr val="tx1"/>
                          </a:solidFill>
                          <a:effectLst/>
                        </a:rPr>
                        <a:t> </a:t>
                      </a:r>
                      <a:r>
                        <a:rPr lang="en-US" sz="1000" b="0" dirty="0" err="1">
                          <a:solidFill>
                            <a:schemeClr val="tx1"/>
                          </a:solidFill>
                          <a:effectLst/>
                        </a:rPr>
                        <a:t>emo</a:t>
                      </a:r>
                      <a:r>
                        <a:rPr lang="en-US" sz="1000" b="0" spc="-15" dirty="0" err="1">
                          <a:solidFill>
                            <a:schemeClr val="tx1"/>
                          </a:solidFill>
                          <a:effectLst/>
                        </a:rPr>
                        <a:t>g</a:t>
                      </a:r>
                      <a:r>
                        <a:rPr lang="en-US" sz="1000" b="0" spc="5" dirty="0" err="1">
                          <a:solidFill>
                            <a:schemeClr val="tx1"/>
                          </a:solidFill>
                          <a:effectLst/>
                        </a:rPr>
                        <a:t>l</a:t>
                      </a:r>
                      <a:r>
                        <a:rPr lang="en-US" sz="1000" b="0" dirty="0" err="1">
                          <a:solidFill>
                            <a:schemeClr val="tx1"/>
                          </a:solidFill>
                          <a:effectLst/>
                        </a:rPr>
                        <a:t>ob</a:t>
                      </a:r>
                      <a:r>
                        <a:rPr lang="en-US" sz="1000" b="0" spc="-5" dirty="0" err="1">
                          <a:solidFill>
                            <a:schemeClr val="tx1"/>
                          </a:solidFill>
                          <a:effectLst/>
                        </a:rPr>
                        <a:t>i</a:t>
                      </a:r>
                      <a:r>
                        <a:rPr lang="en-US" sz="1000" b="0" dirty="0" err="1">
                          <a:solidFill>
                            <a:schemeClr val="tx1"/>
                          </a:solidFill>
                          <a:effectLst/>
                        </a:rPr>
                        <a:t>nop</a:t>
                      </a:r>
                      <a:r>
                        <a:rPr lang="en-US" sz="1000" b="0" spc="-10" dirty="0" err="1">
                          <a:solidFill>
                            <a:schemeClr val="tx1"/>
                          </a:solidFill>
                          <a:effectLst/>
                        </a:rPr>
                        <a:t>a</a:t>
                      </a:r>
                      <a:r>
                        <a:rPr lang="en-US" sz="1000" b="0" spc="5" dirty="0" err="1">
                          <a:solidFill>
                            <a:schemeClr val="tx1"/>
                          </a:solidFill>
                          <a:effectLst/>
                        </a:rPr>
                        <a:t>ti</a:t>
                      </a:r>
                      <a:r>
                        <a:rPr lang="en-US" sz="1000" b="0" spc="-10" dirty="0" err="1">
                          <a:solidFill>
                            <a:schemeClr val="tx1"/>
                          </a:solidFill>
                          <a:effectLst/>
                        </a:rPr>
                        <a:t>e</a:t>
                      </a:r>
                      <a:r>
                        <a:rPr lang="en-US" sz="1000" b="0" dirty="0">
                          <a:solidFill>
                            <a:schemeClr val="tx1"/>
                          </a:solidFill>
                          <a:effectLst/>
                        </a:rPr>
                        <a:t>;</a:t>
                      </a:r>
                      <a:endParaRPr lang="it-IT" sz="1000" b="0" dirty="0">
                        <a:solidFill>
                          <a:schemeClr val="tx1"/>
                        </a:solidFill>
                        <a:effectLst/>
                      </a:endParaRPr>
                    </a:p>
                    <a:p>
                      <a:pPr marL="250825">
                        <a:lnSpc>
                          <a:spcPts val="1260"/>
                        </a:lnSpc>
                        <a:spcAft>
                          <a:spcPts val="0"/>
                        </a:spcAft>
                        <a:tabLst>
                          <a:tab pos="520700" algn="l"/>
                        </a:tabLst>
                      </a:pPr>
                      <a:r>
                        <a:rPr lang="en-US" sz="1000" b="0" spc="5" dirty="0">
                          <a:solidFill>
                            <a:schemeClr val="tx1"/>
                          </a:solidFill>
                          <a:effectLst/>
                        </a:rPr>
                        <a:t>f</a:t>
                      </a:r>
                      <a:r>
                        <a:rPr lang="en-US" sz="1000" b="0" dirty="0">
                          <a:solidFill>
                            <a:schemeClr val="tx1"/>
                          </a:solidFill>
                          <a:effectLst/>
                        </a:rPr>
                        <a:t>)	</a:t>
                      </a:r>
                      <a:r>
                        <a:rPr lang="en-US" sz="1000" b="0" spc="5" dirty="0" err="1">
                          <a:solidFill>
                            <a:schemeClr val="tx1"/>
                          </a:solidFill>
                          <a:effectLst/>
                        </a:rPr>
                        <a:t>t</a:t>
                      </a:r>
                      <a:r>
                        <a:rPr lang="en-US" sz="1000" b="0" dirty="0" err="1">
                          <a:solidFill>
                            <a:schemeClr val="tx1"/>
                          </a:solidFill>
                          <a:effectLst/>
                        </a:rPr>
                        <a:t>u</a:t>
                      </a:r>
                      <a:r>
                        <a:rPr lang="en-US" sz="1000" b="0" spc="-5" dirty="0" err="1">
                          <a:solidFill>
                            <a:schemeClr val="tx1"/>
                          </a:solidFill>
                          <a:effectLst/>
                        </a:rPr>
                        <a:t>m</a:t>
                      </a:r>
                      <a:r>
                        <a:rPr lang="en-US" sz="1000" b="0" dirty="0" err="1">
                          <a:solidFill>
                            <a:schemeClr val="tx1"/>
                          </a:solidFill>
                          <a:effectLst/>
                        </a:rPr>
                        <a:t>o</a:t>
                      </a:r>
                      <a:r>
                        <a:rPr lang="en-US" sz="1000" b="0" spc="-10" dirty="0" err="1">
                          <a:solidFill>
                            <a:schemeClr val="tx1"/>
                          </a:solidFill>
                          <a:effectLst/>
                        </a:rPr>
                        <a:t>r</a:t>
                      </a:r>
                      <a:r>
                        <a:rPr lang="en-US" sz="1000" b="0" dirty="0" err="1">
                          <a:solidFill>
                            <a:schemeClr val="tx1"/>
                          </a:solidFill>
                          <a:effectLst/>
                        </a:rPr>
                        <a:t>i</a:t>
                      </a:r>
                      <a:r>
                        <a:rPr lang="en-US" sz="1000" b="0" spc="10" dirty="0">
                          <a:solidFill>
                            <a:schemeClr val="tx1"/>
                          </a:solidFill>
                          <a:effectLst/>
                        </a:rPr>
                        <a:t> </a:t>
                      </a:r>
                      <a:r>
                        <a:rPr lang="en-US" sz="1000" b="0" dirty="0">
                          <a:solidFill>
                            <a:schemeClr val="tx1"/>
                          </a:solidFill>
                          <a:effectLst/>
                        </a:rPr>
                        <a:t>e</a:t>
                      </a:r>
                      <a:r>
                        <a:rPr lang="en-US" sz="1000" b="0" spc="-10" dirty="0">
                          <a:solidFill>
                            <a:schemeClr val="tx1"/>
                          </a:solidFill>
                          <a:effectLst/>
                        </a:rPr>
                        <a:t> </a:t>
                      </a:r>
                      <a:r>
                        <a:rPr lang="en-US" sz="1000" b="0" spc="5" dirty="0">
                          <a:solidFill>
                            <a:schemeClr val="tx1"/>
                          </a:solidFill>
                          <a:effectLst/>
                        </a:rPr>
                        <a:t>i</a:t>
                      </a:r>
                      <a:r>
                        <a:rPr lang="en-US" sz="1000" b="0" dirty="0">
                          <a:solidFill>
                            <a:schemeClr val="tx1"/>
                          </a:solidFill>
                          <a:effectLst/>
                        </a:rPr>
                        <a:t>n </a:t>
                      </a:r>
                      <a:r>
                        <a:rPr lang="en-US" sz="1000" b="0" dirty="0" err="1">
                          <a:solidFill>
                            <a:schemeClr val="tx1"/>
                          </a:solidFill>
                          <a:effectLst/>
                        </a:rPr>
                        <a:t>c</a:t>
                      </a:r>
                      <a:r>
                        <a:rPr lang="en-US" sz="1000" b="0" spc="-10" dirty="0" err="1">
                          <a:solidFill>
                            <a:schemeClr val="tx1"/>
                          </a:solidFill>
                          <a:effectLst/>
                        </a:rPr>
                        <a:t>o</a:t>
                      </a:r>
                      <a:r>
                        <a:rPr lang="en-US" sz="1000" b="0" dirty="0" err="1">
                          <a:solidFill>
                            <a:schemeClr val="tx1"/>
                          </a:solidFill>
                          <a:effectLst/>
                        </a:rPr>
                        <a:t>r</a:t>
                      </a:r>
                      <a:r>
                        <a:rPr lang="en-US" sz="1000" b="0" spc="5" dirty="0" err="1">
                          <a:solidFill>
                            <a:schemeClr val="tx1"/>
                          </a:solidFill>
                          <a:effectLst/>
                        </a:rPr>
                        <a:t>s</a:t>
                      </a:r>
                      <a:r>
                        <a:rPr lang="en-US" sz="1000" b="0" dirty="0" err="1">
                          <a:solidFill>
                            <a:schemeClr val="tx1"/>
                          </a:solidFill>
                          <a:effectLst/>
                        </a:rPr>
                        <a:t>o</a:t>
                      </a:r>
                      <a:r>
                        <a:rPr lang="en-US" sz="1000" b="0" dirty="0">
                          <a:solidFill>
                            <a:schemeClr val="tx1"/>
                          </a:solidFill>
                          <a:effectLst/>
                        </a:rPr>
                        <a:t> </a:t>
                      </a:r>
                      <a:r>
                        <a:rPr lang="en-US" sz="1000" b="0" spc="-10" dirty="0">
                          <a:solidFill>
                            <a:schemeClr val="tx1"/>
                          </a:solidFill>
                          <a:effectLst/>
                        </a:rPr>
                        <a:t>d</a:t>
                      </a:r>
                      <a:r>
                        <a:rPr lang="en-US" sz="1000" b="0" dirty="0">
                          <a:solidFill>
                            <a:schemeClr val="tx1"/>
                          </a:solidFill>
                          <a:effectLst/>
                        </a:rPr>
                        <a:t>i</a:t>
                      </a:r>
                      <a:r>
                        <a:rPr lang="en-US" sz="1000" b="0" spc="5" dirty="0">
                          <a:solidFill>
                            <a:schemeClr val="tx1"/>
                          </a:solidFill>
                          <a:effectLst/>
                        </a:rPr>
                        <a:t> </a:t>
                      </a:r>
                      <a:r>
                        <a:rPr lang="en-US" sz="1000" b="0" spc="-5" dirty="0" err="1">
                          <a:solidFill>
                            <a:schemeClr val="tx1"/>
                          </a:solidFill>
                          <a:effectLst/>
                        </a:rPr>
                        <a:t>t</a:t>
                      </a:r>
                      <a:r>
                        <a:rPr lang="en-US" sz="1000" b="0" dirty="0" err="1">
                          <a:solidFill>
                            <a:schemeClr val="tx1"/>
                          </a:solidFill>
                          <a:effectLst/>
                        </a:rPr>
                        <a:t>ra</a:t>
                      </a:r>
                      <a:r>
                        <a:rPr lang="en-US" sz="1000" b="0" spc="-5" dirty="0" err="1">
                          <a:solidFill>
                            <a:schemeClr val="tx1"/>
                          </a:solidFill>
                          <a:effectLst/>
                        </a:rPr>
                        <a:t>t</a:t>
                      </a:r>
                      <a:r>
                        <a:rPr lang="en-US" sz="1000" b="0" spc="5" dirty="0" err="1">
                          <a:solidFill>
                            <a:schemeClr val="tx1"/>
                          </a:solidFill>
                          <a:effectLst/>
                        </a:rPr>
                        <a:t>t</a:t>
                      </a:r>
                      <a:r>
                        <a:rPr lang="en-US" sz="1000" b="0" dirty="0" err="1">
                          <a:solidFill>
                            <a:schemeClr val="tx1"/>
                          </a:solidFill>
                          <a:effectLst/>
                        </a:rPr>
                        <a:t>a</a:t>
                      </a:r>
                      <a:r>
                        <a:rPr lang="en-US" sz="1000" b="0" spc="-15" dirty="0" err="1">
                          <a:solidFill>
                            <a:schemeClr val="tx1"/>
                          </a:solidFill>
                          <a:effectLst/>
                        </a:rPr>
                        <a:t>m</a:t>
                      </a:r>
                      <a:r>
                        <a:rPr lang="en-US" sz="1000" b="0" dirty="0" err="1">
                          <a:solidFill>
                            <a:schemeClr val="tx1"/>
                          </a:solidFill>
                          <a:effectLst/>
                        </a:rPr>
                        <a:t>en</a:t>
                      </a:r>
                      <a:r>
                        <a:rPr lang="en-US" sz="1000" b="0" spc="5" dirty="0" err="1">
                          <a:solidFill>
                            <a:schemeClr val="tx1"/>
                          </a:solidFill>
                          <a:effectLst/>
                        </a:rPr>
                        <a:t>t</a:t>
                      </a:r>
                      <a:r>
                        <a:rPr lang="en-US" sz="1000" b="0" dirty="0" err="1">
                          <a:solidFill>
                            <a:schemeClr val="tx1"/>
                          </a:solidFill>
                          <a:effectLst/>
                        </a:rPr>
                        <a:t>o</a:t>
                      </a:r>
                      <a:r>
                        <a:rPr lang="en-US" sz="1000" b="0" spc="-10" dirty="0">
                          <a:solidFill>
                            <a:schemeClr val="tx1"/>
                          </a:solidFill>
                          <a:effectLst/>
                        </a:rPr>
                        <a:t> </a:t>
                      </a:r>
                      <a:r>
                        <a:rPr lang="en-US" sz="1000" b="0" dirty="0" err="1">
                          <a:solidFill>
                            <a:schemeClr val="tx1"/>
                          </a:solidFill>
                          <a:effectLst/>
                        </a:rPr>
                        <a:t>che</a:t>
                      </a:r>
                      <a:r>
                        <a:rPr lang="en-US" sz="1000" b="0" spc="-5" dirty="0" err="1">
                          <a:solidFill>
                            <a:schemeClr val="tx1"/>
                          </a:solidFill>
                          <a:effectLst/>
                        </a:rPr>
                        <a:t>mi</a:t>
                      </a:r>
                      <a:r>
                        <a:rPr lang="en-US" sz="1000" b="0" dirty="0" err="1">
                          <a:solidFill>
                            <a:schemeClr val="tx1"/>
                          </a:solidFill>
                          <a:effectLst/>
                        </a:rPr>
                        <a:t>o</a:t>
                      </a:r>
                      <a:r>
                        <a:rPr lang="en-US" sz="1000" b="0" spc="5" dirty="0" err="1">
                          <a:solidFill>
                            <a:schemeClr val="tx1"/>
                          </a:solidFill>
                          <a:effectLst/>
                        </a:rPr>
                        <a:t>t</a:t>
                      </a:r>
                      <a:r>
                        <a:rPr lang="en-US" sz="1000" b="0" spc="-10" dirty="0" err="1">
                          <a:solidFill>
                            <a:schemeClr val="tx1"/>
                          </a:solidFill>
                          <a:effectLst/>
                        </a:rPr>
                        <a:t>e</a:t>
                      </a:r>
                      <a:r>
                        <a:rPr lang="en-US" sz="1000" b="0" dirty="0" err="1">
                          <a:solidFill>
                            <a:schemeClr val="tx1"/>
                          </a:solidFill>
                          <a:effectLst/>
                        </a:rPr>
                        <a:t>ra</a:t>
                      </a:r>
                      <a:r>
                        <a:rPr lang="en-US" sz="1000" b="0" spc="-10" dirty="0" err="1">
                          <a:solidFill>
                            <a:schemeClr val="tx1"/>
                          </a:solidFill>
                          <a:effectLst/>
                        </a:rPr>
                        <a:t>p</a:t>
                      </a:r>
                      <a:r>
                        <a:rPr lang="en-US" sz="1000" b="0" spc="5" dirty="0" err="1">
                          <a:solidFill>
                            <a:schemeClr val="tx1"/>
                          </a:solidFill>
                          <a:effectLst/>
                        </a:rPr>
                        <a:t>i</a:t>
                      </a:r>
                      <a:r>
                        <a:rPr lang="en-US" sz="1000" b="0" dirty="0" err="1">
                          <a:solidFill>
                            <a:schemeClr val="tx1"/>
                          </a:solidFill>
                          <a:effectLst/>
                        </a:rPr>
                        <a:t>c</a:t>
                      </a:r>
                      <a:r>
                        <a:rPr lang="en-US" sz="1000" b="0" spc="15" dirty="0" err="1">
                          <a:solidFill>
                            <a:schemeClr val="tx1"/>
                          </a:solidFill>
                          <a:effectLst/>
                        </a:rPr>
                        <a:t>o</a:t>
                      </a:r>
                      <a:r>
                        <a:rPr lang="en-US" sz="1000" b="0" dirty="0">
                          <a:solidFill>
                            <a:schemeClr val="tx1"/>
                          </a:solidFill>
                          <a:effectLst/>
                        </a:rPr>
                        <a:t>;</a:t>
                      </a:r>
                      <a:endParaRPr lang="it-IT" sz="1000" b="0" dirty="0">
                        <a:solidFill>
                          <a:schemeClr val="tx1"/>
                        </a:solidFill>
                        <a:effectLst/>
                      </a:endParaRPr>
                    </a:p>
                    <a:p>
                      <a:pPr marL="531495" marR="29845" indent="-280670">
                        <a:lnSpc>
                          <a:spcPts val="1260"/>
                        </a:lnSpc>
                        <a:spcBef>
                          <a:spcPts val="25"/>
                        </a:spcBef>
                        <a:spcAft>
                          <a:spcPts val="0"/>
                        </a:spcAft>
                        <a:tabLst>
                          <a:tab pos="520700" algn="l"/>
                          <a:tab pos="1130300" algn="l"/>
                          <a:tab pos="1816100" algn="l"/>
                          <a:tab pos="2032000" algn="l"/>
                          <a:tab pos="2679700" algn="l"/>
                          <a:tab pos="3022600" algn="l"/>
                          <a:tab pos="3810000" algn="l"/>
                          <a:tab pos="4381500" algn="l"/>
                          <a:tab pos="5156200" algn="l"/>
                          <a:tab pos="5410200" algn="l"/>
                        </a:tabLst>
                      </a:pPr>
                      <a:r>
                        <a:rPr lang="en-US" sz="1000" b="0" dirty="0">
                          <a:solidFill>
                            <a:schemeClr val="tx1"/>
                          </a:solidFill>
                          <a:effectLst/>
                        </a:rPr>
                        <a:t>g)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spc="-10" dirty="0" err="1">
                          <a:solidFill>
                            <a:schemeClr val="tx1"/>
                          </a:solidFill>
                          <a:effectLst/>
                        </a:rPr>
                        <a:t>c</a:t>
                      </a:r>
                      <a:r>
                        <a:rPr lang="en-US" sz="1000" b="0" dirty="0" err="1">
                          <a:solidFill>
                            <a:schemeClr val="tx1"/>
                          </a:solidFill>
                          <a:effectLst/>
                        </a:rPr>
                        <a:t>onge</a:t>
                      </a:r>
                      <a:r>
                        <a:rPr lang="en-US" sz="1000" b="0" spc="-10" dirty="0" err="1">
                          <a:solidFill>
                            <a:schemeClr val="tx1"/>
                          </a:solidFill>
                          <a:effectLst/>
                        </a:rPr>
                        <a:t>n</a:t>
                      </a:r>
                      <a:r>
                        <a:rPr lang="en-US" sz="1000" b="0" spc="5" dirty="0" err="1">
                          <a:solidFill>
                            <a:schemeClr val="tx1"/>
                          </a:solidFill>
                          <a:effectLst/>
                        </a:rPr>
                        <a:t>i</a:t>
                      </a:r>
                      <a:r>
                        <a:rPr lang="en-US" sz="1000" b="0" spc="-5" dirty="0" err="1">
                          <a:solidFill>
                            <a:schemeClr val="tx1"/>
                          </a:solidFill>
                          <a:effectLst/>
                        </a:rPr>
                        <a:t>t</a:t>
                      </a:r>
                      <a:r>
                        <a:rPr lang="en-US" sz="1000" b="0" dirty="0" err="1">
                          <a:solidFill>
                            <a:schemeClr val="tx1"/>
                          </a:solidFill>
                          <a:effectLst/>
                        </a:rPr>
                        <a:t>e</a:t>
                      </a:r>
                      <a:r>
                        <a:rPr lang="en-US" sz="1000" b="0" dirty="0">
                          <a:solidFill>
                            <a:schemeClr val="tx1"/>
                          </a:solidFill>
                          <a:effectLst/>
                        </a:rPr>
                        <a:t>	o	</a:t>
                      </a:r>
                      <a:r>
                        <a:rPr lang="en-US" sz="1000" b="0" dirty="0" err="1">
                          <a:solidFill>
                            <a:schemeClr val="tx1"/>
                          </a:solidFill>
                          <a:effectLst/>
                        </a:rPr>
                        <a:t>acqu</a:t>
                      </a:r>
                      <a:r>
                        <a:rPr lang="en-US" sz="1000" b="0" spc="-5" dirty="0" err="1">
                          <a:solidFill>
                            <a:schemeClr val="tx1"/>
                          </a:solidFill>
                          <a:effectLst/>
                        </a:rPr>
                        <a:t>i</a:t>
                      </a:r>
                      <a:r>
                        <a:rPr lang="en-US" sz="1000" b="0" dirty="0" err="1">
                          <a:solidFill>
                            <a:schemeClr val="tx1"/>
                          </a:solidFill>
                          <a:effectLst/>
                        </a:rPr>
                        <a:t>s</a:t>
                      </a:r>
                      <a:r>
                        <a:rPr lang="en-US" sz="1000" b="0" spc="-5" dirty="0" err="1">
                          <a:solidFill>
                            <a:schemeClr val="tx1"/>
                          </a:solidFill>
                          <a:effectLst/>
                        </a:rPr>
                        <a:t>i</a:t>
                      </a:r>
                      <a:r>
                        <a:rPr lang="en-US" sz="1000" b="0" spc="5" dirty="0" err="1">
                          <a:solidFill>
                            <a:schemeClr val="tx1"/>
                          </a:solidFill>
                          <a:effectLst/>
                        </a:rPr>
                        <a:t>t</a:t>
                      </a:r>
                      <a:r>
                        <a:rPr lang="en-US" sz="1000" b="0" dirty="0" err="1">
                          <a:solidFill>
                            <a:schemeClr val="tx1"/>
                          </a:solidFill>
                          <a:effectLst/>
                        </a:rPr>
                        <a:t>e</a:t>
                      </a:r>
                      <a:r>
                        <a:rPr lang="en-US" sz="1000" b="0" dirty="0">
                          <a:solidFill>
                            <a:schemeClr val="tx1"/>
                          </a:solidFill>
                          <a:effectLst/>
                        </a:rPr>
                        <a:t>	</a:t>
                      </a:r>
                      <a:r>
                        <a:rPr lang="en-US" sz="1000" b="0" dirty="0" err="1">
                          <a:solidFill>
                            <a:schemeClr val="tx1"/>
                          </a:solidFill>
                          <a:effectLst/>
                        </a:rPr>
                        <a:t>che</a:t>
                      </a:r>
                      <a:r>
                        <a:rPr lang="en-US" sz="1000" b="0" dirty="0">
                          <a:solidFill>
                            <a:schemeClr val="tx1"/>
                          </a:solidFill>
                          <a:effectLst/>
                        </a:rPr>
                        <a:t>	</a:t>
                      </a:r>
                      <a:r>
                        <a:rPr lang="en-US" sz="1000" b="0" dirty="0" err="1">
                          <a:solidFill>
                            <a:schemeClr val="tx1"/>
                          </a:solidFill>
                          <a:effectLst/>
                        </a:rPr>
                        <a:t>comp</a:t>
                      </a:r>
                      <a:r>
                        <a:rPr lang="en-US" sz="1000" b="0" spc="-15" dirty="0" err="1">
                          <a:solidFill>
                            <a:schemeClr val="tx1"/>
                          </a:solidFill>
                          <a:effectLst/>
                        </a:rPr>
                        <a:t>o</a:t>
                      </a:r>
                      <a:r>
                        <a:rPr lang="en-US" sz="1000" b="0" dirty="0" err="1">
                          <a:solidFill>
                            <a:schemeClr val="tx1"/>
                          </a:solidFill>
                          <a:effectLst/>
                        </a:rPr>
                        <a:t>r</a:t>
                      </a:r>
                      <a:r>
                        <a:rPr lang="en-US" sz="1000" b="0" spc="-5" dirty="0" err="1">
                          <a:solidFill>
                            <a:schemeClr val="tx1"/>
                          </a:solidFill>
                          <a:effectLst/>
                        </a:rPr>
                        <a:t>ti</a:t>
                      </a:r>
                      <a:r>
                        <a:rPr lang="en-US" sz="1000" b="0" dirty="0" err="1">
                          <a:solidFill>
                            <a:schemeClr val="tx1"/>
                          </a:solidFill>
                          <a:effectLst/>
                        </a:rPr>
                        <a:t>no</a:t>
                      </a:r>
                      <a:r>
                        <a:rPr lang="en-US" sz="1000" b="0" dirty="0">
                          <a:solidFill>
                            <a:schemeClr val="tx1"/>
                          </a:solidFill>
                          <a:effectLst/>
                        </a:rPr>
                        <a:t>	</a:t>
                      </a:r>
                      <a:r>
                        <a:rPr lang="en-US" sz="1000" b="0" dirty="0" err="1">
                          <a:solidFill>
                            <a:schemeClr val="tx1"/>
                          </a:solidFill>
                          <a:effectLst/>
                        </a:rPr>
                        <a:t>c</a:t>
                      </a:r>
                      <a:r>
                        <a:rPr lang="en-US" sz="1000" b="0" spc="-10" dirty="0" err="1">
                          <a:solidFill>
                            <a:schemeClr val="tx1"/>
                          </a:solidFill>
                          <a:effectLst/>
                        </a:rPr>
                        <a:t>a</a:t>
                      </a:r>
                      <a:r>
                        <a:rPr lang="en-US" sz="1000" b="0" dirty="0" err="1">
                          <a:solidFill>
                            <a:schemeClr val="tx1"/>
                          </a:solidFill>
                          <a:effectLst/>
                        </a:rPr>
                        <a:t>r</a:t>
                      </a:r>
                      <a:r>
                        <a:rPr lang="en-US" sz="1000" b="0" spc="5" dirty="0" err="1">
                          <a:solidFill>
                            <a:schemeClr val="tx1"/>
                          </a:solidFill>
                          <a:effectLst/>
                        </a:rPr>
                        <a:t>e</a:t>
                      </a:r>
                      <a:r>
                        <a:rPr lang="en-US" sz="1000" b="0" spc="-10" dirty="0" err="1">
                          <a:solidFill>
                            <a:schemeClr val="tx1"/>
                          </a:solidFill>
                          <a:effectLst/>
                        </a:rPr>
                        <a:t>n</a:t>
                      </a:r>
                      <a:r>
                        <a:rPr lang="en-US" sz="1000" b="0" spc="5" dirty="0" err="1">
                          <a:solidFill>
                            <a:schemeClr val="tx1"/>
                          </a:solidFill>
                          <a:effectLst/>
                        </a:rPr>
                        <a:t>t</a:t>
                      </a:r>
                      <a:r>
                        <a:rPr lang="en-US" sz="1000" b="0" dirty="0" err="1">
                          <a:solidFill>
                            <a:schemeClr val="tx1"/>
                          </a:solidFill>
                          <a:effectLst/>
                        </a:rPr>
                        <a:t>e</a:t>
                      </a:r>
                      <a:r>
                        <a:rPr lang="en-US" sz="1000" b="0" dirty="0">
                          <a:solidFill>
                            <a:schemeClr val="tx1"/>
                          </a:solidFill>
                          <a:effectLst/>
                        </a:rPr>
                        <a:t>	</a:t>
                      </a:r>
                      <a:r>
                        <a:rPr lang="en-US" sz="1000" b="0" dirty="0" err="1">
                          <a:solidFill>
                            <a:schemeClr val="tx1"/>
                          </a:solidFill>
                          <a:effectLst/>
                        </a:rPr>
                        <a:t>prod</a:t>
                      </a:r>
                      <a:r>
                        <a:rPr lang="en-US" sz="1000" b="0" spc="-10" dirty="0" err="1">
                          <a:solidFill>
                            <a:schemeClr val="tx1"/>
                          </a:solidFill>
                          <a:effectLst/>
                        </a:rPr>
                        <a:t>u</a:t>
                      </a:r>
                      <a:r>
                        <a:rPr lang="en-US" sz="1000" b="0" dirty="0" err="1">
                          <a:solidFill>
                            <a:schemeClr val="tx1"/>
                          </a:solidFill>
                          <a:effectLst/>
                        </a:rPr>
                        <a:t>z</a:t>
                      </a:r>
                      <a:r>
                        <a:rPr lang="en-US" sz="1000" b="0" spc="5" dirty="0" err="1">
                          <a:solidFill>
                            <a:schemeClr val="tx1"/>
                          </a:solidFill>
                          <a:effectLst/>
                        </a:rPr>
                        <a:t>i</a:t>
                      </a:r>
                      <a:r>
                        <a:rPr lang="en-US" sz="1000" b="0" spc="-10" dirty="0" err="1">
                          <a:solidFill>
                            <a:schemeClr val="tx1"/>
                          </a:solidFill>
                          <a:effectLst/>
                        </a:rPr>
                        <a:t>o</a:t>
                      </a:r>
                      <a:r>
                        <a:rPr lang="en-US" sz="1000" b="0" dirty="0" err="1">
                          <a:solidFill>
                            <a:schemeClr val="tx1"/>
                          </a:solidFill>
                          <a:effectLst/>
                        </a:rPr>
                        <a:t>ne</a:t>
                      </a:r>
                      <a:r>
                        <a:rPr lang="en-US" sz="1000" b="0" dirty="0">
                          <a:solidFill>
                            <a:schemeClr val="tx1"/>
                          </a:solidFill>
                          <a:effectLst/>
                        </a:rPr>
                        <a:t>	di	</a:t>
                      </a:r>
                      <a:r>
                        <a:rPr lang="en-US" sz="1000" b="0" dirty="0" err="1">
                          <a:solidFill>
                            <a:schemeClr val="tx1"/>
                          </a:solidFill>
                          <a:effectLst/>
                        </a:rPr>
                        <a:t>a</a:t>
                      </a:r>
                      <a:r>
                        <a:rPr lang="en-US" sz="1000" b="0" spc="-10" dirty="0" err="1">
                          <a:solidFill>
                            <a:schemeClr val="tx1"/>
                          </a:solidFill>
                          <a:effectLst/>
                        </a:rPr>
                        <a:t>n</a:t>
                      </a:r>
                      <a:r>
                        <a:rPr lang="en-US" sz="1000" b="0" spc="5" dirty="0" err="1">
                          <a:solidFill>
                            <a:schemeClr val="tx1"/>
                          </a:solidFill>
                          <a:effectLst/>
                        </a:rPr>
                        <a:t>ti</a:t>
                      </a:r>
                      <a:r>
                        <a:rPr lang="en-US" sz="1000" b="0" spc="-10" dirty="0" err="1">
                          <a:solidFill>
                            <a:schemeClr val="tx1"/>
                          </a:solidFill>
                          <a:effectLst/>
                        </a:rPr>
                        <a:t>c</a:t>
                      </a:r>
                      <a:r>
                        <a:rPr lang="en-US" sz="1000" b="0" dirty="0" err="1">
                          <a:solidFill>
                            <a:schemeClr val="tx1"/>
                          </a:solidFill>
                          <a:effectLst/>
                        </a:rPr>
                        <a:t>or</a:t>
                      </a:r>
                      <a:r>
                        <a:rPr lang="en-US" sz="1000" b="0" spc="-10" dirty="0" err="1">
                          <a:solidFill>
                            <a:schemeClr val="tx1"/>
                          </a:solidFill>
                          <a:effectLst/>
                        </a:rPr>
                        <a:t>p</a:t>
                      </a:r>
                      <a:r>
                        <a:rPr lang="en-US" sz="1000" b="0" spc="5" dirty="0" err="1">
                          <a:solidFill>
                            <a:schemeClr val="tx1"/>
                          </a:solidFill>
                          <a:effectLst/>
                        </a:rPr>
                        <a:t>i</a:t>
                      </a:r>
                      <a:r>
                        <a:rPr lang="en-US" sz="1000" b="0" dirty="0">
                          <a:solidFill>
                            <a:schemeClr val="tx1"/>
                          </a:solidFill>
                          <a:effectLst/>
                        </a:rPr>
                        <a:t>, </a:t>
                      </a:r>
                      <a:r>
                        <a:rPr lang="en-US" sz="1000" b="0" spc="5" dirty="0" err="1">
                          <a:solidFill>
                            <a:schemeClr val="tx1"/>
                          </a:solidFill>
                          <a:effectLst/>
                        </a:rPr>
                        <a:t>i</a:t>
                      </a:r>
                      <a:r>
                        <a:rPr lang="en-US" sz="1000" b="0" spc="-5" dirty="0" err="1">
                          <a:solidFill>
                            <a:schemeClr val="tx1"/>
                          </a:solidFill>
                          <a:effectLst/>
                        </a:rPr>
                        <a:t>mm</a:t>
                      </a:r>
                      <a:r>
                        <a:rPr lang="en-US" sz="1000" b="0" dirty="0" err="1">
                          <a:solidFill>
                            <a:schemeClr val="tx1"/>
                          </a:solidFill>
                          <a:effectLst/>
                        </a:rPr>
                        <a:t>unosop</a:t>
                      </a:r>
                      <a:r>
                        <a:rPr lang="en-US" sz="1000" b="0" spc="-10" dirty="0" err="1">
                          <a:solidFill>
                            <a:schemeClr val="tx1"/>
                          </a:solidFill>
                          <a:effectLst/>
                        </a:rPr>
                        <a:t>p</a:t>
                      </a:r>
                      <a:r>
                        <a:rPr lang="en-US" sz="1000" b="0" dirty="0" err="1">
                          <a:solidFill>
                            <a:schemeClr val="tx1"/>
                          </a:solidFill>
                          <a:effectLst/>
                        </a:rPr>
                        <a:t>r</a:t>
                      </a:r>
                      <a:r>
                        <a:rPr lang="en-US" sz="1000" b="0" spc="5" dirty="0" err="1">
                          <a:solidFill>
                            <a:schemeClr val="tx1"/>
                          </a:solidFill>
                          <a:effectLst/>
                        </a:rPr>
                        <a:t>e</a:t>
                      </a:r>
                      <a:r>
                        <a:rPr lang="en-US" sz="1000" b="0" spc="-10" dirty="0" err="1">
                          <a:solidFill>
                            <a:schemeClr val="tx1"/>
                          </a:solidFill>
                          <a:effectLst/>
                        </a:rPr>
                        <a:t>s</a:t>
                      </a:r>
                      <a:r>
                        <a:rPr lang="en-US" sz="1000" b="0" dirty="0" err="1">
                          <a:solidFill>
                            <a:schemeClr val="tx1"/>
                          </a:solidFill>
                          <a:effectLst/>
                        </a:rPr>
                        <a:t>s</a:t>
                      </a:r>
                      <a:r>
                        <a:rPr lang="en-US" sz="1000" b="0" spc="5" dirty="0" err="1">
                          <a:solidFill>
                            <a:schemeClr val="tx1"/>
                          </a:solidFill>
                          <a:effectLst/>
                        </a:rPr>
                        <a:t>i</a:t>
                      </a:r>
                      <a:r>
                        <a:rPr lang="en-US" sz="1000" b="0" spc="-10" dirty="0" err="1">
                          <a:solidFill>
                            <a:schemeClr val="tx1"/>
                          </a:solidFill>
                          <a:effectLst/>
                        </a:rPr>
                        <a:t>o</a:t>
                      </a:r>
                      <a:r>
                        <a:rPr lang="en-US" sz="1000" b="0" dirty="0" err="1">
                          <a:solidFill>
                            <a:schemeClr val="tx1"/>
                          </a:solidFill>
                          <a:effectLst/>
                        </a:rPr>
                        <a:t>ne</a:t>
                      </a:r>
                      <a:r>
                        <a:rPr lang="en-US" sz="1000" b="0" dirty="0">
                          <a:solidFill>
                            <a:schemeClr val="tx1"/>
                          </a:solidFill>
                          <a:effectLst/>
                        </a:rPr>
                        <a:t> </a:t>
                      </a:r>
                      <a:r>
                        <a:rPr lang="en-US" sz="1000" b="0" spc="-5" dirty="0" err="1">
                          <a:solidFill>
                            <a:schemeClr val="tx1"/>
                          </a:solidFill>
                          <a:effectLst/>
                        </a:rPr>
                        <a:t>i</a:t>
                      </a:r>
                      <a:r>
                        <a:rPr lang="en-US" sz="1000" b="0" dirty="0" err="1">
                          <a:solidFill>
                            <a:schemeClr val="tx1"/>
                          </a:solidFill>
                          <a:effectLst/>
                        </a:rPr>
                        <a:t>nd</a:t>
                      </a:r>
                      <a:r>
                        <a:rPr lang="en-US" sz="1000" b="0" spc="-10" dirty="0" err="1">
                          <a:solidFill>
                            <a:schemeClr val="tx1"/>
                          </a:solidFill>
                          <a:effectLst/>
                        </a:rPr>
                        <a:t>o</a:t>
                      </a:r>
                      <a:r>
                        <a:rPr lang="en-US" sz="1000" b="0" spc="5" dirty="0" err="1">
                          <a:solidFill>
                            <a:schemeClr val="tx1"/>
                          </a:solidFill>
                          <a:effectLst/>
                        </a:rPr>
                        <a:t>t</a:t>
                      </a:r>
                      <a:r>
                        <a:rPr lang="en-US" sz="1000" b="0" spc="-5" dirty="0" err="1">
                          <a:solidFill>
                            <a:schemeClr val="tx1"/>
                          </a:solidFill>
                          <a:effectLst/>
                        </a:rPr>
                        <a:t>t</a:t>
                      </a:r>
                      <a:r>
                        <a:rPr lang="en-US" sz="1000" b="0" dirty="0" err="1">
                          <a:solidFill>
                            <a:schemeClr val="tx1"/>
                          </a:solidFill>
                          <a:effectLst/>
                        </a:rPr>
                        <a:t>a</a:t>
                      </a:r>
                      <a:r>
                        <a:rPr lang="en-US" sz="1000" b="0" dirty="0">
                          <a:solidFill>
                            <a:schemeClr val="tx1"/>
                          </a:solidFill>
                          <a:effectLst/>
                        </a:rPr>
                        <a:t> da </a:t>
                      </a:r>
                      <a:r>
                        <a:rPr lang="en-US" sz="1000" b="0" spc="5" dirty="0" err="1">
                          <a:solidFill>
                            <a:schemeClr val="tx1"/>
                          </a:solidFill>
                          <a:effectLst/>
                        </a:rPr>
                        <a:t>f</a:t>
                      </a:r>
                      <a:r>
                        <a:rPr lang="en-US" sz="1000" b="0" spc="-10" dirty="0" err="1">
                          <a:solidFill>
                            <a:schemeClr val="tx1"/>
                          </a:solidFill>
                          <a:effectLst/>
                        </a:rPr>
                        <a:t>a</a:t>
                      </a:r>
                      <a:r>
                        <a:rPr lang="en-US" sz="1000" b="0" dirty="0" err="1">
                          <a:solidFill>
                            <a:schemeClr val="tx1"/>
                          </a:solidFill>
                          <a:effectLst/>
                        </a:rPr>
                        <a:t>rmaci</a:t>
                      </a:r>
                      <a:r>
                        <a:rPr lang="en-US" sz="1000" b="0" spc="-5" dirty="0">
                          <a:solidFill>
                            <a:schemeClr val="tx1"/>
                          </a:solidFill>
                          <a:effectLst/>
                        </a:rPr>
                        <a:t> </a:t>
                      </a:r>
                      <a:r>
                        <a:rPr lang="en-US" sz="1000" b="0" dirty="0">
                          <a:solidFill>
                            <a:schemeClr val="tx1"/>
                          </a:solidFill>
                          <a:effectLst/>
                        </a:rPr>
                        <a:t>o da </a:t>
                      </a:r>
                      <a:r>
                        <a:rPr lang="en-US" sz="1000" b="0" spc="-5" dirty="0">
                          <a:solidFill>
                            <a:schemeClr val="tx1"/>
                          </a:solidFill>
                          <a:effectLst/>
                        </a:rPr>
                        <a:t>H</a:t>
                      </a:r>
                      <a:r>
                        <a:rPr lang="en-US" sz="1000" b="0" spc="5" dirty="0">
                          <a:solidFill>
                            <a:schemeClr val="tx1"/>
                          </a:solidFill>
                          <a:effectLst/>
                        </a:rPr>
                        <a:t>I</a:t>
                      </a:r>
                      <a:r>
                        <a:rPr lang="en-US" sz="1000" b="0" spc="-15" dirty="0">
                          <a:solidFill>
                            <a:schemeClr val="tx1"/>
                          </a:solidFill>
                          <a:effectLst/>
                        </a:rPr>
                        <a:t>V</a:t>
                      </a:r>
                      <a:r>
                        <a:rPr lang="en-US" sz="1000" b="0" dirty="0">
                          <a:solidFill>
                            <a:schemeClr val="tx1"/>
                          </a:solidFill>
                          <a:effectLst/>
                        </a:rPr>
                        <a:t>;</a:t>
                      </a:r>
                      <a:endParaRPr lang="it-IT" sz="1000" b="0" dirty="0">
                        <a:solidFill>
                          <a:schemeClr val="tx1"/>
                        </a:solidFill>
                        <a:effectLst/>
                      </a:endParaRPr>
                    </a:p>
                    <a:p>
                      <a:pPr marL="250825">
                        <a:lnSpc>
                          <a:spcPts val="1245"/>
                        </a:lnSpc>
                        <a:spcAft>
                          <a:spcPts val="0"/>
                        </a:spcAft>
                        <a:tabLst>
                          <a:tab pos="520700" algn="l"/>
                        </a:tabLst>
                      </a:pPr>
                      <a:r>
                        <a:rPr lang="en-US" sz="1000" b="0" dirty="0">
                          <a:solidFill>
                            <a:schemeClr val="tx1"/>
                          </a:solidFill>
                          <a:effectLst/>
                        </a:rPr>
                        <a:t>h)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spc="5" dirty="0" err="1">
                          <a:solidFill>
                            <a:schemeClr val="tx1"/>
                          </a:solidFill>
                          <a:effectLst/>
                        </a:rPr>
                        <a:t>i</a:t>
                      </a:r>
                      <a:r>
                        <a:rPr lang="en-US" sz="1000" b="0" spc="-10" dirty="0" err="1">
                          <a:solidFill>
                            <a:schemeClr val="tx1"/>
                          </a:solidFill>
                          <a:effectLst/>
                        </a:rPr>
                        <a:t>n</a:t>
                      </a:r>
                      <a:r>
                        <a:rPr lang="en-US" sz="1000" b="0" spc="5" dirty="0" err="1">
                          <a:solidFill>
                            <a:schemeClr val="tx1"/>
                          </a:solidFill>
                          <a:effectLst/>
                        </a:rPr>
                        <a:t>f</a:t>
                      </a:r>
                      <a:r>
                        <a:rPr lang="en-US" sz="1000" b="0" spc="-5" dirty="0" err="1">
                          <a:solidFill>
                            <a:schemeClr val="tx1"/>
                          </a:solidFill>
                          <a:effectLst/>
                        </a:rPr>
                        <a:t>i</a:t>
                      </a:r>
                      <a:r>
                        <a:rPr lang="en-US" sz="1000" b="0" dirty="0" err="1">
                          <a:solidFill>
                            <a:schemeClr val="tx1"/>
                          </a:solidFill>
                          <a:effectLst/>
                        </a:rPr>
                        <a:t>a</a:t>
                      </a:r>
                      <a:r>
                        <a:rPr lang="en-US" sz="1000" b="0" spc="-5" dirty="0" err="1">
                          <a:solidFill>
                            <a:schemeClr val="tx1"/>
                          </a:solidFill>
                          <a:effectLst/>
                        </a:rPr>
                        <a:t>mm</a:t>
                      </a:r>
                      <a:r>
                        <a:rPr lang="en-US" sz="1000" b="0" dirty="0" err="1">
                          <a:solidFill>
                            <a:schemeClr val="tx1"/>
                          </a:solidFill>
                          <a:effectLst/>
                        </a:rPr>
                        <a:t>a</a:t>
                      </a:r>
                      <a:r>
                        <a:rPr lang="en-US" sz="1000" b="0" spc="5" dirty="0" err="1">
                          <a:solidFill>
                            <a:schemeClr val="tx1"/>
                          </a:solidFill>
                          <a:effectLst/>
                        </a:rPr>
                        <a:t>t</a:t>
                      </a:r>
                      <a:r>
                        <a:rPr lang="en-US" sz="1000" b="0" dirty="0" err="1">
                          <a:solidFill>
                            <a:schemeClr val="tx1"/>
                          </a:solidFill>
                          <a:effectLst/>
                        </a:rPr>
                        <a:t>o</a:t>
                      </a:r>
                      <a:r>
                        <a:rPr lang="en-US" sz="1000" b="0" spc="-10" dirty="0" err="1">
                          <a:solidFill>
                            <a:schemeClr val="tx1"/>
                          </a:solidFill>
                          <a:effectLst/>
                        </a:rPr>
                        <a:t>r</a:t>
                      </a:r>
                      <a:r>
                        <a:rPr lang="en-US" sz="1000" b="0" spc="5" dirty="0" err="1">
                          <a:solidFill>
                            <a:schemeClr val="tx1"/>
                          </a:solidFill>
                          <a:effectLst/>
                        </a:rPr>
                        <a:t>i</a:t>
                      </a:r>
                      <a:r>
                        <a:rPr lang="en-US" sz="1000" b="0" dirty="0" err="1">
                          <a:solidFill>
                            <a:schemeClr val="tx1"/>
                          </a:solidFill>
                          <a:effectLst/>
                        </a:rPr>
                        <a:t>e</a:t>
                      </a:r>
                      <a:r>
                        <a:rPr lang="en-US" sz="1000" b="0" spc="-10" dirty="0">
                          <a:solidFill>
                            <a:schemeClr val="tx1"/>
                          </a:solidFill>
                          <a:effectLst/>
                        </a:rPr>
                        <a:t> </a:t>
                      </a:r>
                      <a:r>
                        <a:rPr lang="en-US" sz="1000" b="0" dirty="0" err="1">
                          <a:solidFill>
                            <a:schemeClr val="tx1"/>
                          </a:solidFill>
                          <a:effectLst/>
                        </a:rPr>
                        <a:t>c</a:t>
                      </a:r>
                      <a:r>
                        <a:rPr lang="en-US" sz="1000" b="0" spc="5" dirty="0" err="1">
                          <a:solidFill>
                            <a:schemeClr val="tx1"/>
                          </a:solidFill>
                          <a:effectLst/>
                        </a:rPr>
                        <a:t>r</a:t>
                      </a:r>
                      <a:r>
                        <a:rPr lang="en-US" sz="1000" b="0" spc="-10" dirty="0" err="1">
                          <a:solidFill>
                            <a:schemeClr val="tx1"/>
                          </a:solidFill>
                          <a:effectLst/>
                        </a:rPr>
                        <a:t>o</a:t>
                      </a:r>
                      <a:r>
                        <a:rPr lang="en-US" sz="1000" b="0" dirty="0" err="1">
                          <a:solidFill>
                            <a:schemeClr val="tx1"/>
                          </a:solidFill>
                          <a:effectLst/>
                        </a:rPr>
                        <a:t>n</a:t>
                      </a:r>
                      <a:r>
                        <a:rPr lang="en-US" sz="1000" b="0" spc="5" dirty="0" err="1">
                          <a:solidFill>
                            <a:schemeClr val="tx1"/>
                          </a:solidFill>
                          <a:effectLst/>
                        </a:rPr>
                        <a:t>i</a:t>
                      </a:r>
                      <a:r>
                        <a:rPr lang="en-US" sz="1000" b="0" dirty="0" err="1">
                          <a:solidFill>
                            <a:schemeClr val="tx1"/>
                          </a:solidFill>
                          <a:effectLst/>
                        </a:rPr>
                        <a:t>che</a:t>
                      </a:r>
                      <a:r>
                        <a:rPr lang="en-US" sz="1000" b="0" spc="-10" dirty="0">
                          <a:solidFill>
                            <a:schemeClr val="tx1"/>
                          </a:solidFill>
                          <a:effectLst/>
                        </a:rPr>
                        <a:t> </a:t>
                      </a:r>
                      <a:r>
                        <a:rPr lang="en-US" sz="1000" b="0" dirty="0">
                          <a:solidFill>
                            <a:schemeClr val="tx1"/>
                          </a:solidFill>
                          <a:effectLst/>
                        </a:rPr>
                        <a:t>e </a:t>
                      </a:r>
                      <a:r>
                        <a:rPr lang="en-US" sz="1000" b="0" spc="-10" dirty="0" err="1">
                          <a:solidFill>
                            <a:schemeClr val="tx1"/>
                          </a:solidFill>
                          <a:effectLst/>
                        </a:rPr>
                        <a:t>s</a:t>
                      </a:r>
                      <a:r>
                        <a:rPr lang="en-US" sz="1000" b="0" spc="5" dirty="0" err="1">
                          <a:solidFill>
                            <a:schemeClr val="tx1"/>
                          </a:solidFill>
                          <a:effectLst/>
                        </a:rPr>
                        <a:t>i</a:t>
                      </a:r>
                      <a:r>
                        <a:rPr lang="en-US" sz="1000" b="0" dirty="0" err="1">
                          <a:solidFill>
                            <a:schemeClr val="tx1"/>
                          </a:solidFill>
                          <a:effectLst/>
                        </a:rPr>
                        <a:t>nd</a:t>
                      </a:r>
                      <a:r>
                        <a:rPr lang="en-US" sz="1000" b="0" spc="-10" dirty="0" err="1">
                          <a:solidFill>
                            <a:schemeClr val="tx1"/>
                          </a:solidFill>
                          <a:effectLst/>
                        </a:rPr>
                        <a:t>r</a:t>
                      </a:r>
                      <a:r>
                        <a:rPr lang="en-US" sz="1000" b="0" dirty="0" err="1">
                          <a:solidFill>
                            <a:schemeClr val="tx1"/>
                          </a:solidFill>
                          <a:effectLst/>
                        </a:rPr>
                        <a:t>o</a:t>
                      </a:r>
                      <a:r>
                        <a:rPr lang="en-US" sz="1000" b="0" spc="-5" dirty="0" err="1">
                          <a:solidFill>
                            <a:schemeClr val="tx1"/>
                          </a:solidFill>
                          <a:effectLst/>
                        </a:rPr>
                        <a:t>m</a:t>
                      </a:r>
                      <a:r>
                        <a:rPr lang="en-US" sz="1000" b="0" dirty="0" err="1">
                          <a:solidFill>
                            <a:schemeClr val="tx1"/>
                          </a:solidFill>
                          <a:effectLst/>
                        </a:rPr>
                        <a:t>i</a:t>
                      </a:r>
                      <a:r>
                        <a:rPr lang="en-US" sz="1000" b="0" spc="5" dirty="0">
                          <a:solidFill>
                            <a:schemeClr val="tx1"/>
                          </a:solidFill>
                          <a:effectLst/>
                        </a:rPr>
                        <a:t> </a:t>
                      </a:r>
                      <a:r>
                        <a:rPr lang="en-US" sz="1000" b="0" dirty="0">
                          <a:solidFill>
                            <a:schemeClr val="tx1"/>
                          </a:solidFill>
                          <a:effectLst/>
                        </a:rPr>
                        <a:t>da </a:t>
                      </a:r>
                      <a:r>
                        <a:rPr lang="en-US" sz="1000" b="0" spc="-5" dirty="0" err="1">
                          <a:solidFill>
                            <a:schemeClr val="tx1"/>
                          </a:solidFill>
                          <a:effectLst/>
                        </a:rPr>
                        <a:t>m</a:t>
                      </a:r>
                      <a:r>
                        <a:rPr lang="en-US" sz="1000" b="0" spc="-1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10" dirty="0" err="1">
                          <a:solidFill>
                            <a:schemeClr val="tx1"/>
                          </a:solidFill>
                          <a:effectLst/>
                        </a:rPr>
                        <a:t>ss</a:t>
                      </a:r>
                      <a:r>
                        <a:rPr lang="en-US" sz="1000" b="0" dirty="0" err="1">
                          <a:solidFill>
                            <a:schemeClr val="tx1"/>
                          </a:solidFill>
                          <a:effectLst/>
                        </a:rPr>
                        <a:t>orb</a:t>
                      </a:r>
                      <a:r>
                        <a:rPr lang="en-US" sz="1000" b="0" spc="5" dirty="0" err="1">
                          <a:solidFill>
                            <a:schemeClr val="tx1"/>
                          </a:solidFill>
                          <a:effectLst/>
                        </a:rPr>
                        <a:t>i</a:t>
                      </a:r>
                      <a:r>
                        <a:rPr lang="en-US" sz="1000" b="0" spc="-5" dirty="0" err="1">
                          <a:solidFill>
                            <a:schemeClr val="tx1"/>
                          </a:solidFill>
                          <a:effectLst/>
                        </a:rPr>
                        <a:t>m</a:t>
                      </a:r>
                      <a:r>
                        <a:rPr lang="en-US" sz="1000" b="0" dirty="0" err="1">
                          <a:solidFill>
                            <a:schemeClr val="tx1"/>
                          </a:solidFill>
                          <a:effectLst/>
                        </a:rPr>
                        <a:t>e</a:t>
                      </a:r>
                      <a:r>
                        <a:rPr lang="en-US" sz="1000" b="0" spc="-10" dirty="0" err="1">
                          <a:solidFill>
                            <a:schemeClr val="tx1"/>
                          </a:solidFill>
                          <a:effectLst/>
                        </a:rPr>
                        <a:t>n</a:t>
                      </a:r>
                      <a:r>
                        <a:rPr lang="en-US" sz="1000" b="0" spc="5" dirty="0" err="1">
                          <a:solidFill>
                            <a:schemeClr val="tx1"/>
                          </a:solidFill>
                          <a:effectLst/>
                        </a:rPr>
                        <a:t>t</a:t>
                      </a:r>
                      <a:r>
                        <a:rPr lang="en-US" sz="1000" b="0" dirty="0" err="1">
                          <a:solidFill>
                            <a:schemeClr val="tx1"/>
                          </a:solidFill>
                          <a:effectLst/>
                        </a:rPr>
                        <a:t>o</a:t>
                      </a:r>
                      <a:r>
                        <a:rPr lang="en-US" sz="1000" b="0" spc="-10" dirty="0">
                          <a:solidFill>
                            <a:schemeClr val="tx1"/>
                          </a:solidFill>
                          <a:effectLst/>
                        </a:rPr>
                        <a:t> </a:t>
                      </a:r>
                      <a:r>
                        <a:rPr lang="en-US" sz="1000" b="0" spc="5" dirty="0" err="1">
                          <a:solidFill>
                            <a:schemeClr val="tx1"/>
                          </a:solidFill>
                          <a:effectLst/>
                        </a:rPr>
                        <a:t>i</a:t>
                      </a:r>
                      <a:r>
                        <a:rPr lang="en-US" sz="1000" b="0" dirty="0" err="1">
                          <a:solidFill>
                            <a:schemeClr val="tx1"/>
                          </a:solidFill>
                          <a:effectLst/>
                        </a:rPr>
                        <a:t>n</a:t>
                      </a:r>
                      <a:r>
                        <a:rPr lang="en-US" sz="1000" b="0" spc="-5" dirty="0" err="1">
                          <a:solidFill>
                            <a:schemeClr val="tx1"/>
                          </a:solidFill>
                          <a:effectLst/>
                        </a:rPr>
                        <a:t>t</a:t>
                      </a:r>
                      <a:r>
                        <a:rPr lang="en-US" sz="1000" b="0" dirty="0" err="1">
                          <a:solidFill>
                            <a:schemeClr val="tx1"/>
                          </a:solidFill>
                          <a:effectLst/>
                        </a:rPr>
                        <a:t>e</a:t>
                      </a:r>
                      <a:r>
                        <a:rPr lang="en-US" sz="1000" b="0" spc="-10" dirty="0" err="1">
                          <a:solidFill>
                            <a:schemeClr val="tx1"/>
                          </a:solidFill>
                          <a:effectLst/>
                        </a:rPr>
                        <a:t>s</a:t>
                      </a:r>
                      <a:r>
                        <a:rPr lang="en-US" sz="1000" b="0" spc="5" dirty="0" err="1">
                          <a:solidFill>
                            <a:schemeClr val="tx1"/>
                          </a:solidFill>
                          <a:effectLst/>
                        </a:rPr>
                        <a:t>ti</a:t>
                      </a:r>
                      <a:r>
                        <a:rPr lang="en-US" sz="1000" b="0" dirty="0" err="1">
                          <a:solidFill>
                            <a:schemeClr val="tx1"/>
                          </a:solidFill>
                          <a:effectLst/>
                        </a:rPr>
                        <a:t>n</a:t>
                      </a:r>
                      <a:r>
                        <a:rPr lang="en-US" sz="1000" b="0" spc="-10" dirty="0" err="1">
                          <a:solidFill>
                            <a:schemeClr val="tx1"/>
                          </a:solidFill>
                          <a:effectLst/>
                        </a:rPr>
                        <a:t>a</a:t>
                      </a:r>
                      <a:r>
                        <a:rPr lang="en-US" sz="1000" b="0" spc="-5" dirty="0" err="1">
                          <a:solidFill>
                            <a:schemeClr val="tx1"/>
                          </a:solidFill>
                          <a:effectLst/>
                        </a:rPr>
                        <a:t>l</a:t>
                      </a:r>
                      <a:r>
                        <a:rPr lang="en-US" sz="1000" b="0" spc="5" dirty="0" err="1">
                          <a:solidFill>
                            <a:schemeClr val="tx1"/>
                          </a:solidFill>
                          <a:effectLst/>
                        </a:rPr>
                        <a:t>i</a:t>
                      </a:r>
                      <a:r>
                        <a:rPr lang="en-US" sz="1000" b="0" dirty="0">
                          <a:solidFill>
                            <a:schemeClr val="tx1"/>
                          </a:solidFill>
                          <a:effectLst/>
                        </a:rPr>
                        <a:t>;</a:t>
                      </a:r>
                      <a:endParaRPr lang="it-IT" sz="1000" b="0" dirty="0">
                        <a:solidFill>
                          <a:schemeClr val="tx1"/>
                        </a:solidFill>
                        <a:effectLst/>
                      </a:endParaRPr>
                    </a:p>
                    <a:p>
                      <a:pPr marL="250825">
                        <a:lnSpc>
                          <a:spcPct val="115000"/>
                        </a:lnSpc>
                        <a:spcBef>
                          <a:spcPts val="5"/>
                        </a:spcBef>
                        <a:spcAft>
                          <a:spcPts val="0"/>
                        </a:spcAft>
                        <a:tabLst>
                          <a:tab pos="520700" algn="l"/>
                        </a:tabLst>
                      </a:pPr>
                      <a:r>
                        <a:rPr lang="en-US" sz="1000" b="0" spc="5" dirty="0" err="1">
                          <a:solidFill>
                            <a:schemeClr val="tx1"/>
                          </a:solidFill>
                          <a:effectLst/>
                        </a:rPr>
                        <a:t>i</a:t>
                      </a:r>
                      <a:r>
                        <a:rPr lang="en-US" sz="1000" b="0" dirty="0">
                          <a:solidFill>
                            <a:schemeClr val="tx1"/>
                          </a:solidFill>
                          <a:effectLst/>
                        </a:rPr>
                        <a:t>)	</a:t>
                      </a:r>
                      <a:r>
                        <a:rPr lang="en-US" sz="1000" b="0" dirty="0" err="1">
                          <a:solidFill>
                            <a:schemeClr val="tx1"/>
                          </a:solidFill>
                          <a:effectLst/>
                        </a:rPr>
                        <a:t>pa</a:t>
                      </a:r>
                      <a:r>
                        <a:rPr lang="en-US" sz="1000" b="0" spc="5" dirty="0" err="1">
                          <a:solidFill>
                            <a:schemeClr val="tx1"/>
                          </a:solidFill>
                          <a:effectLst/>
                        </a:rPr>
                        <a:t>t</a:t>
                      </a:r>
                      <a:r>
                        <a:rPr lang="en-US" sz="1000" b="0" spc="-10" dirty="0" err="1">
                          <a:solidFill>
                            <a:schemeClr val="tx1"/>
                          </a:solidFill>
                          <a:effectLst/>
                        </a:rPr>
                        <a:t>o</a:t>
                      </a:r>
                      <a:r>
                        <a:rPr lang="en-US" sz="1000" b="0" spc="5" dirty="0" err="1">
                          <a:solidFill>
                            <a:schemeClr val="tx1"/>
                          </a:solidFill>
                          <a:effectLst/>
                        </a:rPr>
                        <a:t>l</a:t>
                      </a:r>
                      <a:r>
                        <a:rPr lang="en-US" sz="1000" b="0" dirty="0" err="1">
                          <a:solidFill>
                            <a:schemeClr val="tx1"/>
                          </a:solidFill>
                          <a:effectLst/>
                        </a:rPr>
                        <a:t>og</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p</a:t>
                      </a:r>
                      <a:r>
                        <a:rPr lang="en-US" sz="1000" b="0" spc="-10" dirty="0">
                          <a:solidFill>
                            <a:schemeClr val="tx1"/>
                          </a:solidFill>
                          <a:effectLst/>
                        </a:rPr>
                        <a:t>e</a:t>
                      </a:r>
                      <a:r>
                        <a:rPr lang="en-US" sz="1000" b="0" dirty="0">
                          <a:solidFill>
                            <a:schemeClr val="tx1"/>
                          </a:solidFill>
                          <a:effectLst/>
                        </a:rPr>
                        <a:t>r </a:t>
                      </a:r>
                      <a:r>
                        <a:rPr lang="en-US" sz="1000" b="0" spc="-5" dirty="0">
                          <a:solidFill>
                            <a:schemeClr val="tx1"/>
                          </a:solidFill>
                          <a:effectLst/>
                        </a:rPr>
                        <a:t>l</a:t>
                      </a:r>
                      <a:r>
                        <a:rPr lang="en-US" sz="1000" b="0" dirty="0">
                          <a:solidFill>
                            <a:schemeClr val="tx1"/>
                          </a:solidFill>
                          <a:effectLst/>
                        </a:rPr>
                        <a:t>e </a:t>
                      </a:r>
                      <a:r>
                        <a:rPr lang="en-US" sz="1000" b="0" dirty="0" err="1">
                          <a:solidFill>
                            <a:schemeClr val="tx1"/>
                          </a:solidFill>
                          <a:effectLst/>
                        </a:rPr>
                        <a:t>qu</a:t>
                      </a:r>
                      <a:r>
                        <a:rPr lang="en-US" sz="1000" b="0" spc="-1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i</a:t>
                      </a:r>
                      <a:r>
                        <a:rPr lang="en-US" sz="1000" b="0" spc="-5" dirty="0">
                          <a:solidFill>
                            <a:schemeClr val="tx1"/>
                          </a:solidFill>
                          <a:effectLst/>
                        </a:rPr>
                        <a:t> </a:t>
                      </a:r>
                      <a:r>
                        <a:rPr lang="en-US" sz="1000" b="0" dirty="0" err="1">
                          <a:solidFill>
                            <a:schemeClr val="tx1"/>
                          </a:solidFill>
                          <a:effectLst/>
                        </a:rPr>
                        <a:t>sono</a:t>
                      </a:r>
                      <a:r>
                        <a:rPr lang="en-US" sz="1000" b="0" spc="-10" dirty="0">
                          <a:solidFill>
                            <a:schemeClr val="tx1"/>
                          </a:solidFill>
                          <a:effectLst/>
                        </a:rPr>
                        <a:t> </a:t>
                      </a:r>
                      <a:r>
                        <a:rPr lang="en-US" sz="1000" b="0" dirty="0" err="1">
                          <a:solidFill>
                            <a:schemeClr val="tx1"/>
                          </a:solidFill>
                          <a:effectLst/>
                        </a:rPr>
                        <a:t>prog</a:t>
                      </a:r>
                      <a:r>
                        <a:rPr lang="en-US" sz="1000" b="0" spc="5" dirty="0" err="1">
                          <a:solidFill>
                            <a:schemeClr val="tx1"/>
                          </a:solidFill>
                          <a:effectLst/>
                        </a:rPr>
                        <a:t>r</a:t>
                      </a:r>
                      <a:r>
                        <a:rPr lang="en-US" sz="1000" b="0" dirty="0" err="1">
                          <a:solidFill>
                            <a:schemeClr val="tx1"/>
                          </a:solidFill>
                          <a:effectLst/>
                        </a:rPr>
                        <a:t>a</a:t>
                      </a:r>
                      <a:r>
                        <a:rPr lang="en-US" sz="1000" b="0" spc="-5" dirty="0" err="1">
                          <a:solidFill>
                            <a:schemeClr val="tx1"/>
                          </a:solidFill>
                          <a:effectLst/>
                        </a:rPr>
                        <a:t>mm</a:t>
                      </a:r>
                      <a:r>
                        <a:rPr lang="en-US" sz="1000" b="0" spc="-10" dirty="0" err="1">
                          <a:solidFill>
                            <a:schemeClr val="tx1"/>
                          </a:solidFill>
                          <a:effectLst/>
                        </a:rPr>
                        <a:t>a</a:t>
                      </a:r>
                      <a:r>
                        <a:rPr lang="en-US" sz="1000" b="0" spc="5" dirty="0" err="1">
                          <a:solidFill>
                            <a:schemeClr val="tx1"/>
                          </a:solidFill>
                          <a:effectLst/>
                        </a:rPr>
                        <a:t>t</a:t>
                      </a:r>
                      <a:r>
                        <a:rPr lang="en-US" sz="1000" b="0" dirty="0" err="1">
                          <a:solidFill>
                            <a:schemeClr val="tx1"/>
                          </a:solidFill>
                          <a:effectLst/>
                        </a:rPr>
                        <a:t>i</a:t>
                      </a:r>
                      <a:r>
                        <a:rPr lang="en-US" sz="1000" b="0" spc="-5" dirty="0">
                          <a:solidFill>
                            <a:schemeClr val="tx1"/>
                          </a:solidFill>
                          <a:effectLst/>
                        </a:rPr>
                        <a:t> </a:t>
                      </a:r>
                      <a:r>
                        <a:rPr lang="en-US" sz="1000" b="0" spc="5" dirty="0" err="1">
                          <a:solidFill>
                            <a:schemeClr val="tx1"/>
                          </a:solidFill>
                          <a:effectLst/>
                        </a:rPr>
                        <a:t>i</a:t>
                      </a:r>
                      <a:r>
                        <a:rPr lang="en-US" sz="1000" b="0" spc="-5" dirty="0" err="1">
                          <a:solidFill>
                            <a:schemeClr val="tx1"/>
                          </a:solidFill>
                          <a:effectLst/>
                        </a:rPr>
                        <a:t>m</a:t>
                      </a:r>
                      <a:r>
                        <a:rPr lang="en-US" sz="1000" b="0" dirty="0" err="1">
                          <a:solidFill>
                            <a:schemeClr val="tx1"/>
                          </a:solidFill>
                          <a:effectLst/>
                        </a:rPr>
                        <a:t>po</a:t>
                      </a:r>
                      <a:r>
                        <a:rPr lang="en-US" sz="1000" b="0" spc="-10" dirty="0" err="1">
                          <a:solidFill>
                            <a:schemeClr val="tx1"/>
                          </a:solidFill>
                          <a:effectLst/>
                        </a:rPr>
                        <a:t>r</a:t>
                      </a:r>
                      <a:r>
                        <a:rPr lang="en-US" sz="1000" b="0" spc="5" dirty="0" err="1">
                          <a:solidFill>
                            <a:schemeClr val="tx1"/>
                          </a:solidFill>
                          <a:effectLst/>
                        </a:rPr>
                        <a:t>t</a:t>
                      </a:r>
                      <a:r>
                        <a:rPr lang="en-US" sz="1000" b="0" dirty="0" err="1">
                          <a:solidFill>
                            <a:schemeClr val="tx1"/>
                          </a:solidFill>
                          <a:effectLst/>
                        </a:rPr>
                        <a:t>a</a:t>
                      </a:r>
                      <a:r>
                        <a:rPr lang="en-US" sz="1000" b="0" spc="-10" dirty="0" err="1">
                          <a:solidFill>
                            <a:schemeClr val="tx1"/>
                          </a:solidFill>
                          <a:effectLst/>
                        </a:rPr>
                        <a:t>n</a:t>
                      </a:r>
                      <a:r>
                        <a:rPr lang="en-US" sz="1000" b="0" spc="5" dirty="0" err="1">
                          <a:solidFill>
                            <a:schemeClr val="tx1"/>
                          </a:solidFill>
                          <a:effectLst/>
                        </a:rPr>
                        <a:t>t</a:t>
                      </a:r>
                      <a:r>
                        <a:rPr lang="en-US" sz="1000" b="0" dirty="0" err="1">
                          <a:solidFill>
                            <a:schemeClr val="tx1"/>
                          </a:solidFill>
                          <a:effectLst/>
                        </a:rPr>
                        <a:t>i</a:t>
                      </a:r>
                      <a:r>
                        <a:rPr lang="en-US" sz="1000" b="0" spc="-5" dirty="0">
                          <a:solidFill>
                            <a:schemeClr val="tx1"/>
                          </a:solidFill>
                          <a:effectLst/>
                        </a:rPr>
                        <a:t> </a:t>
                      </a:r>
                      <a:r>
                        <a:rPr lang="en-US" sz="1000" b="0" spc="5" dirty="0" err="1">
                          <a:solidFill>
                            <a:schemeClr val="tx1"/>
                          </a:solidFill>
                          <a:effectLst/>
                        </a:rPr>
                        <a:t>i</a:t>
                      </a:r>
                      <a:r>
                        <a:rPr lang="en-US" sz="1000" b="0" dirty="0" err="1">
                          <a:solidFill>
                            <a:schemeClr val="tx1"/>
                          </a:solidFill>
                          <a:effectLst/>
                        </a:rPr>
                        <a:t>n</a:t>
                      </a:r>
                      <a:r>
                        <a:rPr lang="en-US" sz="1000" b="0" spc="-5" dirty="0" err="1">
                          <a:solidFill>
                            <a:schemeClr val="tx1"/>
                          </a:solidFill>
                          <a:effectLst/>
                        </a:rPr>
                        <a:t>t</a:t>
                      </a:r>
                      <a:r>
                        <a:rPr lang="en-US" sz="1000" b="0" dirty="0" err="1">
                          <a:solidFill>
                            <a:schemeClr val="tx1"/>
                          </a:solidFill>
                          <a:effectLst/>
                        </a:rPr>
                        <a:t>e</a:t>
                      </a:r>
                      <a:r>
                        <a:rPr lang="en-US" sz="1000" b="0" spc="5" dirty="0" err="1">
                          <a:solidFill>
                            <a:schemeClr val="tx1"/>
                          </a:solidFill>
                          <a:effectLst/>
                        </a:rPr>
                        <a:t>r</a:t>
                      </a:r>
                      <a:r>
                        <a:rPr lang="en-US" sz="1000" b="0" dirty="0" err="1">
                          <a:solidFill>
                            <a:schemeClr val="tx1"/>
                          </a:solidFill>
                          <a:effectLst/>
                        </a:rPr>
                        <a:t>ve</a:t>
                      </a:r>
                      <a:r>
                        <a:rPr lang="en-US" sz="1000" b="0" spc="-10" dirty="0" err="1">
                          <a:solidFill>
                            <a:schemeClr val="tx1"/>
                          </a:solidFill>
                          <a:effectLst/>
                        </a:rPr>
                        <a:t>n</a:t>
                      </a:r>
                      <a:r>
                        <a:rPr lang="en-US" sz="1000" b="0" spc="5" dirty="0" err="1">
                          <a:solidFill>
                            <a:schemeClr val="tx1"/>
                          </a:solidFill>
                          <a:effectLst/>
                        </a:rPr>
                        <a:t>t</a:t>
                      </a:r>
                      <a:r>
                        <a:rPr lang="en-US" sz="1000" b="0" dirty="0" err="1">
                          <a:solidFill>
                            <a:schemeClr val="tx1"/>
                          </a:solidFill>
                          <a:effectLst/>
                        </a:rPr>
                        <a:t>i</a:t>
                      </a:r>
                      <a:r>
                        <a:rPr lang="en-US" sz="1000" b="0" spc="-5" dirty="0">
                          <a:solidFill>
                            <a:schemeClr val="tx1"/>
                          </a:solidFill>
                          <a:effectLst/>
                        </a:rPr>
                        <a:t> </a:t>
                      </a:r>
                      <a:r>
                        <a:rPr lang="en-US" sz="1000" b="0" dirty="0" err="1">
                          <a:solidFill>
                            <a:schemeClr val="tx1"/>
                          </a:solidFill>
                          <a:effectLst/>
                        </a:rPr>
                        <a:t>c</a:t>
                      </a:r>
                      <a:r>
                        <a:rPr lang="en-US" sz="1000" b="0" spc="-10" dirty="0" err="1">
                          <a:solidFill>
                            <a:schemeClr val="tx1"/>
                          </a:solidFill>
                          <a:effectLst/>
                        </a:rPr>
                        <a:t>h</a:t>
                      </a:r>
                      <a:r>
                        <a:rPr lang="en-US" sz="1000" b="0" spc="5" dirty="0" err="1">
                          <a:solidFill>
                            <a:schemeClr val="tx1"/>
                          </a:solidFill>
                          <a:effectLst/>
                        </a:rPr>
                        <a:t>i</a:t>
                      </a:r>
                      <a:r>
                        <a:rPr lang="en-US" sz="1000" b="0" dirty="0" err="1">
                          <a:solidFill>
                            <a:schemeClr val="tx1"/>
                          </a:solidFill>
                          <a:effectLst/>
                        </a:rPr>
                        <a:t>ru</a:t>
                      </a:r>
                      <a:r>
                        <a:rPr lang="en-US" sz="1000" b="0" spc="-5" dirty="0" err="1">
                          <a:solidFill>
                            <a:schemeClr val="tx1"/>
                          </a:solidFill>
                          <a:effectLst/>
                        </a:rPr>
                        <a:t>r</a:t>
                      </a:r>
                      <a:r>
                        <a:rPr lang="en-US" sz="1000" b="0" dirty="0" err="1">
                          <a:solidFill>
                            <a:schemeClr val="tx1"/>
                          </a:solidFill>
                          <a:effectLst/>
                        </a:rPr>
                        <a:t>g</a:t>
                      </a:r>
                      <a:r>
                        <a:rPr lang="en-US" sz="1000" b="0" spc="5" dirty="0" err="1">
                          <a:solidFill>
                            <a:schemeClr val="tx1"/>
                          </a:solidFill>
                          <a:effectLst/>
                        </a:rPr>
                        <a:t>i</a:t>
                      </a:r>
                      <a:r>
                        <a:rPr lang="en-US" sz="1000" b="0" spc="-10" dirty="0" err="1">
                          <a:solidFill>
                            <a:schemeClr val="tx1"/>
                          </a:solidFill>
                          <a:effectLst/>
                        </a:rPr>
                        <a:t>c</a:t>
                      </a:r>
                      <a:r>
                        <a:rPr lang="en-US" sz="1000" b="0" spc="5" dirty="0" err="1">
                          <a:solidFill>
                            <a:schemeClr val="tx1"/>
                          </a:solidFill>
                          <a:effectLst/>
                        </a:rPr>
                        <a:t>i</a:t>
                      </a:r>
                      <a:r>
                        <a:rPr lang="en-US" sz="1000" b="0" dirty="0">
                          <a:solidFill>
                            <a:schemeClr val="tx1"/>
                          </a:solidFill>
                          <a:effectLst/>
                        </a:rPr>
                        <a:t>;</a:t>
                      </a:r>
                      <a:endParaRPr lang="it-IT" sz="1000" b="0" dirty="0">
                        <a:solidFill>
                          <a:schemeClr val="tx1"/>
                        </a:solidFill>
                        <a:effectLst/>
                      </a:endParaRPr>
                    </a:p>
                    <a:p>
                      <a:pPr marL="531495" marR="32385" indent="-280670">
                        <a:lnSpc>
                          <a:spcPts val="1270"/>
                        </a:lnSpc>
                        <a:spcBef>
                          <a:spcPts val="5"/>
                        </a:spcBef>
                        <a:spcAft>
                          <a:spcPts val="0"/>
                        </a:spcAft>
                        <a:tabLst>
                          <a:tab pos="520700" algn="l"/>
                        </a:tabLst>
                      </a:pPr>
                      <a:r>
                        <a:rPr lang="en-US" sz="1000" b="0" spc="5" dirty="0">
                          <a:solidFill>
                            <a:schemeClr val="tx1"/>
                          </a:solidFill>
                          <a:effectLst/>
                        </a:rPr>
                        <a:t>j</a:t>
                      </a:r>
                      <a:r>
                        <a:rPr lang="en-US" sz="1000" b="0" dirty="0">
                          <a:solidFill>
                            <a:schemeClr val="tx1"/>
                          </a:solidFill>
                          <a:effectLst/>
                        </a:rPr>
                        <a:t>)	</a:t>
                      </a:r>
                      <a:r>
                        <a:rPr lang="en-US" sz="1000" b="0" dirty="0" err="1">
                          <a:solidFill>
                            <a:schemeClr val="tx1"/>
                          </a:solidFill>
                          <a:effectLst/>
                        </a:rPr>
                        <a:t>pa</a:t>
                      </a:r>
                      <a:r>
                        <a:rPr lang="en-US" sz="1000" b="0" spc="5" dirty="0" err="1">
                          <a:solidFill>
                            <a:schemeClr val="tx1"/>
                          </a:solidFill>
                          <a:effectLst/>
                        </a:rPr>
                        <a:t>t</a:t>
                      </a:r>
                      <a:r>
                        <a:rPr lang="en-US" sz="1000" b="0" spc="-10" dirty="0" err="1">
                          <a:solidFill>
                            <a:schemeClr val="tx1"/>
                          </a:solidFill>
                          <a:effectLst/>
                        </a:rPr>
                        <a:t>o</a:t>
                      </a:r>
                      <a:r>
                        <a:rPr lang="en-US" sz="1000" b="0" spc="5" dirty="0" err="1">
                          <a:solidFill>
                            <a:schemeClr val="tx1"/>
                          </a:solidFill>
                          <a:effectLst/>
                        </a:rPr>
                        <a:t>l</a:t>
                      </a:r>
                      <a:r>
                        <a:rPr lang="en-US" sz="1000" b="0" dirty="0" err="1">
                          <a:solidFill>
                            <a:schemeClr val="tx1"/>
                          </a:solidFill>
                          <a:effectLst/>
                        </a:rPr>
                        <a:t>og</a:t>
                      </a:r>
                      <a:r>
                        <a:rPr lang="en-US" sz="1000" b="0" spc="-5" dirty="0" err="1">
                          <a:solidFill>
                            <a:schemeClr val="tx1"/>
                          </a:solidFill>
                          <a:effectLst/>
                        </a:rPr>
                        <a:t>i</a:t>
                      </a:r>
                      <a:r>
                        <a:rPr lang="en-US" sz="1000" b="0" dirty="0" err="1">
                          <a:solidFill>
                            <a:schemeClr val="tx1"/>
                          </a:solidFill>
                          <a:effectLst/>
                        </a:rPr>
                        <a:t>e</a:t>
                      </a:r>
                      <a:r>
                        <a:rPr lang="en-US" sz="1000" b="0" spc="110" dirty="0">
                          <a:solidFill>
                            <a:schemeClr val="tx1"/>
                          </a:solidFill>
                          <a:effectLst/>
                        </a:rPr>
                        <a:t> </a:t>
                      </a:r>
                      <a:r>
                        <a:rPr lang="en-US" sz="1000" b="0" dirty="0">
                          <a:solidFill>
                            <a:schemeClr val="tx1"/>
                          </a:solidFill>
                          <a:effectLst/>
                        </a:rPr>
                        <a:t>as</a:t>
                      </a:r>
                      <a:r>
                        <a:rPr lang="en-US" sz="1000" b="0" spc="-5" dirty="0">
                          <a:solidFill>
                            <a:schemeClr val="tx1"/>
                          </a:solidFill>
                          <a:effectLst/>
                        </a:rPr>
                        <a:t>s</a:t>
                      </a:r>
                      <a:r>
                        <a:rPr lang="en-US" sz="1000" b="0" dirty="0">
                          <a:solidFill>
                            <a:schemeClr val="tx1"/>
                          </a:solidFill>
                          <a:effectLst/>
                        </a:rPr>
                        <a:t>oc</a:t>
                      </a:r>
                      <a:r>
                        <a:rPr lang="en-US" sz="1000" b="0" spc="-5" dirty="0">
                          <a:solidFill>
                            <a:schemeClr val="tx1"/>
                          </a:solidFill>
                          <a:effectLst/>
                        </a:rPr>
                        <a:t>i</a:t>
                      </a:r>
                      <a:r>
                        <a:rPr lang="en-US" sz="1000" b="0" dirty="0">
                          <a:solidFill>
                            <a:schemeClr val="tx1"/>
                          </a:solidFill>
                          <a:effectLst/>
                        </a:rPr>
                        <a:t>a</a:t>
                      </a:r>
                      <a:r>
                        <a:rPr lang="en-US" sz="1000" b="0" spc="5" dirty="0">
                          <a:solidFill>
                            <a:schemeClr val="tx1"/>
                          </a:solidFill>
                          <a:effectLst/>
                        </a:rPr>
                        <a:t>t</a:t>
                      </a:r>
                      <a:r>
                        <a:rPr lang="en-US" sz="1000" b="0" dirty="0">
                          <a:solidFill>
                            <a:schemeClr val="tx1"/>
                          </a:solidFill>
                          <a:effectLst/>
                        </a:rPr>
                        <a:t>e</a:t>
                      </a:r>
                      <a:r>
                        <a:rPr lang="en-US" sz="1000" b="0" spc="110" dirty="0">
                          <a:solidFill>
                            <a:schemeClr val="tx1"/>
                          </a:solidFill>
                          <a:effectLst/>
                        </a:rPr>
                        <a:t> </a:t>
                      </a:r>
                      <a:r>
                        <a:rPr lang="en-US" sz="1000" b="0" dirty="0">
                          <a:solidFill>
                            <a:schemeClr val="tx1"/>
                          </a:solidFill>
                          <a:effectLst/>
                        </a:rPr>
                        <a:t>a</a:t>
                      </a:r>
                      <a:r>
                        <a:rPr lang="en-US" sz="1000" b="0" spc="110" dirty="0">
                          <a:solidFill>
                            <a:schemeClr val="tx1"/>
                          </a:solidFill>
                          <a:effectLst/>
                        </a:rPr>
                        <a:t> </a:t>
                      </a:r>
                      <a:r>
                        <a:rPr lang="en-US" sz="1000" b="0" spc="-10" dirty="0">
                          <a:solidFill>
                            <a:schemeClr val="tx1"/>
                          </a:solidFill>
                          <a:effectLst/>
                        </a:rPr>
                        <a:t>u</a:t>
                      </a:r>
                      <a:r>
                        <a:rPr lang="en-US" sz="1000" b="0" dirty="0">
                          <a:solidFill>
                            <a:schemeClr val="tx1"/>
                          </a:solidFill>
                          <a:effectLst/>
                        </a:rPr>
                        <a:t>n</a:t>
                      </a:r>
                      <a:r>
                        <a:rPr lang="en-US" sz="1000" b="0" spc="120" dirty="0">
                          <a:solidFill>
                            <a:schemeClr val="tx1"/>
                          </a:solidFill>
                          <a:effectLst/>
                        </a:rPr>
                        <a:t> </a:t>
                      </a:r>
                      <a:r>
                        <a:rPr lang="en-US" sz="1000" b="0" spc="-10" dirty="0" err="1">
                          <a:solidFill>
                            <a:schemeClr val="tx1"/>
                          </a:solidFill>
                          <a:effectLst/>
                        </a:rPr>
                        <a:t>a</a:t>
                      </a:r>
                      <a:r>
                        <a:rPr lang="en-US" sz="1000" b="0" dirty="0" err="1">
                          <a:solidFill>
                            <a:schemeClr val="tx1"/>
                          </a:solidFill>
                          <a:effectLst/>
                        </a:rPr>
                        <a:t>u</a:t>
                      </a:r>
                      <a:r>
                        <a:rPr lang="en-US" sz="1000" b="0" spc="-5" dirty="0" err="1">
                          <a:solidFill>
                            <a:schemeClr val="tx1"/>
                          </a:solidFill>
                          <a:effectLst/>
                        </a:rPr>
                        <a:t>m</a:t>
                      </a:r>
                      <a:r>
                        <a:rPr lang="en-US" sz="1000" b="0" dirty="0" err="1">
                          <a:solidFill>
                            <a:schemeClr val="tx1"/>
                          </a:solidFill>
                          <a:effectLst/>
                        </a:rPr>
                        <a:t>en</a:t>
                      </a:r>
                      <a:r>
                        <a:rPr lang="en-US" sz="1000" b="0" spc="5" dirty="0" err="1">
                          <a:solidFill>
                            <a:schemeClr val="tx1"/>
                          </a:solidFill>
                          <a:effectLst/>
                        </a:rPr>
                        <a:t>t</a:t>
                      </a:r>
                      <a:r>
                        <a:rPr lang="en-US" sz="1000" b="0" spc="-10" dirty="0" err="1">
                          <a:solidFill>
                            <a:schemeClr val="tx1"/>
                          </a:solidFill>
                          <a:effectLst/>
                        </a:rPr>
                        <a:t>a</a:t>
                      </a:r>
                      <a:r>
                        <a:rPr lang="en-US" sz="1000" b="0" spc="5" dirty="0" err="1">
                          <a:solidFill>
                            <a:schemeClr val="tx1"/>
                          </a:solidFill>
                          <a:effectLst/>
                        </a:rPr>
                        <a:t>t</a:t>
                      </a:r>
                      <a:r>
                        <a:rPr lang="en-US" sz="1000" b="0" dirty="0" err="1">
                          <a:solidFill>
                            <a:schemeClr val="tx1"/>
                          </a:solidFill>
                          <a:effectLst/>
                        </a:rPr>
                        <a:t>o</a:t>
                      </a:r>
                      <a:r>
                        <a:rPr lang="en-US" sz="1000" b="0" spc="110" dirty="0">
                          <a:solidFill>
                            <a:schemeClr val="tx1"/>
                          </a:solidFill>
                          <a:effectLst/>
                        </a:rPr>
                        <a:t> </a:t>
                      </a:r>
                      <a:r>
                        <a:rPr lang="en-US" sz="1000" b="0" spc="-10" dirty="0" err="1">
                          <a:solidFill>
                            <a:schemeClr val="tx1"/>
                          </a:solidFill>
                          <a:effectLst/>
                        </a:rPr>
                        <a:t>r</a:t>
                      </a:r>
                      <a:r>
                        <a:rPr lang="en-US" sz="1000" b="0" spc="5" dirty="0" err="1">
                          <a:solidFill>
                            <a:schemeClr val="tx1"/>
                          </a:solidFill>
                          <a:effectLst/>
                        </a:rPr>
                        <a:t>i</a:t>
                      </a:r>
                      <a:r>
                        <a:rPr lang="en-US" sz="1000" b="0" dirty="0" err="1">
                          <a:solidFill>
                            <a:schemeClr val="tx1"/>
                          </a:solidFill>
                          <a:effectLst/>
                        </a:rPr>
                        <a:t>s</a:t>
                      </a:r>
                      <a:r>
                        <a:rPr lang="en-US" sz="1000" b="0" spc="5" dirty="0" err="1">
                          <a:solidFill>
                            <a:schemeClr val="tx1"/>
                          </a:solidFill>
                          <a:effectLst/>
                        </a:rPr>
                        <a:t>c</a:t>
                      </a:r>
                      <a:r>
                        <a:rPr lang="en-US" sz="1000" b="0" spc="-10" dirty="0" err="1">
                          <a:solidFill>
                            <a:schemeClr val="tx1"/>
                          </a:solidFill>
                          <a:effectLst/>
                        </a:rPr>
                        <a:t>h</a:t>
                      </a:r>
                      <a:r>
                        <a:rPr lang="en-US" sz="1000" b="0" spc="5" dirty="0" err="1">
                          <a:solidFill>
                            <a:schemeClr val="tx1"/>
                          </a:solidFill>
                          <a:effectLst/>
                        </a:rPr>
                        <a:t>i</a:t>
                      </a:r>
                      <a:r>
                        <a:rPr lang="en-US" sz="1000" b="0" dirty="0" err="1">
                          <a:solidFill>
                            <a:schemeClr val="tx1"/>
                          </a:solidFill>
                          <a:effectLst/>
                        </a:rPr>
                        <a:t>o</a:t>
                      </a:r>
                      <a:r>
                        <a:rPr lang="en-US" sz="1000" b="0" spc="110" dirty="0">
                          <a:solidFill>
                            <a:schemeClr val="tx1"/>
                          </a:solidFill>
                          <a:effectLst/>
                        </a:rPr>
                        <a:t> </a:t>
                      </a:r>
                      <a:r>
                        <a:rPr lang="en-US" sz="1000" b="0" spc="-10" dirty="0">
                          <a:solidFill>
                            <a:schemeClr val="tx1"/>
                          </a:solidFill>
                          <a:effectLst/>
                        </a:rPr>
                        <a:t>d</a:t>
                      </a:r>
                      <a:r>
                        <a:rPr lang="en-US" sz="1000" b="0" dirty="0">
                          <a:solidFill>
                            <a:schemeClr val="tx1"/>
                          </a:solidFill>
                          <a:effectLst/>
                        </a:rPr>
                        <a:t>i</a:t>
                      </a:r>
                      <a:r>
                        <a:rPr lang="en-US" sz="1000" b="0" spc="115" dirty="0">
                          <a:solidFill>
                            <a:schemeClr val="tx1"/>
                          </a:solidFill>
                          <a:effectLst/>
                        </a:rPr>
                        <a:t> </a:t>
                      </a:r>
                      <a:r>
                        <a:rPr lang="en-US" sz="1000" b="0" dirty="0" err="1">
                          <a:solidFill>
                            <a:schemeClr val="tx1"/>
                          </a:solidFill>
                          <a:effectLst/>
                        </a:rPr>
                        <a:t>as</a:t>
                      </a:r>
                      <a:r>
                        <a:rPr lang="en-US" sz="1000" b="0" spc="-10" dirty="0" err="1">
                          <a:solidFill>
                            <a:schemeClr val="tx1"/>
                          </a:solidFill>
                          <a:effectLst/>
                        </a:rPr>
                        <a:t>p</a:t>
                      </a:r>
                      <a:r>
                        <a:rPr lang="en-US" sz="1000" b="0" spc="5" dirty="0" err="1">
                          <a:solidFill>
                            <a:schemeClr val="tx1"/>
                          </a:solidFill>
                          <a:effectLst/>
                        </a:rPr>
                        <a:t>i</a:t>
                      </a:r>
                      <a:r>
                        <a:rPr lang="en-US" sz="1000" b="0" dirty="0" err="1">
                          <a:solidFill>
                            <a:schemeClr val="tx1"/>
                          </a:solidFill>
                          <a:effectLst/>
                        </a:rPr>
                        <a:t>r</a:t>
                      </a:r>
                      <a:r>
                        <a:rPr lang="en-US" sz="1000" b="0" spc="-10" dirty="0" err="1">
                          <a:solidFill>
                            <a:schemeClr val="tx1"/>
                          </a:solidFill>
                          <a:effectLst/>
                        </a:rPr>
                        <a:t>a</a:t>
                      </a:r>
                      <a:r>
                        <a:rPr lang="en-US" sz="1000" b="0" dirty="0" err="1">
                          <a:solidFill>
                            <a:schemeClr val="tx1"/>
                          </a:solidFill>
                          <a:effectLst/>
                        </a:rPr>
                        <a:t>z</a:t>
                      </a:r>
                      <a:r>
                        <a:rPr lang="en-US" sz="1000" b="0" spc="5" dirty="0" err="1">
                          <a:solidFill>
                            <a:schemeClr val="tx1"/>
                          </a:solidFill>
                          <a:effectLst/>
                        </a:rPr>
                        <a:t>i</a:t>
                      </a:r>
                      <a:r>
                        <a:rPr lang="en-US" sz="1000" b="0" dirty="0" err="1">
                          <a:solidFill>
                            <a:schemeClr val="tx1"/>
                          </a:solidFill>
                          <a:effectLst/>
                        </a:rPr>
                        <a:t>one</a:t>
                      </a:r>
                      <a:r>
                        <a:rPr lang="en-US" sz="1000" b="0" spc="100" dirty="0">
                          <a:solidFill>
                            <a:schemeClr val="tx1"/>
                          </a:solidFill>
                          <a:effectLst/>
                        </a:rPr>
                        <a:t> </a:t>
                      </a:r>
                      <a:r>
                        <a:rPr lang="en-US" sz="1000" b="0" dirty="0" err="1">
                          <a:solidFill>
                            <a:schemeClr val="tx1"/>
                          </a:solidFill>
                          <a:effectLst/>
                        </a:rPr>
                        <a:t>de</a:t>
                      </a:r>
                      <a:r>
                        <a:rPr lang="en-US" sz="1000" b="0" spc="-5" dirty="0" err="1">
                          <a:solidFill>
                            <a:schemeClr val="tx1"/>
                          </a:solidFill>
                          <a:effectLst/>
                        </a:rPr>
                        <a:t>l</a:t>
                      </a:r>
                      <a:r>
                        <a:rPr lang="en-US" sz="1000" b="0" spc="5" dirty="0" err="1">
                          <a:solidFill>
                            <a:schemeClr val="tx1"/>
                          </a:solidFill>
                          <a:effectLst/>
                        </a:rPr>
                        <a:t>l</a:t>
                      </a:r>
                      <a:r>
                        <a:rPr lang="en-US" sz="1000" b="0" dirty="0" err="1">
                          <a:solidFill>
                            <a:schemeClr val="tx1"/>
                          </a:solidFill>
                          <a:effectLst/>
                        </a:rPr>
                        <a:t>e</a:t>
                      </a:r>
                      <a:r>
                        <a:rPr lang="en-US" sz="1000" b="0" spc="110" dirty="0">
                          <a:solidFill>
                            <a:schemeClr val="tx1"/>
                          </a:solidFill>
                          <a:effectLst/>
                        </a:rPr>
                        <a:t> </a:t>
                      </a:r>
                      <a:r>
                        <a:rPr lang="en-US" sz="1000" b="0" spc="-10" dirty="0" err="1">
                          <a:solidFill>
                            <a:schemeClr val="tx1"/>
                          </a:solidFill>
                          <a:effectLst/>
                        </a:rPr>
                        <a:t>s</a:t>
                      </a:r>
                      <a:r>
                        <a:rPr lang="en-US" sz="1000" b="0" dirty="0" err="1">
                          <a:solidFill>
                            <a:schemeClr val="tx1"/>
                          </a:solidFill>
                          <a:effectLst/>
                        </a:rPr>
                        <a:t>ec</a:t>
                      </a:r>
                      <a:r>
                        <a:rPr lang="en-US" sz="1000" b="0" spc="-10" dirty="0" err="1">
                          <a:solidFill>
                            <a:schemeClr val="tx1"/>
                          </a:solidFill>
                          <a:effectLst/>
                        </a:rPr>
                        <a:t>r</a:t>
                      </a:r>
                      <a:r>
                        <a:rPr lang="en-US" sz="1000" b="0" dirty="0" err="1">
                          <a:solidFill>
                            <a:schemeClr val="tx1"/>
                          </a:solidFill>
                          <a:effectLst/>
                        </a:rPr>
                        <a:t>e</a:t>
                      </a:r>
                      <a:r>
                        <a:rPr lang="en-US" sz="1000" b="0" spc="-10" dirty="0" err="1">
                          <a:solidFill>
                            <a:schemeClr val="tx1"/>
                          </a:solidFill>
                          <a:effectLst/>
                        </a:rPr>
                        <a:t>z</a:t>
                      </a:r>
                      <a:r>
                        <a:rPr lang="en-US" sz="1000" b="0" spc="5" dirty="0" err="1">
                          <a:solidFill>
                            <a:schemeClr val="tx1"/>
                          </a:solidFill>
                          <a:effectLst/>
                        </a:rPr>
                        <a:t>i</a:t>
                      </a:r>
                      <a:r>
                        <a:rPr lang="en-US" sz="1000" b="0" dirty="0" err="1">
                          <a:solidFill>
                            <a:schemeClr val="tx1"/>
                          </a:solidFill>
                          <a:effectLst/>
                        </a:rPr>
                        <a:t>oni</a:t>
                      </a:r>
                      <a:r>
                        <a:rPr lang="en-US" sz="1000" b="0" spc="100" dirty="0">
                          <a:solidFill>
                            <a:schemeClr val="tx1"/>
                          </a:solidFill>
                          <a:effectLst/>
                        </a:rPr>
                        <a:t> </a:t>
                      </a:r>
                      <a:r>
                        <a:rPr lang="en-US" sz="1000" b="0" dirty="0" err="1">
                          <a:solidFill>
                            <a:schemeClr val="tx1"/>
                          </a:solidFill>
                          <a:effectLst/>
                        </a:rPr>
                        <a:t>r</a:t>
                      </a:r>
                      <a:r>
                        <a:rPr lang="en-US" sz="1000" b="0" spc="5" dirty="0" err="1">
                          <a:solidFill>
                            <a:schemeClr val="tx1"/>
                          </a:solidFill>
                          <a:effectLst/>
                        </a:rPr>
                        <a:t>e</a:t>
                      </a:r>
                      <a:r>
                        <a:rPr lang="en-US" sz="1000" b="0" dirty="0" err="1">
                          <a:solidFill>
                            <a:schemeClr val="tx1"/>
                          </a:solidFill>
                          <a:effectLst/>
                        </a:rPr>
                        <a:t>s</a:t>
                      </a:r>
                      <a:r>
                        <a:rPr lang="en-US" sz="1000" b="0" spc="-10" dirty="0" err="1">
                          <a:solidFill>
                            <a:schemeClr val="tx1"/>
                          </a:solidFill>
                          <a:effectLst/>
                        </a:rPr>
                        <a:t>p</a:t>
                      </a:r>
                      <a:r>
                        <a:rPr lang="en-US" sz="1000" b="0" spc="-5" dirty="0" err="1">
                          <a:solidFill>
                            <a:schemeClr val="tx1"/>
                          </a:solidFill>
                          <a:effectLst/>
                        </a:rPr>
                        <a:t>i</a:t>
                      </a:r>
                      <a:r>
                        <a:rPr lang="en-US" sz="1000" b="0" dirty="0" err="1">
                          <a:solidFill>
                            <a:schemeClr val="tx1"/>
                          </a:solidFill>
                          <a:effectLst/>
                        </a:rPr>
                        <a:t>ra</a:t>
                      </a:r>
                      <a:r>
                        <a:rPr lang="en-US" sz="1000" b="0" spc="5" dirty="0" err="1">
                          <a:solidFill>
                            <a:schemeClr val="tx1"/>
                          </a:solidFill>
                          <a:effectLst/>
                        </a:rPr>
                        <a:t>t</a:t>
                      </a:r>
                      <a:r>
                        <a:rPr lang="en-US" sz="1000" b="0" spc="-10" dirty="0" err="1">
                          <a:solidFill>
                            <a:schemeClr val="tx1"/>
                          </a:solidFill>
                          <a:effectLst/>
                        </a:rPr>
                        <a:t>o</a:t>
                      </a:r>
                      <a:r>
                        <a:rPr lang="en-US" sz="1000" b="0" dirty="0" err="1">
                          <a:solidFill>
                            <a:schemeClr val="tx1"/>
                          </a:solidFill>
                          <a:effectLst/>
                        </a:rPr>
                        <a:t>r</a:t>
                      </a:r>
                      <a:r>
                        <a:rPr lang="en-US" sz="1000" b="0" spc="5" dirty="0" err="1">
                          <a:solidFill>
                            <a:schemeClr val="tx1"/>
                          </a:solidFill>
                          <a:effectLst/>
                        </a:rPr>
                        <a:t>i</a:t>
                      </a:r>
                      <a:r>
                        <a:rPr lang="en-US" sz="1000" b="0" dirty="0" err="1">
                          <a:solidFill>
                            <a:schemeClr val="tx1"/>
                          </a:solidFill>
                          <a:effectLst/>
                        </a:rPr>
                        <a:t>e</a:t>
                      </a:r>
                      <a:r>
                        <a:rPr lang="en-US" sz="1000" b="0" spc="110" dirty="0">
                          <a:solidFill>
                            <a:schemeClr val="tx1"/>
                          </a:solidFill>
                          <a:effectLst/>
                        </a:rPr>
                        <a:t> </a:t>
                      </a:r>
                      <a:r>
                        <a:rPr lang="en-US" sz="1000" b="0" spc="-10" dirty="0">
                          <a:solidFill>
                            <a:schemeClr val="tx1"/>
                          </a:solidFill>
                          <a:effectLst/>
                        </a:rPr>
                        <a:t>(</a:t>
                      </a:r>
                      <a:r>
                        <a:rPr lang="en-US" sz="1000" b="0" dirty="0">
                          <a:solidFill>
                            <a:schemeClr val="tx1"/>
                          </a:solidFill>
                          <a:effectLst/>
                        </a:rPr>
                        <a:t>ad</a:t>
                      </a:r>
                      <a:r>
                        <a:rPr lang="en-US" sz="1000" b="0" spc="110" dirty="0">
                          <a:solidFill>
                            <a:schemeClr val="tx1"/>
                          </a:solidFill>
                          <a:effectLst/>
                        </a:rPr>
                        <a:t> </a:t>
                      </a:r>
                      <a:r>
                        <a:rPr lang="en-US" sz="1000" b="0" spc="-10" dirty="0" err="1">
                          <a:solidFill>
                            <a:schemeClr val="tx1"/>
                          </a:solidFill>
                          <a:effectLst/>
                        </a:rPr>
                        <a:t>e</a:t>
                      </a:r>
                      <a:r>
                        <a:rPr lang="en-US" sz="1000" b="0" dirty="0" err="1">
                          <a:solidFill>
                            <a:schemeClr val="tx1"/>
                          </a:solidFill>
                          <a:effectLst/>
                        </a:rPr>
                        <a:t>s</a:t>
                      </a:r>
                      <a:r>
                        <a:rPr lang="en-US" sz="1000" b="0" dirty="0">
                          <a:solidFill>
                            <a:schemeClr val="tx1"/>
                          </a:solidFill>
                          <a:effectLst/>
                        </a:rPr>
                        <a:t>. </a:t>
                      </a:r>
                      <a:r>
                        <a:rPr lang="en-US" sz="1000" b="0" spc="-5" dirty="0" err="1">
                          <a:solidFill>
                            <a:schemeClr val="tx1"/>
                          </a:solidFill>
                          <a:effectLst/>
                        </a:rPr>
                        <a:t>m</a:t>
                      </a:r>
                      <a:r>
                        <a:rPr lang="en-US" sz="1000" b="0" dirty="0" err="1">
                          <a:solidFill>
                            <a:schemeClr val="tx1"/>
                          </a:solidFill>
                          <a:effectLst/>
                        </a:rPr>
                        <a:t>a</a:t>
                      </a:r>
                      <a:r>
                        <a:rPr lang="en-US" sz="1000" b="0" spc="5" dirty="0" err="1">
                          <a:solidFill>
                            <a:schemeClr val="tx1"/>
                          </a:solidFill>
                          <a:effectLst/>
                        </a:rPr>
                        <a:t>l</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dirty="0" err="1">
                          <a:solidFill>
                            <a:schemeClr val="tx1"/>
                          </a:solidFill>
                          <a:effectLst/>
                        </a:rPr>
                        <a:t>ne</a:t>
                      </a:r>
                      <a:r>
                        <a:rPr lang="en-US" sz="1000" b="0" spc="-10" dirty="0" err="1">
                          <a:solidFill>
                            <a:schemeClr val="tx1"/>
                          </a:solidFill>
                          <a:effectLst/>
                        </a:rPr>
                        <a:t>u</a:t>
                      </a:r>
                      <a:r>
                        <a:rPr lang="en-US" sz="1000" b="0" dirty="0" err="1">
                          <a:solidFill>
                            <a:schemeClr val="tx1"/>
                          </a:solidFill>
                          <a:effectLst/>
                        </a:rPr>
                        <a:t>romus</a:t>
                      </a:r>
                      <a:r>
                        <a:rPr lang="en-US" sz="1000" b="0" spc="-10" dirty="0" err="1">
                          <a:solidFill>
                            <a:schemeClr val="tx1"/>
                          </a:solidFill>
                          <a:effectLst/>
                        </a:rPr>
                        <a:t>c</a:t>
                      </a:r>
                      <a:r>
                        <a:rPr lang="en-US" sz="1000" b="0" dirty="0" err="1">
                          <a:solidFill>
                            <a:schemeClr val="tx1"/>
                          </a:solidFill>
                          <a:effectLst/>
                        </a:rPr>
                        <a:t>o</a:t>
                      </a:r>
                      <a:r>
                        <a:rPr lang="en-US" sz="1000" b="0" spc="5" dirty="0" err="1">
                          <a:solidFill>
                            <a:schemeClr val="tx1"/>
                          </a:solidFill>
                          <a:effectLst/>
                        </a:rPr>
                        <a:t>l</a:t>
                      </a:r>
                      <a:r>
                        <a:rPr lang="en-US" sz="1000" b="0" spc="-10" dirty="0" err="1">
                          <a:solidFill>
                            <a:schemeClr val="tx1"/>
                          </a:solidFill>
                          <a:effectLst/>
                        </a:rPr>
                        <a:t>a</a:t>
                      </a:r>
                      <a:r>
                        <a:rPr lang="en-US" sz="1000" b="0" dirty="0" err="1">
                          <a:solidFill>
                            <a:schemeClr val="tx1"/>
                          </a:solidFill>
                          <a:effectLst/>
                        </a:rPr>
                        <a:t>r</a:t>
                      </a:r>
                      <a:r>
                        <a:rPr lang="en-US" sz="1000" b="0" spc="5" dirty="0" err="1">
                          <a:solidFill>
                            <a:schemeClr val="tx1"/>
                          </a:solidFill>
                          <a:effectLst/>
                        </a:rPr>
                        <a:t>i</a:t>
                      </a:r>
                      <a:r>
                        <a:rPr lang="en-US" sz="1000" b="0" spc="-10" dirty="0">
                          <a:solidFill>
                            <a:schemeClr val="tx1"/>
                          </a:solidFill>
                          <a:effectLst/>
                        </a:rPr>
                        <a:t>)</a:t>
                      </a:r>
                      <a:r>
                        <a:rPr lang="en-US" sz="1000" b="0" dirty="0">
                          <a:solidFill>
                            <a:schemeClr val="tx1"/>
                          </a:solidFill>
                          <a:effectLst/>
                        </a:rPr>
                        <a:t>;</a:t>
                      </a:r>
                      <a:endParaRPr lang="it-IT" sz="1000" b="0" dirty="0">
                        <a:solidFill>
                          <a:schemeClr val="tx1"/>
                        </a:solidFill>
                        <a:effectLst/>
                      </a:endParaRPr>
                    </a:p>
                    <a:p>
                      <a:pPr marL="250825">
                        <a:lnSpc>
                          <a:spcPts val="1245"/>
                        </a:lnSpc>
                        <a:spcAft>
                          <a:spcPts val="0"/>
                        </a:spcAft>
                        <a:tabLst>
                          <a:tab pos="520700" algn="l"/>
                        </a:tabLst>
                      </a:pPr>
                      <a:r>
                        <a:rPr lang="en-US" sz="1000" b="0" dirty="0">
                          <a:solidFill>
                            <a:schemeClr val="tx1"/>
                          </a:solidFill>
                          <a:effectLst/>
                        </a:rPr>
                        <a:t>k)	</a:t>
                      </a:r>
                      <a:r>
                        <a:rPr lang="en-US" sz="1000" b="0" dirty="0" err="1">
                          <a:solidFill>
                            <a:schemeClr val="tx1"/>
                          </a:solidFill>
                          <a:effectLst/>
                        </a:rPr>
                        <a:t>epa</a:t>
                      </a:r>
                      <a:r>
                        <a:rPr lang="en-US" sz="1000" b="0" spc="5" dirty="0" err="1">
                          <a:solidFill>
                            <a:schemeClr val="tx1"/>
                          </a:solidFill>
                          <a:effectLst/>
                        </a:rPr>
                        <a:t>t</a:t>
                      </a:r>
                      <a:r>
                        <a:rPr lang="en-US" sz="1000" b="0" dirty="0" err="1">
                          <a:solidFill>
                            <a:schemeClr val="tx1"/>
                          </a:solidFill>
                          <a:effectLst/>
                        </a:rPr>
                        <a:t>o</a:t>
                      </a:r>
                      <a:r>
                        <a:rPr lang="en-US" sz="1000" b="0" spc="-10" dirty="0" err="1">
                          <a:solidFill>
                            <a:schemeClr val="tx1"/>
                          </a:solidFill>
                          <a:effectLst/>
                        </a:rPr>
                        <a:t>p</a:t>
                      </a:r>
                      <a:r>
                        <a:rPr lang="en-US" sz="1000" b="0" dirty="0" err="1">
                          <a:solidFill>
                            <a:schemeClr val="tx1"/>
                          </a:solidFill>
                          <a:effectLst/>
                        </a:rPr>
                        <a:t>a</a:t>
                      </a:r>
                      <a:r>
                        <a:rPr lang="en-US" sz="1000" b="0" spc="-5" dirty="0" err="1">
                          <a:solidFill>
                            <a:schemeClr val="tx1"/>
                          </a:solidFill>
                          <a:effectLst/>
                        </a:rPr>
                        <a:t>t</a:t>
                      </a:r>
                      <a:r>
                        <a:rPr lang="en-US" sz="1000" b="0" spc="5" dirty="0" err="1">
                          <a:solidFill>
                            <a:schemeClr val="tx1"/>
                          </a:solidFill>
                          <a:effectLst/>
                        </a:rPr>
                        <a:t>i</a:t>
                      </a:r>
                      <a:r>
                        <a:rPr lang="en-US" sz="1000" b="0" dirty="0" err="1">
                          <a:solidFill>
                            <a:schemeClr val="tx1"/>
                          </a:solidFill>
                          <a:effectLst/>
                        </a:rPr>
                        <a:t>e</a:t>
                      </a:r>
                      <a:r>
                        <a:rPr lang="en-US" sz="1000" b="0" dirty="0">
                          <a:solidFill>
                            <a:schemeClr val="tx1"/>
                          </a:solidFill>
                          <a:effectLst/>
                        </a:rPr>
                        <a:t> </a:t>
                      </a:r>
                      <a:r>
                        <a:rPr lang="en-US" sz="1000" b="0" spc="-10" dirty="0" err="1">
                          <a:solidFill>
                            <a:schemeClr val="tx1"/>
                          </a:solidFill>
                          <a:effectLst/>
                        </a:rPr>
                        <a:t>c</a:t>
                      </a:r>
                      <a:r>
                        <a:rPr lang="en-US" sz="1000" b="0" dirty="0" err="1">
                          <a:solidFill>
                            <a:schemeClr val="tx1"/>
                          </a:solidFill>
                          <a:effectLst/>
                        </a:rPr>
                        <a:t>ro</a:t>
                      </a:r>
                      <a:r>
                        <a:rPr lang="en-US" sz="1000" b="0" spc="-10" dirty="0" err="1">
                          <a:solidFill>
                            <a:schemeClr val="tx1"/>
                          </a:solidFill>
                          <a:effectLst/>
                        </a:rPr>
                        <a:t>n</a:t>
                      </a:r>
                      <a:r>
                        <a:rPr lang="en-US" sz="1000" b="0" spc="5" dirty="0" err="1">
                          <a:solidFill>
                            <a:schemeClr val="tx1"/>
                          </a:solidFill>
                          <a:effectLst/>
                        </a:rPr>
                        <a:t>i</a:t>
                      </a:r>
                      <a:r>
                        <a:rPr lang="en-US" sz="1000" b="0" dirty="0" err="1">
                          <a:solidFill>
                            <a:schemeClr val="tx1"/>
                          </a:solidFill>
                          <a:effectLst/>
                        </a:rPr>
                        <a:t>che</a:t>
                      </a:r>
                      <a:r>
                        <a:rPr lang="en-US" sz="1000" dirty="0">
                          <a:solidFill>
                            <a:schemeClr val="tx1"/>
                          </a:solidFill>
                          <a:effectLst/>
                        </a:rPr>
                        <a:t>.</a:t>
                      </a:r>
                      <a:endParaRPr lang="it-IT" sz="1000" dirty="0">
                        <a:solidFill>
                          <a:schemeClr val="tx1"/>
                        </a:solidFill>
                        <a:effectLst/>
                      </a:endParaRPr>
                    </a:p>
                    <a:p>
                      <a:pPr marL="81915">
                        <a:lnSpc>
                          <a:spcPct val="115000"/>
                        </a:lnSpc>
                        <a:spcBef>
                          <a:spcPts val="35"/>
                        </a:spcBef>
                        <a:spcAft>
                          <a:spcPts val="0"/>
                        </a:spcAft>
                        <a:tabLst>
                          <a:tab pos="254000" algn="l"/>
                        </a:tabLst>
                      </a:pPr>
                      <a:r>
                        <a:rPr lang="en-US" sz="1100" dirty="0">
                          <a:solidFill>
                            <a:schemeClr val="tx1"/>
                          </a:solidFill>
                          <a:effectLst/>
                        </a:rPr>
                        <a:t>‐	</a:t>
                      </a:r>
                      <a:r>
                        <a:rPr lang="en-US" sz="1200" b="1" kern="1200" spc="5" dirty="0" err="1">
                          <a:solidFill>
                            <a:schemeClr val="tx1"/>
                          </a:solidFill>
                          <a:effectLst/>
                          <a:latin typeface="+mn-lt"/>
                          <a:ea typeface="+mn-ea"/>
                          <a:cs typeface="+mn-cs"/>
                        </a:rPr>
                        <a:t>Soggetti</a:t>
                      </a:r>
                      <a:r>
                        <a:rPr lang="en-US" sz="1200" b="1" kern="1200" spc="5" dirty="0">
                          <a:solidFill>
                            <a:schemeClr val="tx1"/>
                          </a:solidFill>
                          <a:effectLst/>
                          <a:latin typeface="+mn-lt"/>
                          <a:ea typeface="+mn-ea"/>
                          <a:cs typeface="+mn-cs"/>
                        </a:rPr>
                        <a:t> di </a:t>
                      </a:r>
                      <a:r>
                        <a:rPr lang="en-US" sz="1200" b="1" kern="1200" spc="5" dirty="0" err="1">
                          <a:solidFill>
                            <a:schemeClr val="tx1"/>
                          </a:solidFill>
                          <a:effectLst/>
                          <a:latin typeface="+mn-lt"/>
                          <a:ea typeface="+mn-ea"/>
                          <a:cs typeface="+mn-cs"/>
                        </a:rPr>
                        <a:t>età</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pari</a:t>
                      </a:r>
                      <a:r>
                        <a:rPr lang="en-US" sz="1200" b="1" kern="1200" spc="5" dirty="0">
                          <a:solidFill>
                            <a:schemeClr val="tx1"/>
                          </a:solidFill>
                          <a:effectLst/>
                          <a:latin typeface="+mn-lt"/>
                          <a:ea typeface="+mn-ea"/>
                          <a:cs typeface="+mn-cs"/>
                        </a:rPr>
                        <a:t> o </a:t>
                      </a:r>
                      <a:r>
                        <a:rPr lang="en-US" sz="1200" b="1" kern="1200" spc="5" dirty="0" err="1">
                          <a:solidFill>
                            <a:schemeClr val="tx1"/>
                          </a:solidFill>
                          <a:effectLst/>
                          <a:latin typeface="+mn-lt"/>
                          <a:ea typeface="+mn-ea"/>
                          <a:cs typeface="+mn-cs"/>
                        </a:rPr>
                        <a:t>superiore</a:t>
                      </a:r>
                      <a:r>
                        <a:rPr lang="en-US" sz="1200" b="1" kern="1200" spc="5" dirty="0">
                          <a:solidFill>
                            <a:schemeClr val="tx1"/>
                          </a:solidFill>
                          <a:effectLst/>
                          <a:latin typeface="+mn-lt"/>
                          <a:ea typeface="+mn-ea"/>
                          <a:cs typeface="+mn-cs"/>
                        </a:rPr>
                        <a:t> a 65 </a:t>
                      </a:r>
                      <a:r>
                        <a:rPr lang="en-US" sz="1200" b="1" kern="1200" spc="5" dirty="0" err="1">
                          <a:solidFill>
                            <a:schemeClr val="tx1"/>
                          </a:solidFill>
                          <a:effectLst/>
                          <a:latin typeface="+mn-lt"/>
                          <a:ea typeface="+mn-ea"/>
                          <a:cs typeface="+mn-cs"/>
                        </a:rPr>
                        <a:t>anni</a:t>
                      </a:r>
                      <a:r>
                        <a:rPr lang="en-US" sz="1200" b="1" kern="1200" spc="5" dirty="0">
                          <a:solidFill>
                            <a:schemeClr val="tx1"/>
                          </a:solidFill>
                          <a:effectLst/>
                          <a:latin typeface="+mn-lt"/>
                          <a:ea typeface="+mn-ea"/>
                          <a:cs typeface="+mn-cs"/>
                        </a:rPr>
                        <a:t>.</a:t>
                      </a:r>
                      <a:endParaRPr lang="it-IT" sz="1200" b="1" kern="1200" spc="5" dirty="0">
                        <a:solidFill>
                          <a:schemeClr val="tx1"/>
                        </a:solidFill>
                        <a:effectLst/>
                        <a:latin typeface="+mn-lt"/>
                        <a:ea typeface="+mn-ea"/>
                        <a:cs typeface="+mn-cs"/>
                      </a:endParaRPr>
                    </a:p>
                    <a:p>
                      <a:pPr marL="81915">
                        <a:lnSpc>
                          <a:spcPts val="1200"/>
                        </a:lnSpc>
                        <a:spcAft>
                          <a:spcPts val="0"/>
                        </a:spcAft>
                        <a:tabLst>
                          <a:tab pos="254000" algn="l"/>
                        </a:tabLst>
                      </a:pPr>
                      <a:r>
                        <a:rPr lang="en-US" sz="1200" b="1" kern="1200" spc="5" dirty="0">
                          <a:solidFill>
                            <a:schemeClr val="tx1"/>
                          </a:solidFill>
                          <a:effectLst/>
                          <a:latin typeface="+mn-lt"/>
                          <a:ea typeface="+mn-ea"/>
                          <a:cs typeface="+mn-cs"/>
                        </a:rPr>
                        <a:t>‐	Bambini e </a:t>
                      </a:r>
                      <a:r>
                        <a:rPr lang="en-US" sz="1200" b="1" kern="1200" spc="5" dirty="0" err="1">
                          <a:solidFill>
                            <a:schemeClr val="tx1"/>
                          </a:solidFill>
                          <a:effectLst/>
                          <a:latin typeface="+mn-lt"/>
                          <a:ea typeface="+mn-ea"/>
                          <a:cs typeface="+mn-cs"/>
                        </a:rPr>
                        <a:t>adolescenti</a:t>
                      </a:r>
                      <a:r>
                        <a:rPr lang="en-US" sz="1200" b="1" kern="1200" spc="5" dirty="0">
                          <a:solidFill>
                            <a:schemeClr val="tx1"/>
                          </a:solidFill>
                          <a:effectLst/>
                          <a:latin typeface="+mn-lt"/>
                          <a:ea typeface="+mn-ea"/>
                          <a:cs typeface="+mn-cs"/>
                        </a:rPr>
                        <a:t> in </a:t>
                      </a:r>
                      <a:r>
                        <a:rPr lang="en-US" sz="1200" b="1" kern="1200" spc="5" dirty="0" err="1">
                          <a:solidFill>
                            <a:schemeClr val="tx1"/>
                          </a:solidFill>
                          <a:effectLst/>
                          <a:latin typeface="+mn-lt"/>
                          <a:ea typeface="+mn-ea"/>
                          <a:cs typeface="+mn-cs"/>
                        </a:rPr>
                        <a:t>trattamento</a:t>
                      </a:r>
                      <a:r>
                        <a:rPr lang="en-US" sz="1200" b="1" kern="1200" spc="5" dirty="0">
                          <a:solidFill>
                            <a:schemeClr val="tx1"/>
                          </a:solidFill>
                          <a:effectLst/>
                          <a:latin typeface="+mn-lt"/>
                          <a:ea typeface="+mn-ea"/>
                          <a:cs typeface="+mn-cs"/>
                        </a:rPr>
                        <a:t> a </a:t>
                      </a:r>
                      <a:r>
                        <a:rPr lang="en-US" sz="1200" b="1" kern="1200" spc="5" dirty="0" err="1">
                          <a:solidFill>
                            <a:schemeClr val="tx1"/>
                          </a:solidFill>
                          <a:effectLst/>
                          <a:latin typeface="+mn-lt"/>
                          <a:ea typeface="+mn-ea"/>
                          <a:cs typeface="+mn-cs"/>
                        </a:rPr>
                        <a:t>lungo</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termine</a:t>
                      </a:r>
                      <a:r>
                        <a:rPr lang="en-US" sz="1200" b="1" kern="1200" spc="5" dirty="0">
                          <a:solidFill>
                            <a:schemeClr val="tx1"/>
                          </a:solidFill>
                          <a:effectLst/>
                          <a:latin typeface="+mn-lt"/>
                          <a:ea typeface="+mn-ea"/>
                          <a:cs typeface="+mn-cs"/>
                        </a:rPr>
                        <a:t> con </a:t>
                      </a:r>
                      <a:r>
                        <a:rPr lang="en-US" sz="1200" b="1" kern="1200" spc="5" dirty="0" err="1">
                          <a:solidFill>
                            <a:schemeClr val="tx1"/>
                          </a:solidFill>
                          <a:effectLst/>
                          <a:latin typeface="+mn-lt"/>
                          <a:ea typeface="+mn-ea"/>
                          <a:cs typeface="+mn-cs"/>
                        </a:rPr>
                        <a:t>acido</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acetilsalicilico</a:t>
                      </a:r>
                      <a:r>
                        <a:rPr lang="en-US" sz="1200" b="1" kern="1200" spc="5" dirty="0">
                          <a:solidFill>
                            <a:schemeClr val="tx1"/>
                          </a:solidFill>
                          <a:effectLst/>
                          <a:latin typeface="+mn-lt"/>
                          <a:ea typeface="+mn-ea"/>
                          <a:cs typeface="+mn-cs"/>
                        </a:rPr>
                        <a:t>, a </a:t>
                      </a:r>
                      <a:r>
                        <a:rPr lang="en-US" sz="1200" b="1" kern="1200" spc="5" dirty="0" err="1">
                          <a:solidFill>
                            <a:schemeClr val="tx1"/>
                          </a:solidFill>
                          <a:effectLst/>
                          <a:latin typeface="+mn-lt"/>
                          <a:ea typeface="+mn-ea"/>
                          <a:cs typeface="+mn-cs"/>
                        </a:rPr>
                        <a:t>rischio</a:t>
                      </a:r>
                      <a:r>
                        <a:rPr lang="en-US" sz="1200" b="1" kern="1200" spc="5" dirty="0">
                          <a:solidFill>
                            <a:schemeClr val="tx1"/>
                          </a:solidFill>
                          <a:effectLst/>
                          <a:latin typeface="+mn-lt"/>
                          <a:ea typeface="+mn-ea"/>
                          <a:cs typeface="+mn-cs"/>
                        </a:rPr>
                        <a:t> di </a:t>
                      </a:r>
                      <a:r>
                        <a:rPr lang="en-US" sz="1200" b="1" kern="1200" spc="5" dirty="0" err="1">
                          <a:solidFill>
                            <a:schemeClr val="tx1"/>
                          </a:solidFill>
                          <a:effectLst/>
                          <a:latin typeface="+mn-lt"/>
                          <a:ea typeface="+mn-ea"/>
                          <a:cs typeface="+mn-cs"/>
                        </a:rPr>
                        <a:t>Sindrome</a:t>
                      </a:r>
                      <a:r>
                        <a:rPr lang="en-US" sz="1200" b="1" kern="1200" spc="5" dirty="0">
                          <a:solidFill>
                            <a:schemeClr val="tx1"/>
                          </a:solidFill>
                          <a:effectLst/>
                          <a:latin typeface="+mn-lt"/>
                          <a:ea typeface="+mn-ea"/>
                          <a:cs typeface="+mn-cs"/>
                        </a:rPr>
                        <a:t> di</a:t>
                      </a:r>
                      <a:endParaRPr lang="it-IT" sz="1200" b="1" kern="1200" spc="5" dirty="0">
                        <a:solidFill>
                          <a:schemeClr val="tx1"/>
                        </a:solidFill>
                        <a:effectLst/>
                        <a:latin typeface="+mn-lt"/>
                        <a:ea typeface="+mn-ea"/>
                        <a:cs typeface="+mn-cs"/>
                      </a:endParaRPr>
                    </a:p>
                    <a:p>
                      <a:pPr marL="261620">
                        <a:lnSpc>
                          <a:spcPts val="1145"/>
                        </a:lnSpc>
                        <a:spcAft>
                          <a:spcPts val="0"/>
                        </a:spcAft>
                      </a:pPr>
                      <a:r>
                        <a:rPr lang="en-US" sz="1200" b="1" kern="1200" spc="5" dirty="0">
                          <a:solidFill>
                            <a:schemeClr val="tx1"/>
                          </a:solidFill>
                          <a:effectLst/>
                          <a:latin typeface="+mn-lt"/>
                          <a:ea typeface="+mn-ea"/>
                          <a:cs typeface="+mn-cs"/>
                        </a:rPr>
                        <a:t>Reye in </a:t>
                      </a:r>
                      <a:r>
                        <a:rPr lang="en-US" sz="1200" b="1" kern="1200" spc="5" dirty="0" err="1">
                          <a:solidFill>
                            <a:schemeClr val="tx1"/>
                          </a:solidFill>
                          <a:effectLst/>
                          <a:latin typeface="+mn-lt"/>
                          <a:ea typeface="+mn-ea"/>
                          <a:cs typeface="+mn-cs"/>
                        </a:rPr>
                        <a:t>caso</a:t>
                      </a:r>
                      <a:r>
                        <a:rPr lang="en-US" sz="1200" b="1" kern="1200" spc="5" dirty="0">
                          <a:solidFill>
                            <a:schemeClr val="tx1"/>
                          </a:solidFill>
                          <a:effectLst/>
                          <a:latin typeface="+mn-lt"/>
                          <a:ea typeface="+mn-ea"/>
                          <a:cs typeface="+mn-cs"/>
                        </a:rPr>
                        <a:t> di </a:t>
                      </a:r>
                      <a:r>
                        <a:rPr lang="en-US" sz="1200" b="1" kern="1200" spc="5" dirty="0" err="1">
                          <a:solidFill>
                            <a:schemeClr val="tx1"/>
                          </a:solidFill>
                          <a:effectLst/>
                          <a:latin typeface="+mn-lt"/>
                          <a:ea typeface="+mn-ea"/>
                          <a:cs typeface="+mn-cs"/>
                        </a:rPr>
                        <a:t>infezione</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influenzale</a:t>
                      </a:r>
                      <a:r>
                        <a:rPr lang="en-US" sz="1200" b="1" kern="1200" spc="5" dirty="0">
                          <a:solidFill>
                            <a:schemeClr val="tx1"/>
                          </a:solidFill>
                          <a:effectLst/>
                          <a:latin typeface="+mn-lt"/>
                          <a:ea typeface="+mn-ea"/>
                          <a:cs typeface="+mn-cs"/>
                        </a:rPr>
                        <a:t>.</a:t>
                      </a:r>
                      <a:endParaRPr lang="it-IT" sz="1200" b="1" kern="1200" spc="5" dirty="0">
                        <a:solidFill>
                          <a:schemeClr val="tx1"/>
                        </a:solidFill>
                        <a:effectLst/>
                        <a:latin typeface="+mn-lt"/>
                        <a:ea typeface="+mn-ea"/>
                        <a:cs typeface="+mn-cs"/>
                      </a:endParaRPr>
                    </a:p>
                    <a:p>
                      <a:pPr marL="81915">
                        <a:lnSpc>
                          <a:spcPct val="115000"/>
                        </a:lnSpc>
                        <a:spcBef>
                          <a:spcPts val="10"/>
                        </a:spcBef>
                        <a:spcAft>
                          <a:spcPts val="0"/>
                        </a:spcAft>
                        <a:tabLst>
                          <a:tab pos="254000" algn="l"/>
                        </a:tabLst>
                      </a:pP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Individui</a:t>
                      </a:r>
                      <a:r>
                        <a:rPr lang="en-US" sz="1200" b="1" kern="1200" spc="5" dirty="0">
                          <a:solidFill>
                            <a:schemeClr val="tx1"/>
                          </a:solidFill>
                          <a:effectLst/>
                          <a:latin typeface="+mn-lt"/>
                          <a:ea typeface="+mn-ea"/>
                          <a:cs typeface="+mn-cs"/>
                        </a:rPr>
                        <a:t> di </a:t>
                      </a:r>
                      <a:r>
                        <a:rPr lang="en-US" sz="1200" b="1" kern="1200" spc="5" dirty="0" err="1">
                          <a:solidFill>
                            <a:schemeClr val="tx1"/>
                          </a:solidFill>
                          <a:effectLst/>
                          <a:latin typeface="+mn-lt"/>
                          <a:ea typeface="+mn-ea"/>
                          <a:cs typeface="+mn-cs"/>
                        </a:rPr>
                        <a:t>qualunque</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età</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ricoverati</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presso</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strutture</a:t>
                      </a:r>
                      <a:r>
                        <a:rPr lang="en-US" sz="1200" b="1" kern="1200" spc="5" dirty="0">
                          <a:solidFill>
                            <a:schemeClr val="tx1"/>
                          </a:solidFill>
                          <a:effectLst/>
                          <a:latin typeface="+mn-lt"/>
                          <a:ea typeface="+mn-ea"/>
                          <a:cs typeface="+mn-cs"/>
                        </a:rPr>
                        <a:t> per </a:t>
                      </a:r>
                      <a:r>
                        <a:rPr lang="en-US" sz="1200" b="1" kern="1200" spc="5" dirty="0" err="1">
                          <a:solidFill>
                            <a:schemeClr val="tx1"/>
                          </a:solidFill>
                          <a:effectLst/>
                          <a:latin typeface="+mn-lt"/>
                          <a:ea typeface="+mn-ea"/>
                          <a:cs typeface="+mn-cs"/>
                        </a:rPr>
                        <a:t>lungodegenti</a:t>
                      </a:r>
                      <a:r>
                        <a:rPr lang="en-US" sz="1200" b="1" kern="1200" spc="5" dirty="0">
                          <a:solidFill>
                            <a:schemeClr val="tx1"/>
                          </a:solidFill>
                          <a:effectLst/>
                          <a:latin typeface="+mn-lt"/>
                          <a:ea typeface="+mn-ea"/>
                          <a:cs typeface="+mn-cs"/>
                        </a:rPr>
                        <a:t>.</a:t>
                      </a:r>
                      <a:endParaRPr lang="it-IT" sz="1200" b="1" kern="1200" spc="5" dirty="0">
                        <a:solidFill>
                          <a:schemeClr val="tx1"/>
                        </a:solidFill>
                        <a:effectLst/>
                        <a:latin typeface="+mn-lt"/>
                        <a:ea typeface="+mn-ea"/>
                        <a:cs typeface="+mn-cs"/>
                      </a:endParaRPr>
                    </a:p>
                    <a:p>
                      <a:pPr marL="261620" marR="31115" indent="-179705">
                        <a:lnSpc>
                          <a:spcPts val="1200"/>
                        </a:lnSpc>
                        <a:spcBef>
                          <a:spcPts val="30"/>
                        </a:spcBef>
                        <a:spcAft>
                          <a:spcPts val="0"/>
                        </a:spcAft>
                        <a:tabLst>
                          <a:tab pos="254000" algn="l"/>
                        </a:tabLst>
                      </a:pP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Familiari</a:t>
                      </a:r>
                      <a:r>
                        <a:rPr lang="en-US" sz="1200" b="1" kern="1200" spc="5" dirty="0">
                          <a:solidFill>
                            <a:schemeClr val="tx1"/>
                          </a:solidFill>
                          <a:effectLst/>
                          <a:latin typeface="+mn-lt"/>
                          <a:ea typeface="+mn-ea"/>
                          <a:cs typeface="+mn-cs"/>
                        </a:rPr>
                        <a:t> e </a:t>
                      </a:r>
                      <a:r>
                        <a:rPr lang="en-US" sz="1200" b="1" kern="1200" spc="5" dirty="0" err="1">
                          <a:solidFill>
                            <a:schemeClr val="tx1"/>
                          </a:solidFill>
                          <a:effectLst/>
                          <a:latin typeface="+mn-lt"/>
                          <a:ea typeface="+mn-ea"/>
                          <a:cs typeface="+mn-cs"/>
                        </a:rPr>
                        <a:t>contatti</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adulti</a:t>
                      </a:r>
                      <a:r>
                        <a:rPr lang="en-US" sz="1200" b="1" kern="1200" spc="5" dirty="0">
                          <a:solidFill>
                            <a:schemeClr val="tx1"/>
                          </a:solidFill>
                          <a:effectLst/>
                          <a:latin typeface="+mn-lt"/>
                          <a:ea typeface="+mn-ea"/>
                          <a:cs typeface="+mn-cs"/>
                        </a:rPr>
                        <a:t> e bambini) di </a:t>
                      </a:r>
                      <a:r>
                        <a:rPr lang="en-US" sz="1200" b="1" kern="1200" spc="5" dirty="0" err="1">
                          <a:solidFill>
                            <a:schemeClr val="tx1"/>
                          </a:solidFill>
                          <a:effectLst/>
                          <a:latin typeface="+mn-lt"/>
                          <a:ea typeface="+mn-ea"/>
                          <a:cs typeface="+mn-cs"/>
                        </a:rPr>
                        <a:t>soggetti</a:t>
                      </a:r>
                      <a:r>
                        <a:rPr lang="en-US" sz="1200" b="1" kern="1200" spc="5" dirty="0">
                          <a:solidFill>
                            <a:schemeClr val="tx1"/>
                          </a:solidFill>
                          <a:effectLst/>
                          <a:latin typeface="+mn-lt"/>
                          <a:ea typeface="+mn-ea"/>
                          <a:cs typeface="+mn-cs"/>
                        </a:rPr>
                        <a:t> ad alto </a:t>
                      </a:r>
                      <a:r>
                        <a:rPr lang="en-US" sz="1200" b="1" kern="1200" spc="5" dirty="0" err="1">
                          <a:solidFill>
                            <a:schemeClr val="tx1"/>
                          </a:solidFill>
                          <a:effectLst/>
                          <a:latin typeface="+mn-lt"/>
                          <a:ea typeface="+mn-ea"/>
                          <a:cs typeface="+mn-cs"/>
                        </a:rPr>
                        <a:t>rischio</a:t>
                      </a:r>
                      <a:r>
                        <a:rPr lang="en-US" sz="1200" b="1" kern="1200" spc="5" dirty="0">
                          <a:solidFill>
                            <a:schemeClr val="tx1"/>
                          </a:solidFill>
                          <a:effectLst/>
                          <a:latin typeface="+mn-lt"/>
                          <a:ea typeface="+mn-ea"/>
                          <a:cs typeface="+mn-cs"/>
                        </a:rPr>
                        <a:t> di </a:t>
                      </a:r>
                      <a:r>
                        <a:rPr lang="en-US" sz="1200" b="1" kern="1200" spc="5" dirty="0" err="1">
                          <a:solidFill>
                            <a:schemeClr val="tx1"/>
                          </a:solidFill>
                          <a:effectLst/>
                          <a:latin typeface="+mn-lt"/>
                          <a:ea typeface="+mn-ea"/>
                          <a:cs typeface="+mn-cs"/>
                        </a:rPr>
                        <a:t>complicanze</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indipendentemente</a:t>
                      </a:r>
                      <a:r>
                        <a:rPr lang="en-US" sz="1200" b="1" kern="1200" spc="5" dirty="0">
                          <a:solidFill>
                            <a:schemeClr val="tx1"/>
                          </a:solidFill>
                          <a:effectLst/>
                          <a:latin typeface="+mn-lt"/>
                          <a:ea typeface="+mn-ea"/>
                          <a:cs typeface="+mn-cs"/>
                        </a:rPr>
                        <a:t> dal </a:t>
                      </a:r>
                      <a:r>
                        <a:rPr lang="en-US" sz="1200" b="1" kern="1200" spc="5" dirty="0" err="1">
                          <a:solidFill>
                            <a:schemeClr val="tx1"/>
                          </a:solidFill>
                          <a:effectLst/>
                          <a:latin typeface="+mn-lt"/>
                          <a:ea typeface="+mn-ea"/>
                          <a:cs typeface="+mn-cs"/>
                        </a:rPr>
                        <a:t>fatto</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che</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il</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soggetto</a:t>
                      </a:r>
                      <a:r>
                        <a:rPr lang="en-US" sz="1200" b="1" kern="1200" spc="5" dirty="0">
                          <a:solidFill>
                            <a:schemeClr val="tx1"/>
                          </a:solidFill>
                          <a:effectLst/>
                          <a:latin typeface="+mn-lt"/>
                          <a:ea typeface="+mn-ea"/>
                          <a:cs typeface="+mn-cs"/>
                        </a:rPr>
                        <a:t> a </a:t>
                      </a:r>
                      <a:r>
                        <a:rPr lang="en-US" sz="1200" b="1" kern="1200" spc="5" dirty="0" err="1">
                          <a:solidFill>
                            <a:schemeClr val="tx1"/>
                          </a:solidFill>
                          <a:effectLst/>
                          <a:latin typeface="+mn-lt"/>
                          <a:ea typeface="+mn-ea"/>
                          <a:cs typeface="+mn-cs"/>
                        </a:rPr>
                        <a:t>rischio</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sia</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stato</a:t>
                      </a:r>
                      <a:r>
                        <a:rPr lang="en-US" sz="1200" b="1" kern="1200" spc="5" dirty="0">
                          <a:solidFill>
                            <a:schemeClr val="tx1"/>
                          </a:solidFill>
                          <a:effectLst/>
                          <a:latin typeface="+mn-lt"/>
                          <a:ea typeface="+mn-ea"/>
                          <a:cs typeface="+mn-cs"/>
                        </a:rPr>
                        <a:t> o </a:t>
                      </a:r>
                      <a:r>
                        <a:rPr lang="en-US" sz="1200" b="1" kern="1200" spc="5" dirty="0" err="1">
                          <a:solidFill>
                            <a:schemeClr val="tx1"/>
                          </a:solidFill>
                          <a:effectLst/>
                          <a:latin typeface="+mn-lt"/>
                          <a:ea typeface="+mn-ea"/>
                          <a:cs typeface="+mn-cs"/>
                        </a:rPr>
                        <a:t>meno</a:t>
                      </a:r>
                      <a:r>
                        <a:rPr lang="en-US" sz="1200" b="1" kern="1200" spc="5" dirty="0">
                          <a:solidFill>
                            <a:schemeClr val="tx1"/>
                          </a:solidFill>
                          <a:effectLst/>
                          <a:latin typeface="+mn-lt"/>
                          <a:ea typeface="+mn-ea"/>
                          <a:cs typeface="+mn-cs"/>
                        </a:rPr>
                        <a:t> </a:t>
                      </a:r>
                      <a:r>
                        <a:rPr lang="en-US" sz="1200" b="1" kern="1200" spc="5" dirty="0" err="1">
                          <a:solidFill>
                            <a:schemeClr val="tx1"/>
                          </a:solidFill>
                          <a:effectLst/>
                          <a:latin typeface="+mn-lt"/>
                          <a:ea typeface="+mn-ea"/>
                          <a:cs typeface="+mn-cs"/>
                        </a:rPr>
                        <a:t>vaccinato</a:t>
                      </a:r>
                      <a:r>
                        <a:rPr lang="en-US" sz="1200" b="1" kern="1200" spc="5" dirty="0">
                          <a:solidFill>
                            <a:schemeClr val="tx1"/>
                          </a:solidFill>
                          <a:effectLst/>
                          <a:latin typeface="+mn-lt"/>
                          <a:ea typeface="+mn-ea"/>
                          <a:cs typeface="+mn-cs"/>
                        </a:rPr>
                        <a:t>).</a:t>
                      </a:r>
                      <a:endParaRPr lang="it-IT" sz="1200" b="1" kern="1200" spc="5" dirty="0">
                        <a:solidFill>
                          <a:schemeClr val="tx1"/>
                        </a:solidFill>
                        <a:effectLst/>
                        <a:latin typeface="+mn-lt"/>
                        <a:ea typeface="+mn-ea"/>
                        <a:cs typeface="+mn-cs"/>
                      </a:endParaRPr>
                    </a:p>
                  </a:txBody>
                  <a:tcPr marL="0" marR="0" marT="0" marB="0">
                    <a:noFill/>
                  </a:tcPr>
                </a:tc>
              </a:tr>
            </a:tbl>
          </a:graphicData>
        </a:graphic>
      </p:graphicFrame>
    </p:spTree>
    <p:extLst>
      <p:ext uri="{BB962C8B-B14F-4D97-AF65-F5344CB8AC3E}">
        <p14:creationId xmlns:p14="http://schemas.microsoft.com/office/powerpoint/2010/main" val="329722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25128" y="267494"/>
            <a:ext cx="9144000" cy="529502"/>
          </a:xfrm>
          <a:prstGeom prst="rect">
            <a:avLst/>
          </a:prstGeom>
        </p:spPr>
        <p:txBody>
          <a:bodyPr vert="horz" lIns="91438" tIns="45719" rIns="91438" bIns="4571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err="1">
                <a:solidFill>
                  <a:schemeClr val="accent5">
                    <a:lumMod val="50000"/>
                  </a:schemeClr>
                </a:solidFill>
                <a:latin typeface="Arial Black" pitchFamily="34" charset="0"/>
              </a:rPr>
              <a:t>Governance</a:t>
            </a:r>
            <a:r>
              <a:rPr lang="it-IT" sz="1800" b="1" dirty="0">
                <a:solidFill>
                  <a:schemeClr val="accent5">
                    <a:lumMod val="50000"/>
                  </a:schemeClr>
                </a:solidFill>
                <a:latin typeface="Arial Black" pitchFamily="34" charset="0"/>
              </a:rPr>
              <a:t> della vaccinazione in Italia:</a:t>
            </a:r>
            <a:br>
              <a:rPr lang="it-IT" sz="1800" b="1" dirty="0">
                <a:solidFill>
                  <a:schemeClr val="accent5">
                    <a:lumMod val="50000"/>
                  </a:schemeClr>
                </a:solidFill>
                <a:latin typeface="Arial Black" pitchFamily="34" charset="0"/>
              </a:rPr>
            </a:br>
            <a:r>
              <a:rPr lang="it-IT" sz="1800" b="1" dirty="0">
                <a:solidFill>
                  <a:schemeClr val="accent5">
                    <a:lumMod val="50000"/>
                  </a:schemeClr>
                </a:solidFill>
                <a:latin typeface="Arial Black" pitchFamily="34" charset="0"/>
              </a:rPr>
              <a:t>Circolare Ministeriale Prevenzione e controllo dell’influenza</a:t>
            </a:r>
            <a:endParaRPr lang="it-IT" sz="2400" b="1" dirty="0">
              <a:solidFill>
                <a:schemeClr val="accent1"/>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1144495167"/>
              </p:ext>
            </p:extLst>
          </p:nvPr>
        </p:nvGraphicFramePr>
        <p:xfrm>
          <a:off x="323528" y="1026434"/>
          <a:ext cx="8568951" cy="3705417"/>
        </p:xfrm>
        <a:graphic>
          <a:graphicData uri="http://schemas.openxmlformats.org/drawingml/2006/table">
            <a:tbl>
              <a:tblPr firstRow="1" firstCol="1" lastRow="1" lastCol="1" bandRow="1" bandCol="1">
                <a:tableStyleId>{5C22544A-7EE6-4342-B048-85BDC9FD1C3A}</a:tableStyleId>
              </a:tblPr>
              <a:tblGrid>
                <a:gridCol w="8568951"/>
              </a:tblGrid>
              <a:tr h="191648">
                <a:tc>
                  <a:txBody>
                    <a:bodyPr/>
                    <a:lstStyle/>
                    <a:p>
                      <a:pPr marL="335915">
                        <a:lnSpc>
                          <a:spcPct val="115000"/>
                        </a:lnSpc>
                        <a:spcBef>
                          <a:spcPts val="180"/>
                        </a:spcBef>
                        <a:spcAft>
                          <a:spcPts val="0"/>
                        </a:spcAft>
                      </a:pPr>
                      <a:r>
                        <a:rPr lang="en-US" sz="1400">
                          <a:solidFill>
                            <a:schemeClr val="tx1"/>
                          </a:solidFill>
                          <a:effectLst/>
                        </a:rPr>
                        <a:t>Sogge</a:t>
                      </a:r>
                      <a:r>
                        <a:rPr lang="en-US" sz="1400" spc="-10">
                          <a:solidFill>
                            <a:schemeClr val="tx1"/>
                          </a:solidFill>
                          <a:effectLst/>
                        </a:rPr>
                        <a:t>t</a:t>
                      </a:r>
                      <a:r>
                        <a:rPr lang="en-US" sz="1400" spc="5">
                          <a:solidFill>
                            <a:schemeClr val="tx1"/>
                          </a:solidFill>
                          <a:effectLst/>
                        </a:rPr>
                        <a:t>t</a:t>
                      </a:r>
                      <a:r>
                        <a:rPr lang="en-US" sz="1400">
                          <a:solidFill>
                            <a:schemeClr val="tx1"/>
                          </a:solidFill>
                          <a:effectLst/>
                        </a:rPr>
                        <a:t>i</a:t>
                      </a:r>
                      <a:r>
                        <a:rPr lang="en-US" sz="1400" spc="-5">
                          <a:solidFill>
                            <a:schemeClr val="tx1"/>
                          </a:solidFill>
                          <a:effectLst/>
                        </a:rPr>
                        <a:t> </a:t>
                      </a:r>
                      <a:r>
                        <a:rPr lang="en-US" sz="1400">
                          <a:solidFill>
                            <a:schemeClr val="tx1"/>
                          </a:solidFill>
                          <a:effectLst/>
                        </a:rPr>
                        <a:t>ad</a:t>
                      </a:r>
                      <a:r>
                        <a:rPr lang="en-US" sz="1400" spc="-5">
                          <a:solidFill>
                            <a:schemeClr val="tx1"/>
                          </a:solidFill>
                          <a:effectLst/>
                        </a:rPr>
                        <a:t>d</a:t>
                      </a:r>
                      <a:r>
                        <a:rPr lang="en-US" sz="1400">
                          <a:solidFill>
                            <a:schemeClr val="tx1"/>
                          </a:solidFill>
                          <a:effectLst/>
                        </a:rPr>
                        <a:t>e</a:t>
                      </a:r>
                      <a:r>
                        <a:rPr lang="en-US" sz="1400" spc="-5">
                          <a:solidFill>
                            <a:schemeClr val="tx1"/>
                          </a:solidFill>
                          <a:effectLst/>
                        </a:rPr>
                        <a:t>t</a:t>
                      </a:r>
                      <a:r>
                        <a:rPr lang="en-US" sz="1400" spc="5">
                          <a:solidFill>
                            <a:schemeClr val="tx1"/>
                          </a:solidFill>
                          <a:effectLst/>
                        </a:rPr>
                        <a:t>t</a:t>
                      </a:r>
                      <a:r>
                        <a:rPr lang="en-US" sz="1400">
                          <a:solidFill>
                            <a:schemeClr val="tx1"/>
                          </a:solidFill>
                          <a:effectLst/>
                        </a:rPr>
                        <a:t>i</a:t>
                      </a:r>
                      <a:r>
                        <a:rPr lang="en-US" sz="1400" spc="-5">
                          <a:solidFill>
                            <a:schemeClr val="tx1"/>
                          </a:solidFill>
                          <a:effectLst/>
                        </a:rPr>
                        <a:t> </a:t>
                      </a:r>
                      <a:r>
                        <a:rPr lang="en-US" sz="1400">
                          <a:solidFill>
                            <a:schemeClr val="tx1"/>
                          </a:solidFill>
                          <a:effectLst/>
                        </a:rPr>
                        <a:t>a s</a:t>
                      </a:r>
                      <a:r>
                        <a:rPr lang="en-US" sz="1400" spc="-10">
                          <a:solidFill>
                            <a:schemeClr val="tx1"/>
                          </a:solidFill>
                          <a:effectLst/>
                        </a:rPr>
                        <a:t>e</a:t>
                      </a:r>
                      <a:r>
                        <a:rPr lang="en-US" sz="1400">
                          <a:solidFill>
                            <a:schemeClr val="tx1"/>
                          </a:solidFill>
                          <a:effectLst/>
                        </a:rPr>
                        <a:t>rv</a:t>
                      </a:r>
                      <a:r>
                        <a:rPr lang="en-US" sz="1400" spc="5">
                          <a:solidFill>
                            <a:schemeClr val="tx1"/>
                          </a:solidFill>
                          <a:effectLst/>
                        </a:rPr>
                        <a:t>i</a:t>
                      </a:r>
                      <a:r>
                        <a:rPr lang="en-US" sz="1400" spc="-10">
                          <a:solidFill>
                            <a:schemeClr val="tx1"/>
                          </a:solidFill>
                          <a:effectLst/>
                        </a:rPr>
                        <a:t>z</a:t>
                      </a:r>
                      <a:r>
                        <a:rPr lang="en-US" sz="1400">
                          <a:solidFill>
                            <a:schemeClr val="tx1"/>
                          </a:solidFill>
                          <a:effectLst/>
                        </a:rPr>
                        <a:t>i</a:t>
                      </a:r>
                      <a:r>
                        <a:rPr lang="en-US" sz="1400" spc="-5">
                          <a:solidFill>
                            <a:schemeClr val="tx1"/>
                          </a:solidFill>
                          <a:effectLst/>
                        </a:rPr>
                        <a:t> </a:t>
                      </a:r>
                      <a:r>
                        <a:rPr lang="en-US" sz="1400">
                          <a:solidFill>
                            <a:schemeClr val="tx1"/>
                          </a:solidFill>
                          <a:effectLst/>
                        </a:rPr>
                        <a:t>p</a:t>
                      </a:r>
                      <a:r>
                        <a:rPr lang="en-US" sz="1400" spc="-5">
                          <a:solidFill>
                            <a:schemeClr val="tx1"/>
                          </a:solidFill>
                          <a:effectLst/>
                        </a:rPr>
                        <a:t>u</a:t>
                      </a:r>
                      <a:r>
                        <a:rPr lang="en-US" sz="1400">
                          <a:solidFill>
                            <a:schemeClr val="tx1"/>
                          </a:solidFill>
                          <a:effectLst/>
                        </a:rPr>
                        <a:t>b</a:t>
                      </a:r>
                      <a:r>
                        <a:rPr lang="en-US" sz="1400" spc="-5">
                          <a:solidFill>
                            <a:schemeClr val="tx1"/>
                          </a:solidFill>
                          <a:effectLst/>
                        </a:rPr>
                        <a:t>b</a:t>
                      </a:r>
                      <a:r>
                        <a:rPr lang="en-US" sz="1400" spc="5">
                          <a:solidFill>
                            <a:schemeClr val="tx1"/>
                          </a:solidFill>
                          <a:effectLst/>
                        </a:rPr>
                        <a:t>li</a:t>
                      </a:r>
                      <a:r>
                        <a:rPr lang="en-US" sz="1400" spc="-10">
                          <a:solidFill>
                            <a:schemeClr val="tx1"/>
                          </a:solidFill>
                          <a:effectLst/>
                        </a:rPr>
                        <a:t>c</a:t>
                      </a:r>
                      <a:r>
                        <a:rPr lang="en-US" sz="1400">
                          <a:solidFill>
                            <a:schemeClr val="tx1"/>
                          </a:solidFill>
                          <a:effectLst/>
                        </a:rPr>
                        <a:t>i</a:t>
                      </a:r>
                      <a:r>
                        <a:rPr lang="en-US" sz="1400" spc="5">
                          <a:solidFill>
                            <a:schemeClr val="tx1"/>
                          </a:solidFill>
                          <a:effectLst/>
                        </a:rPr>
                        <a:t> </a:t>
                      </a:r>
                      <a:r>
                        <a:rPr lang="en-US" sz="1400" spc="-15">
                          <a:solidFill>
                            <a:schemeClr val="tx1"/>
                          </a:solidFill>
                          <a:effectLst/>
                        </a:rPr>
                        <a:t>d</a:t>
                      </a:r>
                      <a:r>
                        <a:rPr lang="en-US" sz="1400">
                          <a:solidFill>
                            <a:schemeClr val="tx1"/>
                          </a:solidFill>
                          <a:effectLst/>
                        </a:rPr>
                        <a:t>i</a:t>
                      </a:r>
                      <a:r>
                        <a:rPr lang="en-US" sz="1400" spc="5">
                          <a:solidFill>
                            <a:schemeClr val="tx1"/>
                          </a:solidFill>
                          <a:effectLst/>
                        </a:rPr>
                        <a:t> </a:t>
                      </a:r>
                      <a:r>
                        <a:rPr lang="en-US" sz="1400">
                          <a:solidFill>
                            <a:schemeClr val="tx1"/>
                          </a:solidFill>
                          <a:effectLst/>
                        </a:rPr>
                        <a:t>p</a:t>
                      </a:r>
                      <a:r>
                        <a:rPr lang="en-US" sz="1400" spc="-10">
                          <a:solidFill>
                            <a:schemeClr val="tx1"/>
                          </a:solidFill>
                          <a:effectLst/>
                        </a:rPr>
                        <a:t>r</a:t>
                      </a:r>
                      <a:r>
                        <a:rPr lang="en-US" sz="1400" spc="5">
                          <a:solidFill>
                            <a:schemeClr val="tx1"/>
                          </a:solidFill>
                          <a:effectLst/>
                        </a:rPr>
                        <a:t>im</a:t>
                      </a:r>
                      <a:r>
                        <a:rPr lang="en-US" sz="1400" spc="-10">
                          <a:solidFill>
                            <a:schemeClr val="tx1"/>
                          </a:solidFill>
                          <a:effectLst/>
                        </a:rPr>
                        <a:t>a</a:t>
                      </a:r>
                      <a:r>
                        <a:rPr lang="en-US" sz="1400">
                          <a:solidFill>
                            <a:schemeClr val="tx1"/>
                          </a:solidFill>
                          <a:effectLst/>
                        </a:rPr>
                        <a:t>r</a:t>
                      </a:r>
                      <a:r>
                        <a:rPr lang="en-US" sz="1400" spc="5">
                          <a:solidFill>
                            <a:schemeClr val="tx1"/>
                          </a:solidFill>
                          <a:effectLst/>
                        </a:rPr>
                        <a:t>i</a:t>
                      </a:r>
                      <a:r>
                        <a:rPr lang="en-US" sz="1400">
                          <a:solidFill>
                            <a:schemeClr val="tx1"/>
                          </a:solidFill>
                          <a:effectLst/>
                        </a:rPr>
                        <a:t>o</a:t>
                      </a:r>
                      <a:r>
                        <a:rPr lang="en-US" sz="1400" spc="-10">
                          <a:solidFill>
                            <a:schemeClr val="tx1"/>
                          </a:solidFill>
                          <a:effectLst/>
                        </a:rPr>
                        <a:t> </a:t>
                      </a:r>
                      <a:r>
                        <a:rPr lang="en-US" sz="1400" spc="5">
                          <a:solidFill>
                            <a:schemeClr val="tx1"/>
                          </a:solidFill>
                          <a:effectLst/>
                        </a:rPr>
                        <a:t>i</a:t>
                      </a:r>
                      <a:r>
                        <a:rPr lang="en-US" sz="1400">
                          <a:solidFill>
                            <a:schemeClr val="tx1"/>
                          </a:solidFill>
                          <a:effectLst/>
                        </a:rPr>
                        <a:t>n</a:t>
                      </a:r>
                      <a:r>
                        <a:rPr lang="en-US" sz="1400" spc="-10">
                          <a:solidFill>
                            <a:schemeClr val="tx1"/>
                          </a:solidFill>
                          <a:effectLst/>
                        </a:rPr>
                        <a:t>t</a:t>
                      </a:r>
                      <a:r>
                        <a:rPr lang="en-US" sz="1400">
                          <a:solidFill>
                            <a:schemeClr val="tx1"/>
                          </a:solidFill>
                          <a:effectLst/>
                        </a:rPr>
                        <a:t>e</a:t>
                      </a:r>
                      <a:r>
                        <a:rPr lang="en-US" sz="1400" spc="-10">
                          <a:solidFill>
                            <a:schemeClr val="tx1"/>
                          </a:solidFill>
                          <a:effectLst/>
                        </a:rPr>
                        <a:t>r</a:t>
                      </a:r>
                      <a:r>
                        <a:rPr lang="en-US" sz="1400">
                          <a:solidFill>
                            <a:schemeClr val="tx1"/>
                          </a:solidFill>
                          <a:effectLst/>
                        </a:rPr>
                        <a:t>e</a:t>
                      </a:r>
                      <a:r>
                        <a:rPr lang="en-US" sz="1400" spc="5">
                          <a:solidFill>
                            <a:schemeClr val="tx1"/>
                          </a:solidFill>
                          <a:effectLst/>
                        </a:rPr>
                        <a:t>s</a:t>
                      </a:r>
                      <a:r>
                        <a:rPr lang="en-US" sz="1400">
                          <a:solidFill>
                            <a:schemeClr val="tx1"/>
                          </a:solidFill>
                          <a:effectLst/>
                        </a:rPr>
                        <a:t>se</a:t>
                      </a:r>
                      <a:r>
                        <a:rPr lang="en-US" sz="1400" spc="-10">
                          <a:solidFill>
                            <a:schemeClr val="tx1"/>
                          </a:solidFill>
                          <a:effectLst/>
                        </a:rPr>
                        <a:t> </a:t>
                      </a:r>
                      <a:r>
                        <a:rPr lang="en-US" sz="1400">
                          <a:solidFill>
                            <a:schemeClr val="tx1"/>
                          </a:solidFill>
                          <a:effectLst/>
                        </a:rPr>
                        <a:t>co</a:t>
                      </a:r>
                      <a:r>
                        <a:rPr lang="en-US" sz="1400" spc="-5">
                          <a:solidFill>
                            <a:schemeClr val="tx1"/>
                          </a:solidFill>
                          <a:effectLst/>
                        </a:rPr>
                        <a:t>l</a:t>
                      </a:r>
                      <a:r>
                        <a:rPr lang="en-US" sz="1400" spc="5">
                          <a:solidFill>
                            <a:schemeClr val="tx1"/>
                          </a:solidFill>
                          <a:effectLst/>
                        </a:rPr>
                        <a:t>l</a:t>
                      </a:r>
                      <a:r>
                        <a:rPr lang="en-US" sz="1400" spc="-10">
                          <a:solidFill>
                            <a:schemeClr val="tx1"/>
                          </a:solidFill>
                          <a:effectLst/>
                        </a:rPr>
                        <a:t>e</a:t>
                      </a:r>
                      <a:r>
                        <a:rPr lang="en-US" sz="1400" spc="5">
                          <a:solidFill>
                            <a:schemeClr val="tx1"/>
                          </a:solidFill>
                          <a:effectLst/>
                        </a:rPr>
                        <a:t>t</a:t>
                      </a:r>
                      <a:r>
                        <a:rPr lang="en-US" sz="1400" spc="-10">
                          <a:solidFill>
                            <a:schemeClr val="tx1"/>
                          </a:solidFill>
                          <a:effectLst/>
                        </a:rPr>
                        <a:t>t</a:t>
                      </a:r>
                      <a:r>
                        <a:rPr lang="en-US" sz="1400" spc="5">
                          <a:solidFill>
                            <a:schemeClr val="tx1"/>
                          </a:solidFill>
                          <a:effectLst/>
                        </a:rPr>
                        <a:t>i</a:t>
                      </a:r>
                      <a:r>
                        <a:rPr lang="en-US" sz="1400">
                          <a:solidFill>
                            <a:schemeClr val="tx1"/>
                          </a:solidFill>
                          <a:effectLst/>
                        </a:rPr>
                        <a:t>vo e</a:t>
                      </a:r>
                      <a:r>
                        <a:rPr lang="en-US" sz="1400" spc="-10">
                          <a:solidFill>
                            <a:schemeClr val="tx1"/>
                          </a:solidFill>
                          <a:effectLst/>
                        </a:rPr>
                        <a:t> </a:t>
                      </a:r>
                      <a:r>
                        <a:rPr lang="en-US" sz="1400">
                          <a:solidFill>
                            <a:schemeClr val="tx1"/>
                          </a:solidFill>
                          <a:effectLst/>
                        </a:rPr>
                        <a:t>ca</a:t>
                      </a:r>
                      <a:r>
                        <a:rPr lang="en-US" sz="1400" spc="-5">
                          <a:solidFill>
                            <a:schemeClr val="tx1"/>
                          </a:solidFill>
                          <a:effectLst/>
                        </a:rPr>
                        <a:t>t</a:t>
                      </a:r>
                      <a:r>
                        <a:rPr lang="en-US" sz="1400">
                          <a:solidFill>
                            <a:schemeClr val="tx1"/>
                          </a:solidFill>
                          <a:effectLst/>
                        </a:rPr>
                        <a:t>ego</a:t>
                      </a:r>
                      <a:r>
                        <a:rPr lang="en-US" sz="1400" spc="-10">
                          <a:solidFill>
                            <a:schemeClr val="tx1"/>
                          </a:solidFill>
                          <a:effectLst/>
                        </a:rPr>
                        <a:t>r</a:t>
                      </a:r>
                      <a:r>
                        <a:rPr lang="en-US" sz="1400" spc="5">
                          <a:solidFill>
                            <a:schemeClr val="tx1"/>
                          </a:solidFill>
                          <a:effectLst/>
                        </a:rPr>
                        <a:t>i</a:t>
                      </a:r>
                      <a:r>
                        <a:rPr lang="en-US" sz="1400">
                          <a:solidFill>
                            <a:schemeClr val="tx1"/>
                          </a:solidFill>
                          <a:effectLst/>
                        </a:rPr>
                        <a:t>e</a:t>
                      </a:r>
                      <a:r>
                        <a:rPr lang="en-US" sz="1400" spc="-10">
                          <a:solidFill>
                            <a:schemeClr val="tx1"/>
                          </a:solidFill>
                          <a:effectLst/>
                        </a:rPr>
                        <a:t> </a:t>
                      </a:r>
                      <a:r>
                        <a:rPr lang="en-US" sz="1400">
                          <a:solidFill>
                            <a:schemeClr val="tx1"/>
                          </a:solidFill>
                          <a:effectLst/>
                        </a:rPr>
                        <a:t>di </a:t>
                      </a:r>
                      <a:r>
                        <a:rPr lang="en-US" sz="1400" spc="10">
                          <a:solidFill>
                            <a:schemeClr val="tx1"/>
                          </a:solidFill>
                          <a:effectLst/>
                        </a:rPr>
                        <a:t>l</a:t>
                      </a:r>
                      <a:r>
                        <a:rPr lang="en-US" sz="1400">
                          <a:solidFill>
                            <a:schemeClr val="tx1"/>
                          </a:solidFill>
                          <a:effectLst/>
                        </a:rPr>
                        <a:t>a</a:t>
                      </a:r>
                      <a:r>
                        <a:rPr lang="en-US" sz="1400" spc="-10">
                          <a:solidFill>
                            <a:schemeClr val="tx1"/>
                          </a:solidFill>
                          <a:effectLst/>
                        </a:rPr>
                        <a:t>v</a:t>
                      </a:r>
                      <a:r>
                        <a:rPr lang="en-US" sz="1400">
                          <a:solidFill>
                            <a:schemeClr val="tx1"/>
                          </a:solidFill>
                          <a:effectLst/>
                        </a:rPr>
                        <a:t>or</a:t>
                      </a:r>
                      <a:r>
                        <a:rPr lang="en-US" sz="1400" spc="-10">
                          <a:solidFill>
                            <a:schemeClr val="tx1"/>
                          </a:solidFill>
                          <a:effectLst/>
                        </a:rPr>
                        <a:t>a</a:t>
                      </a:r>
                      <a:r>
                        <a:rPr lang="en-US" sz="1400" spc="5">
                          <a:solidFill>
                            <a:schemeClr val="tx1"/>
                          </a:solidFill>
                          <a:effectLst/>
                        </a:rPr>
                        <a:t>t</a:t>
                      </a:r>
                      <a:r>
                        <a:rPr lang="en-US" sz="1400">
                          <a:solidFill>
                            <a:schemeClr val="tx1"/>
                          </a:solidFill>
                          <a:effectLst/>
                        </a:rPr>
                        <a:t>o</a:t>
                      </a:r>
                      <a:r>
                        <a:rPr lang="en-US" sz="1400" spc="-10">
                          <a:solidFill>
                            <a:schemeClr val="tx1"/>
                          </a:solidFill>
                          <a:effectLst/>
                        </a:rPr>
                        <a:t>r</a:t>
                      </a:r>
                      <a:r>
                        <a:rPr lang="en-US" sz="1400" spc="5">
                          <a:solidFill>
                            <a:schemeClr val="tx1"/>
                          </a:solidFill>
                          <a:effectLst/>
                        </a:rPr>
                        <a:t>i</a:t>
                      </a:r>
                      <a:r>
                        <a:rPr lang="en-US" sz="1400">
                          <a:solidFill>
                            <a:schemeClr val="tx1"/>
                          </a:solidFill>
                          <a:effectLst/>
                        </a:rPr>
                        <a:t>:</a:t>
                      </a:r>
                      <a:endParaRPr lang="it-IT"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1467535">
                <a:tc>
                  <a:txBody>
                    <a:bodyPr/>
                    <a:lstStyle/>
                    <a:p>
                      <a:pPr marL="261620" marR="31750" indent="-179705" algn="just">
                        <a:lnSpc>
                          <a:spcPts val="1260"/>
                        </a:lnSpc>
                        <a:spcBef>
                          <a:spcPts val="5"/>
                        </a:spcBef>
                        <a:spcAft>
                          <a:spcPts val="0"/>
                        </a:spcAft>
                        <a:tabLst>
                          <a:tab pos="254000" algn="l"/>
                        </a:tabLst>
                      </a:pPr>
                      <a:r>
                        <a:rPr lang="en-US" sz="1200" b="0" dirty="0">
                          <a:solidFill>
                            <a:schemeClr val="tx1"/>
                          </a:solidFill>
                          <a:effectLst/>
                        </a:rPr>
                        <a:t>‐	M</a:t>
                      </a:r>
                      <a:r>
                        <a:rPr lang="en-US" sz="1200" b="0" spc="5" dirty="0">
                          <a:solidFill>
                            <a:schemeClr val="tx1"/>
                          </a:solidFill>
                          <a:effectLst/>
                        </a:rPr>
                        <a:t>e</a:t>
                      </a:r>
                      <a:r>
                        <a:rPr lang="en-US" sz="1200" b="0" dirty="0">
                          <a:solidFill>
                            <a:schemeClr val="tx1"/>
                          </a:solidFill>
                          <a:effectLst/>
                        </a:rPr>
                        <a:t>d</a:t>
                      </a:r>
                      <a:r>
                        <a:rPr lang="en-US" sz="1200" b="0" spc="-5" dirty="0">
                          <a:solidFill>
                            <a:schemeClr val="tx1"/>
                          </a:solidFill>
                          <a:effectLst/>
                        </a:rPr>
                        <a:t>i</a:t>
                      </a:r>
                      <a:r>
                        <a:rPr lang="en-US" sz="1200" b="0" dirty="0">
                          <a:solidFill>
                            <a:schemeClr val="tx1"/>
                          </a:solidFill>
                          <a:effectLst/>
                        </a:rPr>
                        <a:t>ci</a:t>
                      </a:r>
                      <a:r>
                        <a:rPr lang="en-US" sz="1200" b="0" spc="40" dirty="0">
                          <a:solidFill>
                            <a:schemeClr val="tx1"/>
                          </a:solidFill>
                          <a:effectLst/>
                        </a:rPr>
                        <a:t> </a:t>
                      </a:r>
                      <a:r>
                        <a:rPr lang="en-US" sz="1200" b="0" dirty="0">
                          <a:solidFill>
                            <a:schemeClr val="tx1"/>
                          </a:solidFill>
                          <a:effectLst/>
                        </a:rPr>
                        <a:t>e</a:t>
                      </a:r>
                      <a:r>
                        <a:rPr lang="en-US" sz="1200" b="0" spc="50" dirty="0">
                          <a:solidFill>
                            <a:schemeClr val="tx1"/>
                          </a:solidFill>
                          <a:effectLst/>
                        </a:rPr>
                        <a:t> </a:t>
                      </a:r>
                      <a:r>
                        <a:rPr lang="en-US" sz="1200" b="0" spc="-10" dirty="0" err="1">
                          <a:solidFill>
                            <a:schemeClr val="tx1"/>
                          </a:solidFill>
                          <a:effectLst/>
                        </a:rPr>
                        <a:t>p</a:t>
                      </a:r>
                      <a:r>
                        <a:rPr lang="en-US" sz="1200" b="0" dirty="0" err="1">
                          <a:solidFill>
                            <a:schemeClr val="tx1"/>
                          </a:solidFill>
                          <a:effectLst/>
                        </a:rPr>
                        <a:t>e</a:t>
                      </a:r>
                      <a:r>
                        <a:rPr lang="en-US" sz="1200" b="0" spc="5" dirty="0" err="1">
                          <a:solidFill>
                            <a:schemeClr val="tx1"/>
                          </a:solidFill>
                          <a:effectLst/>
                        </a:rPr>
                        <a:t>r</a:t>
                      </a:r>
                      <a:r>
                        <a:rPr lang="en-US" sz="1200" b="0" spc="-10" dirty="0" err="1">
                          <a:solidFill>
                            <a:schemeClr val="tx1"/>
                          </a:solidFill>
                          <a:effectLst/>
                        </a:rPr>
                        <a:t>s</a:t>
                      </a:r>
                      <a:r>
                        <a:rPr lang="en-US" sz="1200" b="0" dirty="0" err="1">
                          <a:solidFill>
                            <a:schemeClr val="tx1"/>
                          </a:solidFill>
                          <a:effectLst/>
                        </a:rPr>
                        <a:t>on</a:t>
                      </a:r>
                      <a:r>
                        <a:rPr lang="en-US" sz="1200" b="0" spc="-10" dirty="0" err="1">
                          <a:solidFill>
                            <a:schemeClr val="tx1"/>
                          </a:solidFill>
                          <a:effectLst/>
                        </a:rPr>
                        <a:t>a</a:t>
                      </a:r>
                      <a:r>
                        <a:rPr lang="en-US" sz="1200" b="0" spc="5" dirty="0" err="1">
                          <a:solidFill>
                            <a:schemeClr val="tx1"/>
                          </a:solidFill>
                          <a:effectLst/>
                        </a:rPr>
                        <a:t>l</a:t>
                      </a:r>
                      <a:r>
                        <a:rPr lang="en-US" sz="1200" b="0" dirty="0" err="1">
                          <a:solidFill>
                            <a:schemeClr val="tx1"/>
                          </a:solidFill>
                          <a:effectLst/>
                        </a:rPr>
                        <a:t>e</a:t>
                      </a:r>
                      <a:r>
                        <a:rPr lang="en-US" sz="1200" b="0" spc="50" dirty="0">
                          <a:solidFill>
                            <a:schemeClr val="tx1"/>
                          </a:solidFill>
                          <a:effectLst/>
                        </a:rPr>
                        <a:t> </a:t>
                      </a:r>
                      <a:r>
                        <a:rPr lang="en-US" sz="1200" b="0" spc="-10" dirty="0" err="1">
                          <a:solidFill>
                            <a:schemeClr val="tx1"/>
                          </a:solidFill>
                          <a:effectLst/>
                        </a:rPr>
                        <a:t>s</a:t>
                      </a:r>
                      <a:r>
                        <a:rPr lang="en-US" sz="1200" b="0" dirty="0" err="1">
                          <a:solidFill>
                            <a:schemeClr val="tx1"/>
                          </a:solidFill>
                          <a:effectLst/>
                        </a:rPr>
                        <a:t>an</a:t>
                      </a:r>
                      <a:r>
                        <a:rPr lang="en-US" sz="1200" b="0" spc="-5" dirty="0" err="1">
                          <a:solidFill>
                            <a:schemeClr val="tx1"/>
                          </a:solidFill>
                          <a:effectLst/>
                        </a:rPr>
                        <a:t>i</a:t>
                      </a:r>
                      <a:r>
                        <a:rPr lang="en-US" sz="1200" b="0" spc="5" dirty="0" err="1">
                          <a:solidFill>
                            <a:schemeClr val="tx1"/>
                          </a:solidFill>
                          <a:effectLst/>
                        </a:rPr>
                        <a:t>t</a:t>
                      </a:r>
                      <a:r>
                        <a:rPr lang="en-US" sz="1200" b="0" spc="-10" dirty="0" err="1">
                          <a:solidFill>
                            <a:schemeClr val="tx1"/>
                          </a:solidFill>
                          <a:effectLst/>
                        </a:rPr>
                        <a:t>a</a:t>
                      </a:r>
                      <a:r>
                        <a:rPr lang="en-US" sz="1200" b="0" spc="5" dirty="0" err="1">
                          <a:solidFill>
                            <a:schemeClr val="tx1"/>
                          </a:solidFill>
                          <a:effectLst/>
                        </a:rPr>
                        <a:t>r</a:t>
                      </a:r>
                      <a:r>
                        <a:rPr lang="en-US" sz="1200" b="0" spc="-5" dirty="0" err="1">
                          <a:solidFill>
                            <a:schemeClr val="tx1"/>
                          </a:solidFill>
                          <a:effectLst/>
                        </a:rPr>
                        <a:t>i</a:t>
                      </a:r>
                      <a:r>
                        <a:rPr lang="en-US" sz="1200" b="0" dirty="0" err="1">
                          <a:solidFill>
                            <a:schemeClr val="tx1"/>
                          </a:solidFill>
                          <a:effectLst/>
                        </a:rPr>
                        <a:t>o</a:t>
                      </a:r>
                      <a:r>
                        <a:rPr lang="en-US" sz="1200" b="0" spc="60" dirty="0">
                          <a:solidFill>
                            <a:schemeClr val="tx1"/>
                          </a:solidFill>
                          <a:effectLst/>
                        </a:rPr>
                        <a:t> </a:t>
                      </a:r>
                      <a:r>
                        <a:rPr lang="en-US" sz="1200" b="0" dirty="0">
                          <a:solidFill>
                            <a:schemeClr val="tx1"/>
                          </a:solidFill>
                          <a:effectLst/>
                        </a:rPr>
                        <a:t>di</a:t>
                      </a:r>
                      <a:r>
                        <a:rPr lang="en-US" sz="1200" b="0" spc="40" dirty="0">
                          <a:solidFill>
                            <a:schemeClr val="tx1"/>
                          </a:solidFill>
                          <a:effectLst/>
                        </a:rPr>
                        <a:t> </a:t>
                      </a:r>
                      <a:r>
                        <a:rPr lang="en-US" sz="1200" b="0" dirty="0" err="1">
                          <a:solidFill>
                            <a:schemeClr val="tx1"/>
                          </a:solidFill>
                          <a:effectLst/>
                        </a:rPr>
                        <a:t>a</a:t>
                      </a:r>
                      <a:r>
                        <a:rPr lang="en-US" sz="1200" b="0" spc="5" dirty="0" err="1">
                          <a:solidFill>
                            <a:schemeClr val="tx1"/>
                          </a:solidFill>
                          <a:effectLst/>
                        </a:rPr>
                        <a:t>s</a:t>
                      </a:r>
                      <a:r>
                        <a:rPr lang="en-US" sz="1200" b="0" spc="-10" dirty="0" err="1">
                          <a:solidFill>
                            <a:schemeClr val="tx1"/>
                          </a:solidFill>
                          <a:effectLst/>
                        </a:rPr>
                        <a:t>s</a:t>
                      </a:r>
                      <a:r>
                        <a:rPr lang="en-US" sz="1200" b="0" spc="5" dirty="0" err="1">
                          <a:solidFill>
                            <a:schemeClr val="tx1"/>
                          </a:solidFill>
                          <a:effectLst/>
                        </a:rPr>
                        <a:t>i</a:t>
                      </a:r>
                      <a:r>
                        <a:rPr lang="en-US" sz="1200" b="0" spc="-10" dirty="0" err="1">
                          <a:solidFill>
                            <a:schemeClr val="tx1"/>
                          </a:solidFill>
                          <a:effectLst/>
                        </a:rPr>
                        <a:t>s</a:t>
                      </a:r>
                      <a:r>
                        <a:rPr lang="en-US" sz="1200" b="0" spc="5" dirty="0" err="1">
                          <a:solidFill>
                            <a:schemeClr val="tx1"/>
                          </a:solidFill>
                          <a:effectLst/>
                        </a:rPr>
                        <a:t>t</a:t>
                      </a:r>
                      <a:r>
                        <a:rPr lang="en-US" sz="1200" b="0" dirty="0" err="1">
                          <a:solidFill>
                            <a:schemeClr val="tx1"/>
                          </a:solidFill>
                          <a:effectLst/>
                        </a:rPr>
                        <a:t>en</a:t>
                      </a:r>
                      <a:r>
                        <a:rPr lang="en-US" sz="1200" b="0" spc="-10" dirty="0" err="1">
                          <a:solidFill>
                            <a:schemeClr val="tx1"/>
                          </a:solidFill>
                          <a:effectLst/>
                        </a:rPr>
                        <a:t>z</a:t>
                      </a:r>
                      <a:r>
                        <a:rPr lang="en-US" sz="1200" b="0" dirty="0" err="1">
                          <a:solidFill>
                            <a:schemeClr val="tx1"/>
                          </a:solidFill>
                          <a:effectLst/>
                        </a:rPr>
                        <a:t>a</a:t>
                      </a:r>
                      <a:r>
                        <a:rPr lang="en-US" sz="1200" b="0" spc="50" dirty="0">
                          <a:solidFill>
                            <a:schemeClr val="tx1"/>
                          </a:solidFill>
                          <a:effectLst/>
                        </a:rPr>
                        <a:t> </a:t>
                      </a:r>
                      <a:r>
                        <a:rPr lang="en-US" sz="1200" b="0" spc="-5" dirty="0">
                          <a:solidFill>
                            <a:schemeClr val="tx1"/>
                          </a:solidFill>
                          <a:effectLst/>
                        </a:rPr>
                        <a:t>i</a:t>
                      </a:r>
                      <a:r>
                        <a:rPr lang="en-US" sz="1200" b="0" dirty="0">
                          <a:solidFill>
                            <a:schemeClr val="tx1"/>
                          </a:solidFill>
                          <a:effectLst/>
                        </a:rPr>
                        <a:t>n</a:t>
                      </a:r>
                      <a:r>
                        <a:rPr lang="en-US" sz="1200" b="0" spc="45" dirty="0">
                          <a:solidFill>
                            <a:schemeClr val="tx1"/>
                          </a:solidFill>
                          <a:effectLst/>
                        </a:rPr>
                        <a:t> </a:t>
                      </a:r>
                      <a:r>
                        <a:rPr lang="en-US" sz="1200" b="0" spc="-10" dirty="0" err="1">
                          <a:solidFill>
                            <a:schemeClr val="tx1"/>
                          </a:solidFill>
                          <a:effectLst/>
                        </a:rPr>
                        <a:t>s</a:t>
                      </a:r>
                      <a:r>
                        <a:rPr lang="en-US" sz="1200" b="0" spc="5" dirty="0" err="1">
                          <a:solidFill>
                            <a:schemeClr val="tx1"/>
                          </a:solidFill>
                          <a:effectLst/>
                        </a:rPr>
                        <a:t>tr</a:t>
                      </a:r>
                      <a:r>
                        <a:rPr lang="en-US" sz="1200" b="0" spc="-10" dirty="0" err="1">
                          <a:solidFill>
                            <a:schemeClr val="tx1"/>
                          </a:solidFill>
                          <a:effectLst/>
                        </a:rPr>
                        <a:t>u</a:t>
                      </a:r>
                      <a:r>
                        <a:rPr lang="en-US" sz="1200" b="0" spc="5" dirty="0" err="1">
                          <a:solidFill>
                            <a:schemeClr val="tx1"/>
                          </a:solidFill>
                          <a:effectLst/>
                        </a:rPr>
                        <a:t>t</a:t>
                      </a:r>
                      <a:r>
                        <a:rPr lang="en-US" sz="1200" b="0" spc="-5" dirty="0" err="1">
                          <a:solidFill>
                            <a:schemeClr val="tx1"/>
                          </a:solidFill>
                          <a:effectLst/>
                        </a:rPr>
                        <a:t>t</a:t>
                      </a:r>
                      <a:r>
                        <a:rPr lang="en-US" sz="1200" b="0" dirty="0" err="1">
                          <a:solidFill>
                            <a:schemeClr val="tx1"/>
                          </a:solidFill>
                          <a:effectLst/>
                        </a:rPr>
                        <a:t>u</a:t>
                      </a:r>
                      <a:r>
                        <a:rPr lang="en-US" sz="1200" b="0" spc="5" dirty="0" err="1">
                          <a:solidFill>
                            <a:schemeClr val="tx1"/>
                          </a:solidFill>
                          <a:effectLst/>
                        </a:rPr>
                        <a:t>r</a:t>
                      </a:r>
                      <a:r>
                        <a:rPr lang="en-US" sz="1200" b="0" dirty="0" err="1">
                          <a:solidFill>
                            <a:schemeClr val="tx1"/>
                          </a:solidFill>
                          <a:effectLst/>
                        </a:rPr>
                        <a:t>e</a:t>
                      </a:r>
                      <a:r>
                        <a:rPr lang="en-US" sz="1200" b="0" spc="25" dirty="0">
                          <a:solidFill>
                            <a:schemeClr val="tx1"/>
                          </a:solidFill>
                          <a:effectLst/>
                        </a:rPr>
                        <a:t> </a:t>
                      </a:r>
                      <a:r>
                        <a:rPr lang="en-US" sz="1200" b="0" dirty="0" err="1">
                          <a:solidFill>
                            <a:schemeClr val="tx1"/>
                          </a:solidFill>
                          <a:effectLst/>
                        </a:rPr>
                        <a:t>che</a:t>
                      </a:r>
                      <a:r>
                        <a:rPr lang="en-US" sz="1200" b="0" dirty="0">
                          <a:solidFill>
                            <a:schemeClr val="tx1"/>
                          </a:solidFill>
                          <a:effectLst/>
                        </a:rPr>
                        <a:t>,</a:t>
                      </a:r>
                      <a:r>
                        <a:rPr lang="en-US" sz="1200" b="0" spc="45" dirty="0">
                          <a:solidFill>
                            <a:schemeClr val="tx1"/>
                          </a:solidFill>
                          <a:effectLst/>
                        </a:rPr>
                        <a:t> </a:t>
                      </a:r>
                      <a:r>
                        <a:rPr lang="en-US" sz="1200" b="0" spc="-10" dirty="0" err="1">
                          <a:solidFill>
                            <a:schemeClr val="tx1"/>
                          </a:solidFill>
                          <a:effectLst/>
                        </a:rPr>
                        <a:t>a</a:t>
                      </a:r>
                      <a:r>
                        <a:rPr lang="en-US" sz="1200" b="0" spc="5" dirty="0" err="1">
                          <a:solidFill>
                            <a:schemeClr val="tx1"/>
                          </a:solidFill>
                          <a:effectLst/>
                        </a:rPr>
                        <a:t>t</a:t>
                      </a:r>
                      <a:r>
                        <a:rPr lang="en-US" sz="1200" b="0" spc="-5" dirty="0" err="1">
                          <a:solidFill>
                            <a:schemeClr val="tx1"/>
                          </a:solidFill>
                          <a:effectLst/>
                        </a:rPr>
                        <a:t>t</a:t>
                      </a:r>
                      <a:r>
                        <a:rPr lang="en-US" sz="1200" b="0" spc="5" dirty="0" err="1">
                          <a:solidFill>
                            <a:schemeClr val="tx1"/>
                          </a:solidFill>
                          <a:effectLst/>
                        </a:rPr>
                        <a:t>r</a:t>
                      </a:r>
                      <a:r>
                        <a:rPr lang="en-US" sz="1200" b="0" dirty="0" err="1">
                          <a:solidFill>
                            <a:schemeClr val="tx1"/>
                          </a:solidFill>
                          <a:effectLst/>
                        </a:rPr>
                        <a:t>a</a:t>
                      </a:r>
                      <a:r>
                        <a:rPr lang="en-US" sz="1200" b="0" spc="-10" dirty="0" err="1">
                          <a:solidFill>
                            <a:schemeClr val="tx1"/>
                          </a:solidFill>
                          <a:effectLst/>
                        </a:rPr>
                        <a:t>v</a:t>
                      </a:r>
                      <a:r>
                        <a:rPr lang="en-US" sz="1200" b="0" dirty="0" err="1">
                          <a:solidFill>
                            <a:schemeClr val="tx1"/>
                          </a:solidFill>
                          <a:effectLst/>
                        </a:rPr>
                        <a:t>e</a:t>
                      </a:r>
                      <a:r>
                        <a:rPr lang="en-US" sz="1200" b="0" spc="-5" dirty="0" err="1">
                          <a:solidFill>
                            <a:schemeClr val="tx1"/>
                          </a:solidFill>
                          <a:effectLst/>
                        </a:rPr>
                        <a:t>r</a:t>
                      </a:r>
                      <a:r>
                        <a:rPr lang="en-US" sz="1200" b="0" dirty="0" err="1">
                          <a:solidFill>
                            <a:schemeClr val="tx1"/>
                          </a:solidFill>
                          <a:effectLst/>
                        </a:rPr>
                        <a:t>so</a:t>
                      </a:r>
                      <a:r>
                        <a:rPr lang="en-US" sz="1200" b="0" spc="50" dirty="0">
                          <a:solidFill>
                            <a:schemeClr val="tx1"/>
                          </a:solidFill>
                          <a:effectLst/>
                        </a:rPr>
                        <a:t> </a:t>
                      </a:r>
                      <a:r>
                        <a:rPr lang="en-US" sz="1200" b="0" spc="-5" dirty="0">
                          <a:solidFill>
                            <a:schemeClr val="tx1"/>
                          </a:solidFill>
                          <a:effectLst/>
                        </a:rPr>
                        <a:t>l</a:t>
                      </a:r>
                      <a:r>
                        <a:rPr lang="en-US" sz="1200" b="0" dirty="0">
                          <a:solidFill>
                            <a:schemeClr val="tx1"/>
                          </a:solidFill>
                          <a:effectLst/>
                        </a:rPr>
                        <a:t>e</a:t>
                      </a:r>
                      <a:r>
                        <a:rPr lang="en-US" sz="1200" b="0" spc="50" dirty="0">
                          <a:solidFill>
                            <a:schemeClr val="tx1"/>
                          </a:solidFill>
                          <a:effectLst/>
                        </a:rPr>
                        <a:t> </a:t>
                      </a:r>
                      <a:r>
                        <a:rPr lang="en-US" sz="1200" b="0" spc="-5" dirty="0" err="1">
                          <a:solidFill>
                            <a:schemeClr val="tx1"/>
                          </a:solidFill>
                          <a:effectLst/>
                        </a:rPr>
                        <a:t>l</a:t>
                      </a:r>
                      <a:r>
                        <a:rPr lang="en-US" sz="1200" b="0" dirty="0" err="1">
                          <a:solidFill>
                            <a:schemeClr val="tx1"/>
                          </a:solidFill>
                          <a:effectLst/>
                        </a:rPr>
                        <a:t>o</a:t>
                      </a:r>
                      <a:r>
                        <a:rPr lang="en-US" sz="1200" b="0" spc="5" dirty="0" err="1">
                          <a:solidFill>
                            <a:schemeClr val="tx1"/>
                          </a:solidFill>
                          <a:effectLst/>
                        </a:rPr>
                        <a:t>r</a:t>
                      </a:r>
                      <a:r>
                        <a:rPr lang="en-US" sz="1200" b="0" dirty="0" err="1">
                          <a:solidFill>
                            <a:schemeClr val="tx1"/>
                          </a:solidFill>
                          <a:effectLst/>
                        </a:rPr>
                        <a:t>o</a:t>
                      </a:r>
                      <a:r>
                        <a:rPr lang="en-US" sz="1200" b="0" spc="35" dirty="0">
                          <a:solidFill>
                            <a:schemeClr val="tx1"/>
                          </a:solidFill>
                          <a:effectLst/>
                        </a:rPr>
                        <a:t> </a:t>
                      </a:r>
                      <a:r>
                        <a:rPr lang="en-US" sz="1200" b="0" dirty="0" err="1">
                          <a:solidFill>
                            <a:schemeClr val="tx1"/>
                          </a:solidFill>
                          <a:effectLst/>
                        </a:rPr>
                        <a:t>a</a:t>
                      </a:r>
                      <a:r>
                        <a:rPr lang="en-US" sz="1200" b="0" spc="-5" dirty="0" err="1">
                          <a:solidFill>
                            <a:schemeClr val="tx1"/>
                          </a:solidFill>
                          <a:effectLst/>
                        </a:rPr>
                        <a:t>t</a:t>
                      </a:r>
                      <a:r>
                        <a:rPr lang="en-US" sz="1200" b="0" spc="5" dirty="0" err="1">
                          <a:solidFill>
                            <a:schemeClr val="tx1"/>
                          </a:solidFill>
                          <a:effectLst/>
                        </a:rPr>
                        <a:t>ti</a:t>
                      </a:r>
                      <a:r>
                        <a:rPr lang="en-US" sz="1200" b="0" spc="-10" dirty="0" err="1">
                          <a:solidFill>
                            <a:schemeClr val="tx1"/>
                          </a:solidFill>
                          <a:effectLst/>
                        </a:rPr>
                        <a:t>v</a:t>
                      </a:r>
                      <a:r>
                        <a:rPr lang="en-US" sz="1200" b="0" spc="-5" dirty="0" err="1">
                          <a:solidFill>
                            <a:schemeClr val="tx1"/>
                          </a:solidFill>
                          <a:effectLst/>
                        </a:rPr>
                        <a:t>i</a:t>
                      </a:r>
                      <a:r>
                        <a:rPr lang="en-US" sz="1200" b="0" spc="5" dirty="0" err="1">
                          <a:solidFill>
                            <a:schemeClr val="tx1"/>
                          </a:solidFill>
                          <a:effectLst/>
                        </a:rPr>
                        <a:t>t</a:t>
                      </a:r>
                      <a:r>
                        <a:rPr lang="en-US" sz="1200" b="0" dirty="0" err="1">
                          <a:solidFill>
                            <a:schemeClr val="tx1"/>
                          </a:solidFill>
                          <a:effectLst/>
                        </a:rPr>
                        <a:t>à</a:t>
                      </a:r>
                      <a:r>
                        <a:rPr lang="en-US" sz="1200" b="0" dirty="0">
                          <a:solidFill>
                            <a:schemeClr val="tx1"/>
                          </a:solidFill>
                          <a:effectLst/>
                        </a:rPr>
                        <a:t>,</a:t>
                      </a:r>
                      <a:r>
                        <a:rPr lang="en-US" sz="1200" b="0" spc="50" dirty="0">
                          <a:solidFill>
                            <a:schemeClr val="tx1"/>
                          </a:solidFill>
                          <a:effectLst/>
                        </a:rPr>
                        <a:t> </a:t>
                      </a:r>
                      <a:r>
                        <a:rPr lang="en-US" sz="1200" b="0" spc="-10" dirty="0" err="1">
                          <a:solidFill>
                            <a:schemeClr val="tx1"/>
                          </a:solidFill>
                          <a:effectLst/>
                        </a:rPr>
                        <a:t>s</a:t>
                      </a:r>
                      <a:r>
                        <a:rPr lang="en-US" sz="1200" b="0" dirty="0" err="1">
                          <a:solidFill>
                            <a:schemeClr val="tx1"/>
                          </a:solidFill>
                          <a:effectLst/>
                        </a:rPr>
                        <a:t>ono</a:t>
                      </a:r>
                      <a:r>
                        <a:rPr lang="en-US" sz="1200" b="0" spc="35" dirty="0">
                          <a:solidFill>
                            <a:schemeClr val="tx1"/>
                          </a:solidFill>
                          <a:effectLst/>
                        </a:rPr>
                        <a:t> </a:t>
                      </a:r>
                      <a:r>
                        <a:rPr lang="en-US" sz="1200" b="0" spc="5" dirty="0">
                          <a:solidFill>
                            <a:schemeClr val="tx1"/>
                          </a:solidFill>
                          <a:effectLst/>
                        </a:rPr>
                        <a:t>i</a:t>
                      </a:r>
                      <a:r>
                        <a:rPr lang="en-US" sz="1200" b="0" dirty="0">
                          <a:solidFill>
                            <a:schemeClr val="tx1"/>
                          </a:solidFill>
                          <a:effectLst/>
                        </a:rPr>
                        <a:t>n</a:t>
                      </a:r>
                      <a:r>
                        <a:rPr lang="en-US" sz="1200" b="0" spc="45" dirty="0">
                          <a:solidFill>
                            <a:schemeClr val="tx1"/>
                          </a:solidFill>
                          <a:effectLst/>
                        </a:rPr>
                        <a:t> </a:t>
                      </a:r>
                      <a:r>
                        <a:rPr lang="en-US" sz="1200" b="0" spc="-10" dirty="0" err="1">
                          <a:solidFill>
                            <a:schemeClr val="tx1"/>
                          </a:solidFill>
                          <a:effectLst/>
                        </a:rPr>
                        <a:t>g</a:t>
                      </a:r>
                      <a:r>
                        <a:rPr lang="en-US" sz="1200" b="0" spc="5" dirty="0" err="1">
                          <a:solidFill>
                            <a:schemeClr val="tx1"/>
                          </a:solidFill>
                          <a:effectLst/>
                        </a:rPr>
                        <a:t>r</a:t>
                      </a:r>
                      <a:r>
                        <a:rPr lang="en-US" sz="1200" b="0" dirty="0" err="1">
                          <a:solidFill>
                            <a:schemeClr val="tx1"/>
                          </a:solidFill>
                          <a:effectLst/>
                        </a:rPr>
                        <a:t>ado</a:t>
                      </a:r>
                      <a:r>
                        <a:rPr lang="en-US" sz="1200" b="0" spc="35" dirty="0">
                          <a:solidFill>
                            <a:schemeClr val="tx1"/>
                          </a:solidFill>
                          <a:effectLst/>
                        </a:rPr>
                        <a:t> </a:t>
                      </a:r>
                      <a:r>
                        <a:rPr lang="en-US" sz="1200" b="0" dirty="0">
                          <a:solidFill>
                            <a:schemeClr val="tx1"/>
                          </a:solidFill>
                          <a:effectLst/>
                        </a:rPr>
                        <a:t>di </a:t>
                      </a:r>
                      <a:r>
                        <a:rPr lang="en-US" sz="1200" b="0" spc="5" dirty="0" err="1">
                          <a:solidFill>
                            <a:schemeClr val="tx1"/>
                          </a:solidFill>
                          <a:effectLst/>
                        </a:rPr>
                        <a:t>tr</a:t>
                      </a:r>
                      <a:r>
                        <a:rPr lang="en-US" sz="1200" b="0" spc="-10" dirty="0" err="1">
                          <a:solidFill>
                            <a:schemeClr val="tx1"/>
                          </a:solidFill>
                          <a:effectLst/>
                        </a:rPr>
                        <a:t>a</a:t>
                      </a:r>
                      <a:r>
                        <a:rPr lang="en-US" sz="1200" b="0" dirty="0" err="1">
                          <a:solidFill>
                            <a:schemeClr val="tx1"/>
                          </a:solidFill>
                          <a:effectLst/>
                        </a:rPr>
                        <a:t>s</a:t>
                      </a:r>
                      <a:r>
                        <a:rPr lang="en-US" sz="1200" b="0" spc="-15" dirty="0" err="1">
                          <a:solidFill>
                            <a:schemeClr val="tx1"/>
                          </a:solidFill>
                          <a:effectLst/>
                        </a:rPr>
                        <a:t>m</a:t>
                      </a:r>
                      <a:r>
                        <a:rPr lang="en-US" sz="1200" b="0" dirty="0" err="1">
                          <a:solidFill>
                            <a:schemeClr val="tx1"/>
                          </a:solidFill>
                          <a:effectLst/>
                        </a:rPr>
                        <a:t>e</a:t>
                      </a:r>
                      <a:r>
                        <a:rPr lang="en-US" sz="1200" b="0" spc="5" dirty="0" err="1">
                          <a:solidFill>
                            <a:schemeClr val="tx1"/>
                          </a:solidFill>
                          <a:effectLst/>
                        </a:rPr>
                        <a:t>tt</a:t>
                      </a:r>
                      <a:r>
                        <a:rPr lang="en-US" sz="1200" b="0" dirty="0" err="1">
                          <a:solidFill>
                            <a:schemeClr val="tx1"/>
                          </a:solidFill>
                          <a:effectLst/>
                        </a:rPr>
                        <a:t>e</a:t>
                      </a:r>
                      <a:r>
                        <a:rPr lang="en-US" sz="1200" b="0" spc="-5" dirty="0" err="1">
                          <a:solidFill>
                            <a:schemeClr val="tx1"/>
                          </a:solidFill>
                          <a:effectLst/>
                        </a:rPr>
                        <a:t>r</a:t>
                      </a:r>
                      <a:r>
                        <a:rPr lang="en-US" sz="1200" b="0" dirty="0" err="1">
                          <a:solidFill>
                            <a:schemeClr val="tx1"/>
                          </a:solidFill>
                          <a:effectLst/>
                        </a:rPr>
                        <a:t>e</a:t>
                      </a:r>
                      <a:r>
                        <a:rPr lang="en-US" sz="1200" b="0" dirty="0">
                          <a:solidFill>
                            <a:schemeClr val="tx1"/>
                          </a:solidFill>
                          <a:effectLst/>
                        </a:rPr>
                        <a:t> </a:t>
                      </a:r>
                      <a:r>
                        <a:rPr lang="en-US" sz="1200" b="0" spc="5" dirty="0" err="1">
                          <a:solidFill>
                            <a:schemeClr val="tx1"/>
                          </a:solidFill>
                          <a:effectLst/>
                        </a:rPr>
                        <a:t>l</a:t>
                      </a:r>
                      <a:r>
                        <a:rPr lang="en-US" sz="1200" b="0" spc="-20" dirty="0" err="1">
                          <a:solidFill>
                            <a:schemeClr val="tx1"/>
                          </a:solidFill>
                          <a:effectLst/>
                        </a:rPr>
                        <a:t>'</a:t>
                      </a:r>
                      <a:r>
                        <a:rPr lang="en-US" sz="1200" b="0" spc="5" dirty="0" err="1">
                          <a:solidFill>
                            <a:schemeClr val="tx1"/>
                          </a:solidFill>
                          <a:effectLst/>
                        </a:rPr>
                        <a:t>i</a:t>
                      </a:r>
                      <a:r>
                        <a:rPr lang="en-US" sz="1200" b="0" dirty="0" err="1">
                          <a:solidFill>
                            <a:schemeClr val="tx1"/>
                          </a:solidFill>
                          <a:effectLst/>
                        </a:rPr>
                        <a:t>n</a:t>
                      </a:r>
                      <a:r>
                        <a:rPr lang="en-US" sz="1200" b="0" spc="-10" dirty="0" err="1">
                          <a:solidFill>
                            <a:schemeClr val="tx1"/>
                          </a:solidFill>
                          <a:effectLst/>
                        </a:rPr>
                        <a:t>f</a:t>
                      </a:r>
                      <a:r>
                        <a:rPr lang="en-US" sz="1200" b="0" spc="5" dirty="0" err="1">
                          <a:solidFill>
                            <a:schemeClr val="tx1"/>
                          </a:solidFill>
                          <a:effectLst/>
                        </a:rPr>
                        <a:t>l</a:t>
                      </a:r>
                      <a:r>
                        <a:rPr lang="en-US" sz="1200" b="0" dirty="0" err="1">
                          <a:solidFill>
                            <a:schemeClr val="tx1"/>
                          </a:solidFill>
                          <a:effectLst/>
                        </a:rPr>
                        <a:t>uen</a:t>
                      </a:r>
                      <a:r>
                        <a:rPr lang="en-US" sz="1200" b="0" spc="-10" dirty="0" err="1">
                          <a:solidFill>
                            <a:schemeClr val="tx1"/>
                          </a:solidFill>
                          <a:effectLst/>
                        </a:rPr>
                        <a:t>z</a:t>
                      </a:r>
                      <a:r>
                        <a:rPr lang="en-US" sz="1200" b="0" dirty="0" err="1">
                          <a:solidFill>
                            <a:schemeClr val="tx1"/>
                          </a:solidFill>
                          <a:effectLst/>
                        </a:rPr>
                        <a:t>a</a:t>
                      </a:r>
                      <a:r>
                        <a:rPr lang="en-US" sz="1200" b="0" dirty="0">
                          <a:solidFill>
                            <a:schemeClr val="tx1"/>
                          </a:solidFill>
                          <a:effectLst/>
                        </a:rPr>
                        <a:t> a</a:t>
                      </a:r>
                      <a:r>
                        <a:rPr lang="en-US" sz="1200" b="0" spc="-10" dirty="0">
                          <a:solidFill>
                            <a:schemeClr val="tx1"/>
                          </a:solidFill>
                          <a:effectLst/>
                        </a:rPr>
                        <a:t> </a:t>
                      </a:r>
                      <a:r>
                        <a:rPr lang="en-US" sz="1200" b="0" dirty="0">
                          <a:solidFill>
                            <a:schemeClr val="tx1"/>
                          </a:solidFill>
                          <a:effectLst/>
                        </a:rPr>
                        <a:t>chi</a:t>
                      </a:r>
                      <a:r>
                        <a:rPr lang="en-US" sz="1200" b="0" spc="-5" dirty="0">
                          <a:solidFill>
                            <a:schemeClr val="tx1"/>
                          </a:solidFill>
                          <a:effectLst/>
                        </a:rPr>
                        <a:t> </a:t>
                      </a:r>
                      <a:r>
                        <a:rPr lang="en-US" sz="1200" b="0" dirty="0">
                          <a:solidFill>
                            <a:schemeClr val="tx1"/>
                          </a:solidFill>
                          <a:effectLst/>
                        </a:rPr>
                        <a:t>è ad </a:t>
                      </a:r>
                      <a:r>
                        <a:rPr lang="en-US" sz="1200" b="0" spc="-10" dirty="0">
                          <a:solidFill>
                            <a:schemeClr val="tx1"/>
                          </a:solidFill>
                          <a:effectLst/>
                        </a:rPr>
                        <a:t>a</a:t>
                      </a:r>
                      <a:r>
                        <a:rPr lang="en-US" sz="1200" b="0" spc="5" dirty="0">
                          <a:solidFill>
                            <a:schemeClr val="tx1"/>
                          </a:solidFill>
                          <a:effectLst/>
                        </a:rPr>
                        <a:t>l</a:t>
                      </a:r>
                      <a:r>
                        <a:rPr lang="en-US" sz="1200" b="0" spc="-5" dirty="0">
                          <a:solidFill>
                            <a:schemeClr val="tx1"/>
                          </a:solidFill>
                          <a:effectLst/>
                        </a:rPr>
                        <a:t>t</a:t>
                      </a:r>
                      <a:r>
                        <a:rPr lang="en-US" sz="1200" b="0" dirty="0">
                          <a:solidFill>
                            <a:schemeClr val="tx1"/>
                          </a:solidFill>
                          <a:effectLst/>
                        </a:rPr>
                        <a:t>o </a:t>
                      </a:r>
                      <a:r>
                        <a:rPr lang="en-US" sz="1200" b="0" spc="-10" dirty="0" err="1">
                          <a:solidFill>
                            <a:schemeClr val="tx1"/>
                          </a:solidFill>
                          <a:effectLst/>
                        </a:rPr>
                        <a:t>r</a:t>
                      </a:r>
                      <a:r>
                        <a:rPr lang="en-US" sz="1200" b="0" spc="5" dirty="0" err="1">
                          <a:solidFill>
                            <a:schemeClr val="tx1"/>
                          </a:solidFill>
                          <a:effectLst/>
                        </a:rPr>
                        <a:t>i</a:t>
                      </a:r>
                      <a:r>
                        <a:rPr lang="en-US" sz="1200" b="0" dirty="0" err="1">
                          <a:solidFill>
                            <a:schemeClr val="tx1"/>
                          </a:solidFill>
                          <a:effectLst/>
                        </a:rPr>
                        <a:t>s</a:t>
                      </a:r>
                      <a:r>
                        <a:rPr lang="en-US" sz="1200" b="0" spc="5" dirty="0" err="1">
                          <a:solidFill>
                            <a:schemeClr val="tx1"/>
                          </a:solidFill>
                          <a:effectLst/>
                        </a:rPr>
                        <a:t>c</a:t>
                      </a:r>
                      <a:r>
                        <a:rPr lang="en-US" sz="1200" b="0" spc="-10" dirty="0" err="1">
                          <a:solidFill>
                            <a:schemeClr val="tx1"/>
                          </a:solidFill>
                          <a:effectLst/>
                        </a:rPr>
                        <a:t>h</a:t>
                      </a:r>
                      <a:r>
                        <a:rPr lang="en-US" sz="1200" b="0" spc="5" dirty="0" err="1">
                          <a:solidFill>
                            <a:schemeClr val="tx1"/>
                          </a:solidFill>
                          <a:effectLst/>
                        </a:rPr>
                        <a:t>i</a:t>
                      </a:r>
                      <a:r>
                        <a:rPr lang="en-US" sz="1200" b="0" dirty="0" err="1">
                          <a:solidFill>
                            <a:schemeClr val="tx1"/>
                          </a:solidFill>
                          <a:effectLst/>
                        </a:rPr>
                        <a:t>o</a:t>
                      </a:r>
                      <a:r>
                        <a:rPr lang="en-US" sz="1200" b="0" dirty="0">
                          <a:solidFill>
                            <a:schemeClr val="tx1"/>
                          </a:solidFill>
                          <a:effectLst/>
                        </a:rPr>
                        <a:t> </a:t>
                      </a:r>
                      <a:r>
                        <a:rPr lang="en-US" sz="1200" b="0" spc="-10" dirty="0">
                          <a:solidFill>
                            <a:schemeClr val="tx1"/>
                          </a:solidFill>
                          <a:effectLst/>
                        </a:rPr>
                        <a:t>d</a:t>
                      </a:r>
                      <a:r>
                        <a:rPr lang="en-US" sz="1200" b="0" dirty="0">
                          <a:solidFill>
                            <a:schemeClr val="tx1"/>
                          </a:solidFill>
                          <a:effectLst/>
                        </a:rPr>
                        <a:t>i</a:t>
                      </a:r>
                      <a:r>
                        <a:rPr lang="en-US" sz="1200" b="0" spc="5" dirty="0">
                          <a:solidFill>
                            <a:schemeClr val="tx1"/>
                          </a:solidFill>
                          <a:effectLst/>
                        </a:rPr>
                        <a:t> </a:t>
                      </a:r>
                      <a:r>
                        <a:rPr lang="en-US" sz="1200" b="0" dirty="0" err="1">
                          <a:solidFill>
                            <a:schemeClr val="tx1"/>
                          </a:solidFill>
                          <a:effectLst/>
                        </a:rPr>
                        <a:t>co</a:t>
                      </a:r>
                      <a:r>
                        <a:rPr lang="en-US" sz="1200" b="0" spc="-15" dirty="0" err="1">
                          <a:solidFill>
                            <a:schemeClr val="tx1"/>
                          </a:solidFill>
                          <a:effectLst/>
                        </a:rPr>
                        <a:t>m</a:t>
                      </a:r>
                      <a:r>
                        <a:rPr lang="en-US" sz="1200" b="0" dirty="0" err="1">
                          <a:solidFill>
                            <a:schemeClr val="tx1"/>
                          </a:solidFill>
                          <a:effectLst/>
                        </a:rPr>
                        <a:t>p</a:t>
                      </a:r>
                      <a:r>
                        <a:rPr lang="en-US" sz="1200" b="0" spc="5" dirty="0" err="1">
                          <a:solidFill>
                            <a:schemeClr val="tx1"/>
                          </a:solidFill>
                          <a:effectLst/>
                        </a:rPr>
                        <a:t>l</a:t>
                      </a:r>
                      <a:r>
                        <a:rPr lang="en-US" sz="1200" b="0" spc="-5" dirty="0" err="1">
                          <a:solidFill>
                            <a:schemeClr val="tx1"/>
                          </a:solidFill>
                          <a:effectLst/>
                        </a:rPr>
                        <a:t>i</a:t>
                      </a:r>
                      <a:r>
                        <a:rPr lang="en-US" sz="1200" b="0" spc="-10" dirty="0" err="1">
                          <a:solidFill>
                            <a:schemeClr val="tx1"/>
                          </a:solidFill>
                          <a:effectLst/>
                        </a:rPr>
                        <a:t>c</a:t>
                      </a:r>
                      <a:r>
                        <a:rPr lang="en-US" sz="1200" b="0" dirty="0" err="1">
                          <a:solidFill>
                            <a:schemeClr val="tx1"/>
                          </a:solidFill>
                          <a:effectLst/>
                        </a:rPr>
                        <a:t>an</a:t>
                      </a:r>
                      <a:r>
                        <a:rPr lang="en-US" sz="1200" b="0" spc="-10" dirty="0" err="1">
                          <a:solidFill>
                            <a:schemeClr val="tx1"/>
                          </a:solidFill>
                          <a:effectLst/>
                        </a:rPr>
                        <a:t>z</a:t>
                      </a:r>
                      <a:r>
                        <a:rPr lang="en-US" sz="1200" b="0" dirty="0" err="1">
                          <a:solidFill>
                            <a:schemeClr val="tx1"/>
                          </a:solidFill>
                          <a:effectLst/>
                        </a:rPr>
                        <a:t>e</a:t>
                      </a:r>
                      <a:r>
                        <a:rPr lang="en-US" sz="1200" b="0" dirty="0">
                          <a:solidFill>
                            <a:schemeClr val="tx1"/>
                          </a:solidFill>
                          <a:effectLst/>
                        </a:rPr>
                        <a:t> </a:t>
                      </a:r>
                      <a:r>
                        <a:rPr lang="en-US" sz="1200" b="0" spc="5" dirty="0" err="1">
                          <a:solidFill>
                            <a:schemeClr val="tx1"/>
                          </a:solidFill>
                          <a:effectLst/>
                        </a:rPr>
                        <a:t>i</a:t>
                      </a:r>
                      <a:r>
                        <a:rPr lang="en-US" sz="1200" b="0" dirty="0" err="1">
                          <a:solidFill>
                            <a:schemeClr val="tx1"/>
                          </a:solidFill>
                          <a:effectLst/>
                        </a:rPr>
                        <a:t>n</a:t>
                      </a:r>
                      <a:r>
                        <a:rPr lang="en-US" sz="1200" b="0" spc="-10" dirty="0" err="1">
                          <a:solidFill>
                            <a:schemeClr val="tx1"/>
                          </a:solidFill>
                          <a:effectLst/>
                        </a:rPr>
                        <a:t>f</a:t>
                      </a:r>
                      <a:r>
                        <a:rPr lang="en-US" sz="1200" b="0" spc="5" dirty="0" err="1">
                          <a:solidFill>
                            <a:schemeClr val="tx1"/>
                          </a:solidFill>
                          <a:effectLst/>
                        </a:rPr>
                        <a:t>l</a:t>
                      </a:r>
                      <a:r>
                        <a:rPr lang="en-US" sz="1200" b="0" dirty="0" err="1">
                          <a:solidFill>
                            <a:schemeClr val="tx1"/>
                          </a:solidFill>
                          <a:effectLst/>
                        </a:rPr>
                        <a:t>u</a:t>
                      </a:r>
                      <a:r>
                        <a:rPr lang="en-US" sz="1200" b="0" spc="-10" dirty="0" err="1">
                          <a:solidFill>
                            <a:schemeClr val="tx1"/>
                          </a:solidFill>
                          <a:effectLst/>
                        </a:rPr>
                        <a:t>e</a:t>
                      </a:r>
                      <a:r>
                        <a:rPr lang="en-US" sz="1200" b="0" dirty="0" err="1">
                          <a:solidFill>
                            <a:schemeClr val="tx1"/>
                          </a:solidFill>
                          <a:effectLst/>
                        </a:rPr>
                        <a:t>n</a:t>
                      </a:r>
                      <a:r>
                        <a:rPr lang="en-US" sz="1200" b="0" spc="-10" dirty="0" err="1">
                          <a:solidFill>
                            <a:schemeClr val="tx1"/>
                          </a:solidFill>
                          <a:effectLst/>
                        </a:rPr>
                        <a:t>z</a:t>
                      </a:r>
                      <a:r>
                        <a:rPr lang="en-US" sz="1200" b="0" dirty="0" err="1">
                          <a:solidFill>
                            <a:schemeClr val="tx1"/>
                          </a:solidFill>
                          <a:effectLst/>
                        </a:rPr>
                        <a:t>a</a:t>
                      </a:r>
                      <a:r>
                        <a:rPr lang="en-US" sz="1200" b="0" spc="5" dirty="0" err="1">
                          <a:solidFill>
                            <a:schemeClr val="tx1"/>
                          </a:solidFill>
                          <a:effectLst/>
                        </a:rPr>
                        <a:t>li</a:t>
                      </a:r>
                      <a:r>
                        <a:rPr lang="en-US" sz="1200" b="0" dirty="0">
                          <a:solidFill>
                            <a:schemeClr val="tx1"/>
                          </a:solidFill>
                          <a:effectLst/>
                        </a:rPr>
                        <a:t>.</a:t>
                      </a:r>
                      <a:endParaRPr lang="it-IT" sz="1200" b="0" dirty="0">
                        <a:solidFill>
                          <a:schemeClr val="tx1"/>
                        </a:solidFill>
                        <a:effectLst/>
                      </a:endParaRPr>
                    </a:p>
                    <a:p>
                      <a:pPr marL="81915">
                        <a:lnSpc>
                          <a:spcPts val="1265"/>
                        </a:lnSpc>
                        <a:spcAft>
                          <a:spcPts val="0"/>
                        </a:spcAft>
                        <a:tabLst>
                          <a:tab pos="254000" algn="l"/>
                        </a:tabLst>
                      </a:pPr>
                      <a:r>
                        <a:rPr lang="en-US" sz="1100" b="0" dirty="0">
                          <a:solidFill>
                            <a:schemeClr val="tx1"/>
                          </a:solidFill>
                          <a:effectLst/>
                        </a:rPr>
                        <a:t>‐	</a:t>
                      </a:r>
                      <a:r>
                        <a:rPr lang="en-US" sz="1100" b="0" spc="-25" dirty="0" err="1">
                          <a:solidFill>
                            <a:schemeClr val="tx1"/>
                          </a:solidFill>
                          <a:effectLst/>
                        </a:rPr>
                        <a:t>F</a:t>
                      </a:r>
                      <a:r>
                        <a:rPr lang="en-US" sz="1100" b="0" spc="10" dirty="0" err="1">
                          <a:solidFill>
                            <a:schemeClr val="tx1"/>
                          </a:solidFill>
                          <a:effectLst/>
                        </a:rPr>
                        <a:t>o</a:t>
                      </a:r>
                      <a:r>
                        <a:rPr lang="en-US" sz="1100" b="0" spc="-5" dirty="0" err="1">
                          <a:solidFill>
                            <a:schemeClr val="tx1"/>
                          </a:solidFill>
                          <a:effectLst/>
                        </a:rPr>
                        <a:t>r</a:t>
                      </a:r>
                      <a:r>
                        <a:rPr lang="en-US" sz="1100" b="0" dirty="0" err="1">
                          <a:solidFill>
                            <a:schemeClr val="tx1"/>
                          </a:solidFill>
                          <a:effectLst/>
                        </a:rPr>
                        <a:t>ze</a:t>
                      </a:r>
                      <a:r>
                        <a:rPr lang="en-US" sz="1100" b="0" dirty="0">
                          <a:solidFill>
                            <a:schemeClr val="tx1"/>
                          </a:solidFill>
                          <a:effectLst/>
                        </a:rPr>
                        <a:t> di</a:t>
                      </a:r>
                      <a:r>
                        <a:rPr lang="en-US" sz="1100" b="0" spc="-5" dirty="0">
                          <a:solidFill>
                            <a:schemeClr val="tx1"/>
                          </a:solidFill>
                          <a:effectLst/>
                        </a:rPr>
                        <a:t> </a:t>
                      </a:r>
                      <a:r>
                        <a:rPr lang="en-US" sz="1100" b="0" dirty="0" err="1">
                          <a:solidFill>
                            <a:schemeClr val="tx1"/>
                          </a:solidFill>
                          <a:effectLst/>
                        </a:rPr>
                        <a:t>po</a:t>
                      </a:r>
                      <a:r>
                        <a:rPr lang="en-US" sz="1100" b="0" spc="-5" dirty="0" err="1">
                          <a:solidFill>
                            <a:schemeClr val="tx1"/>
                          </a:solidFill>
                          <a:effectLst/>
                        </a:rPr>
                        <a:t>li</a:t>
                      </a:r>
                      <a:r>
                        <a:rPr lang="en-US" sz="1100" b="0" dirty="0" err="1">
                          <a:solidFill>
                            <a:schemeClr val="tx1"/>
                          </a:solidFill>
                          <a:effectLst/>
                        </a:rPr>
                        <a:t>z</a:t>
                      </a:r>
                      <a:r>
                        <a:rPr lang="en-US" sz="1100" b="0" spc="-5" dirty="0" err="1">
                          <a:solidFill>
                            <a:schemeClr val="tx1"/>
                          </a:solidFill>
                          <a:effectLst/>
                        </a:rPr>
                        <a:t>i</a:t>
                      </a:r>
                      <a:r>
                        <a:rPr lang="en-US" sz="1100" b="0" dirty="0" err="1">
                          <a:solidFill>
                            <a:schemeClr val="tx1"/>
                          </a:solidFill>
                          <a:effectLst/>
                        </a:rPr>
                        <a:t>a</a:t>
                      </a:r>
                      <a:endParaRPr lang="it-IT" sz="1200" b="0" dirty="0">
                        <a:solidFill>
                          <a:schemeClr val="tx1"/>
                        </a:solidFill>
                        <a:effectLst/>
                      </a:endParaRPr>
                    </a:p>
                    <a:p>
                      <a:pPr marL="81915">
                        <a:lnSpc>
                          <a:spcPts val="1250"/>
                        </a:lnSpc>
                        <a:spcAft>
                          <a:spcPts val="0"/>
                        </a:spcAft>
                        <a:tabLst>
                          <a:tab pos="254000" algn="l"/>
                        </a:tabLst>
                      </a:pPr>
                      <a:r>
                        <a:rPr lang="en-US" sz="1100" b="0" dirty="0">
                          <a:solidFill>
                            <a:schemeClr val="tx1"/>
                          </a:solidFill>
                          <a:effectLst/>
                        </a:rPr>
                        <a:t>‐	</a:t>
                      </a:r>
                      <a:r>
                        <a:rPr lang="en-US" sz="1200" b="0" spc="5" dirty="0" err="1">
                          <a:solidFill>
                            <a:schemeClr val="tx1"/>
                          </a:solidFill>
                          <a:effectLst/>
                        </a:rPr>
                        <a:t>Vi</a:t>
                      </a:r>
                      <a:r>
                        <a:rPr lang="en-US" sz="1200" b="0" spc="-10" dirty="0" err="1">
                          <a:solidFill>
                            <a:schemeClr val="tx1"/>
                          </a:solidFill>
                          <a:effectLst/>
                        </a:rPr>
                        <a:t>g</a:t>
                      </a:r>
                      <a:r>
                        <a:rPr lang="en-US" sz="1200" b="0" spc="-5" dirty="0" err="1">
                          <a:solidFill>
                            <a:schemeClr val="tx1"/>
                          </a:solidFill>
                          <a:effectLst/>
                        </a:rPr>
                        <a:t>i</a:t>
                      </a:r>
                      <a:r>
                        <a:rPr lang="en-US" sz="1200" b="0" spc="5" dirty="0" err="1">
                          <a:solidFill>
                            <a:schemeClr val="tx1"/>
                          </a:solidFill>
                          <a:effectLst/>
                        </a:rPr>
                        <a:t>l</a:t>
                      </a:r>
                      <a:r>
                        <a:rPr lang="en-US" sz="1200" b="0" dirty="0" err="1">
                          <a:solidFill>
                            <a:schemeClr val="tx1"/>
                          </a:solidFill>
                          <a:effectLst/>
                        </a:rPr>
                        <a:t>i</a:t>
                      </a:r>
                      <a:r>
                        <a:rPr lang="en-US" sz="1200" b="0" spc="5" dirty="0">
                          <a:solidFill>
                            <a:schemeClr val="tx1"/>
                          </a:solidFill>
                          <a:effectLst/>
                        </a:rPr>
                        <a:t> </a:t>
                      </a:r>
                      <a:r>
                        <a:rPr lang="en-US" sz="1200" b="0" spc="-10" dirty="0">
                          <a:solidFill>
                            <a:schemeClr val="tx1"/>
                          </a:solidFill>
                          <a:effectLst/>
                        </a:rPr>
                        <a:t>d</a:t>
                      </a:r>
                      <a:r>
                        <a:rPr lang="en-US" sz="1200" b="0" dirty="0">
                          <a:solidFill>
                            <a:schemeClr val="tx1"/>
                          </a:solidFill>
                          <a:effectLst/>
                        </a:rPr>
                        <a:t>el</a:t>
                      </a:r>
                      <a:r>
                        <a:rPr lang="en-US" sz="1200" b="0" spc="-5" dirty="0">
                          <a:solidFill>
                            <a:schemeClr val="tx1"/>
                          </a:solidFill>
                          <a:effectLst/>
                        </a:rPr>
                        <a:t> </a:t>
                      </a:r>
                      <a:r>
                        <a:rPr lang="en-US" sz="1200" b="0" spc="5" dirty="0" err="1">
                          <a:solidFill>
                            <a:schemeClr val="tx1"/>
                          </a:solidFill>
                          <a:effectLst/>
                        </a:rPr>
                        <a:t>f</a:t>
                      </a:r>
                      <a:r>
                        <a:rPr lang="en-US" sz="1200" b="0" dirty="0" err="1">
                          <a:solidFill>
                            <a:schemeClr val="tx1"/>
                          </a:solidFill>
                          <a:effectLst/>
                        </a:rPr>
                        <a:t>uo</a:t>
                      </a:r>
                      <a:r>
                        <a:rPr lang="en-US" sz="1200" b="0" spc="-10" dirty="0" err="1">
                          <a:solidFill>
                            <a:schemeClr val="tx1"/>
                          </a:solidFill>
                          <a:effectLst/>
                        </a:rPr>
                        <a:t>c</a:t>
                      </a:r>
                      <a:r>
                        <a:rPr lang="en-US" sz="1200" b="0" dirty="0" err="1">
                          <a:solidFill>
                            <a:schemeClr val="tx1"/>
                          </a:solidFill>
                          <a:effectLst/>
                        </a:rPr>
                        <a:t>o</a:t>
                      </a:r>
                      <a:endParaRPr lang="it-IT" sz="1200" b="0" dirty="0">
                        <a:solidFill>
                          <a:schemeClr val="tx1"/>
                        </a:solidFill>
                        <a:effectLst/>
                      </a:endParaRPr>
                    </a:p>
                    <a:p>
                      <a:pPr marL="261620" marR="26670" indent="-179705" algn="just">
                        <a:lnSpc>
                          <a:spcPct val="96000"/>
                        </a:lnSpc>
                        <a:spcAft>
                          <a:spcPts val="0"/>
                        </a:spcAft>
                        <a:tabLst>
                          <a:tab pos="254000" algn="l"/>
                        </a:tabLst>
                      </a:pPr>
                      <a:r>
                        <a:rPr lang="en-US" sz="1100" b="0" dirty="0">
                          <a:solidFill>
                            <a:schemeClr val="tx1"/>
                          </a:solidFill>
                          <a:effectLst/>
                        </a:rPr>
                        <a:t>‐	</a:t>
                      </a:r>
                      <a:r>
                        <a:rPr lang="en-US" sz="1200" b="0" spc="-5" dirty="0" err="1">
                          <a:solidFill>
                            <a:schemeClr val="tx1"/>
                          </a:solidFill>
                          <a:effectLst/>
                        </a:rPr>
                        <a:t>A</a:t>
                      </a:r>
                      <a:r>
                        <a:rPr lang="en-US" sz="1200" b="0" spc="5" dirty="0" err="1">
                          <a:solidFill>
                            <a:schemeClr val="tx1"/>
                          </a:solidFill>
                          <a:effectLst/>
                        </a:rPr>
                        <a:t>lt</a:t>
                      </a:r>
                      <a:r>
                        <a:rPr lang="en-US" sz="1200" b="0" spc="-10" dirty="0" err="1">
                          <a:solidFill>
                            <a:schemeClr val="tx1"/>
                          </a:solidFill>
                          <a:effectLst/>
                        </a:rPr>
                        <a:t>r</a:t>
                      </a:r>
                      <a:r>
                        <a:rPr lang="en-US" sz="1200" b="0" dirty="0" err="1">
                          <a:solidFill>
                            <a:schemeClr val="tx1"/>
                          </a:solidFill>
                          <a:effectLst/>
                        </a:rPr>
                        <a:t>e</a:t>
                      </a:r>
                      <a:r>
                        <a:rPr lang="en-US" sz="1200" b="0" spc="-45" dirty="0">
                          <a:solidFill>
                            <a:schemeClr val="tx1"/>
                          </a:solidFill>
                          <a:effectLst/>
                        </a:rPr>
                        <a:t> </a:t>
                      </a:r>
                      <a:r>
                        <a:rPr lang="en-US" sz="1200" b="0" dirty="0" err="1">
                          <a:solidFill>
                            <a:schemeClr val="tx1"/>
                          </a:solidFill>
                          <a:effectLst/>
                        </a:rPr>
                        <a:t>ca</a:t>
                      </a:r>
                      <a:r>
                        <a:rPr lang="en-US" sz="1200" b="0" spc="-5" dirty="0" err="1">
                          <a:solidFill>
                            <a:schemeClr val="tx1"/>
                          </a:solidFill>
                          <a:effectLst/>
                        </a:rPr>
                        <a:t>t</a:t>
                      </a:r>
                      <a:r>
                        <a:rPr lang="en-US" sz="1200" b="0" dirty="0" err="1">
                          <a:solidFill>
                            <a:schemeClr val="tx1"/>
                          </a:solidFill>
                          <a:effectLst/>
                        </a:rPr>
                        <a:t>e</a:t>
                      </a:r>
                      <a:r>
                        <a:rPr lang="en-US" sz="1200" b="0" spc="-10" dirty="0" err="1">
                          <a:solidFill>
                            <a:schemeClr val="tx1"/>
                          </a:solidFill>
                          <a:effectLst/>
                        </a:rPr>
                        <a:t>g</a:t>
                      </a:r>
                      <a:r>
                        <a:rPr lang="en-US" sz="1200" b="0" dirty="0" err="1">
                          <a:solidFill>
                            <a:schemeClr val="tx1"/>
                          </a:solidFill>
                          <a:effectLst/>
                        </a:rPr>
                        <a:t>o</a:t>
                      </a:r>
                      <a:r>
                        <a:rPr lang="en-US" sz="1200" b="0" spc="5" dirty="0" err="1">
                          <a:solidFill>
                            <a:schemeClr val="tx1"/>
                          </a:solidFill>
                          <a:effectLst/>
                        </a:rPr>
                        <a:t>ri</a:t>
                      </a:r>
                      <a:r>
                        <a:rPr lang="en-US" sz="1200" b="0" dirty="0" err="1">
                          <a:solidFill>
                            <a:schemeClr val="tx1"/>
                          </a:solidFill>
                          <a:effectLst/>
                        </a:rPr>
                        <a:t>e</a:t>
                      </a:r>
                      <a:r>
                        <a:rPr lang="en-US" sz="1200" b="0" spc="-45" dirty="0">
                          <a:solidFill>
                            <a:schemeClr val="tx1"/>
                          </a:solidFill>
                          <a:effectLst/>
                        </a:rPr>
                        <a:t> </a:t>
                      </a:r>
                      <a:r>
                        <a:rPr lang="en-US" sz="1200" b="0" spc="-10" dirty="0" err="1">
                          <a:solidFill>
                            <a:schemeClr val="tx1"/>
                          </a:solidFill>
                          <a:effectLst/>
                        </a:rPr>
                        <a:t>s</a:t>
                      </a:r>
                      <a:r>
                        <a:rPr lang="en-US" sz="1200" b="0" dirty="0" err="1">
                          <a:solidFill>
                            <a:schemeClr val="tx1"/>
                          </a:solidFill>
                          <a:effectLst/>
                        </a:rPr>
                        <a:t>oc</a:t>
                      </a:r>
                      <a:r>
                        <a:rPr lang="en-US" sz="1200" b="0" spc="-5" dirty="0" err="1">
                          <a:solidFill>
                            <a:schemeClr val="tx1"/>
                          </a:solidFill>
                          <a:effectLst/>
                        </a:rPr>
                        <a:t>i</a:t>
                      </a:r>
                      <a:r>
                        <a:rPr lang="en-US" sz="1200" b="0" dirty="0" err="1">
                          <a:solidFill>
                            <a:schemeClr val="tx1"/>
                          </a:solidFill>
                          <a:effectLst/>
                        </a:rPr>
                        <a:t>a</a:t>
                      </a:r>
                      <a:r>
                        <a:rPr lang="en-US" sz="1200" b="0" spc="5" dirty="0" err="1">
                          <a:solidFill>
                            <a:schemeClr val="tx1"/>
                          </a:solidFill>
                          <a:effectLst/>
                        </a:rPr>
                        <a:t>l</a:t>
                      </a:r>
                      <a:r>
                        <a:rPr lang="en-US" sz="1200" b="0" spc="-20" dirty="0" err="1">
                          <a:solidFill>
                            <a:schemeClr val="tx1"/>
                          </a:solidFill>
                          <a:effectLst/>
                        </a:rPr>
                        <a:t>m</a:t>
                      </a:r>
                      <a:r>
                        <a:rPr lang="en-US" sz="1200" b="0" dirty="0" err="1">
                          <a:solidFill>
                            <a:schemeClr val="tx1"/>
                          </a:solidFill>
                          <a:effectLst/>
                        </a:rPr>
                        <a:t>en</a:t>
                      </a:r>
                      <a:r>
                        <a:rPr lang="en-US" sz="1200" b="0" spc="5" dirty="0" err="1">
                          <a:solidFill>
                            <a:schemeClr val="tx1"/>
                          </a:solidFill>
                          <a:effectLst/>
                        </a:rPr>
                        <a:t>t</a:t>
                      </a:r>
                      <a:r>
                        <a:rPr lang="en-US" sz="1200" b="0" dirty="0" err="1">
                          <a:solidFill>
                            <a:schemeClr val="tx1"/>
                          </a:solidFill>
                          <a:effectLst/>
                        </a:rPr>
                        <a:t>e</a:t>
                      </a:r>
                      <a:r>
                        <a:rPr lang="en-US" sz="1200" b="0" spc="-60" dirty="0">
                          <a:solidFill>
                            <a:schemeClr val="tx1"/>
                          </a:solidFill>
                          <a:effectLst/>
                        </a:rPr>
                        <a:t> </a:t>
                      </a:r>
                      <a:r>
                        <a:rPr lang="en-US" sz="1200" b="0" dirty="0" err="1">
                          <a:solidFill>
                            <a:schemeClr val="tx1"/>
                          </a:solidFill>
                          <a:effectLst/>
                        </a:rPr>
                        <a:t>u</a:t>
                      </a:r>
                      <a:r>
                        <a:rPr lang="en-US" sz="1200" b="0" spc="5" dirty="0" err="1">
                          <a:solidFill>
                            <a:schemeClr val="tx1"/>
                          </a:solidFill>
                          <a:effectLst/>
                        </a:rPr>
                        <a:t>t</a:t>
                      </a:r>
                      <a:r>
                        <a:rPr lang="en-US" sz="1200" b="0" spc="-5" dirty="0" err="1">
                          <a:solidFill>
                            <a:schemeClr val="tx1"/>
                          </a:solidFill>
                          <a:effectLst/>
                        </a:rPr>
                        <a:t>i</a:t>
                      </a:r>
                      <a:r>
                        <a:rPr lang="en-US" sz="1200" b="0" spc="5" dirty="0" err="1">
                          <a:solidFill>
                            <a:schemeClr val="tx1"/>
                          </a:solidFill>
                          <a:effectLst/>
                        </a:rPr>
                        <a:t>l</a:t>
                      </a:r>
                      <a:r>
                        <a:rPr lang="en-US" sz="1200" b="0" dirty="0" err="1">
                          <a:solidFill>
                            <a:schemeClr val="tx1"/>
                          </a:solidFill>
                          <a:effectLst/>
                        </a:rPr>
                        <a:t>i</a:t>
                      </a:r>
                      <a:r>
                        <a:rPr lang="en-US" sz="1200" b="0" spc="-30" dirty="0">
                          <a:solidFill>
                            <a:schemeClr val="tx1"/>
                          </a:solidFill>
                          <a:effectLst/>
                        </a:rPr>
                        <a:t> </a:t>
                      </a:r>
                      <a:r>
                        <a:rPr lang="en-US" sz="1200" b="0" dirty="0" err="1">
                          <a:solidFill>
                            <a:schemeClr val="tx1"/>
                          </a:solidFill>
                          <a:effectLst/>
                        </a:rPr>
                        <a:t>c</a:t>
                      </a:r>
                      <a:r>
                        <a:rPr lang="en-US" sz="1200" b="0" spc="-10" dirty="0" err="1">
                          <a:solidFill>
                            <a:schemeClr val="tx1"/>
                          </a:solidFill>
                          <a:effectLst/>
                        </a:rPr>
                        <a:t>h</a:t>
                      </a:r>
                      <a:r>
                        <a:rPr lang="en-US" sz="1200" b="0" dirty="0" err="1">
                          <a:solidFill>
                            <a:schemeClr val="tx1"/>
                          </a:solidFill>
                          <a:effectLst/>
                        </a:rPr>
                        <a:t>e</a:t>
                      </a:r>
                      <a:r>
                        <a:rPr lang="en-US" sz="1200" b="0" spc="-45" dirty="0">
                          <a:solidFill>
                            <a:schemeClr val="tx1"/>
                          </a:solidFill>
                          <a:effectLst/>
                        </a:rPr>
                        <a:t> </a:t>
                      </a:r>
                      <a:r>
                        <a:rPr lang="en-US" sz="1200" b="0" dirty="0" err="1">
                          <a:solidFill>
                            <a:schemeClr val="tx1"/>
                          </a:solidFill>
                          <a:effectLst/>
                        </a:rPr>
                        <a:t>po</a:t>
                      </a:r>
                      <a:r>
                        <a:rPr lang="en-US" sz="1200" b="0" spc="-5" dirty="0" err="1">
                          <a:solidFill>
                            <a:schemeClr val="tx1"/>
                          </a:solidFill>
                          <a:effectLst/>
                        </a:rPr>
                        <a:t>t</a:t>
                      </a:r>
                      <a:r>
                        <a:rPr lang="en-US" sz="1200" b="0" spc="5" dirty="0" err="1">
                          <a:solidFill>
                            <a:schemeClr val="tx1"/>
                          </a:solidFill>
                          <a:effectLst/>
                        </a:rPr>
                        <a:t>r</a:t>
                      </a:r>
                      <a:r>
                        <a:rPr lang="en-US" sz="1200" b="0" dirty="0" err="1">
                          <a:solidFill>
                            <a:schemeClr val="tx1"/>
                          </a:solidFill>
                          <a:effectLst/>
                        </a:rPr>
                        <a:t>eb</a:t>
                      </a:r>
                      <a:r>
                        <a:rPr lang="en-US" sz="1200" b="0" spc="-10" dirty="0" err="1">
                          <a:solidFill>
                            <a:schemeClr val="tx1"/>
                          </a:solidFill>
                          <a:effectLst/>
                        </a:rPr>
                        <a:t>b</a:t>
                      </a:r>
                      <a:r>
                        <a:rPr lang="en-US" sz="1200" b="0" dirty="0" err="1">
                          <a:solidFill>
                            <a:schemeClr val="tx1"/>
                          </a:solidFill>
                          <a:effectLst/>
                        </a:rPr>
                        <a:t>e</a:t>
                      </a:r>
                      <a:r>
                        <a:rPr lang="en-US" sz="1200" b="0" spc="5" dirty="0" err="1">
                          <a:solidFill>
                            <a:schemeClr val="tx1"/>
                          </a:solidFill>
                          <a:effectLst/>
                        </a:rPr>
                        <a:t>r</a:t>
                      </a:r>
                      <a:r>
                        <a:rPr lang="en-US" sz="1200" b="0" dirty="0" err="1">
                          <a:solidFill>
                            <a:schemeClr val="tx1"/>
                          </a:solidFill>
                          <a:effectLst/>
                        </a:rPr>
                        <a:t>o</a:t>
                      </a:r>
                      <a:r>
                        <a:rPr lang="en-US" sz="1200" b="0" spc="-45" dirty="0">
                          <a:solidFill>
                            <a:schemeClr val="tx1"/>
                          </a:solidFill>
                          <a:effectLst/>
                        </a:rPr>
                        <a:t> </a:t>
                      </a:r>
                      <a:r>
                        <a:rPr lang="en-US" sz="1200" b="0" dirty="0" err="1">
                          <a:solidFill>
                            <a:schemeClr val="tx1"/>
                          </a:solidFill>
                          <a:effectLst/>
                        </a:rPr>
                        <a:t>a</a:t>
                      </a:r>
                      <a:r>
                        <a:rPr lang="en-US" sz="1200" b="0" spc="-10" dirty="0" err="1">
                          <a:solidFill>
                            <a:schemeClr val="tx1"/>
                          </a:solidFill>
                          <a:effectLst/>
                        </a:rPr>
                        <a:t>vv</a:t>
                      </a:r>
                      <a:r>
                        <a:rPr lang="en-US" sz="1200" b="0" dirty="0" err="1">
                          <a:solidFill>
                            <a:schemeClr val="tx1"/>
                          </a:solidFill>
                          <a:effectLst/>
                        </a:rPr>
                        <a:t>an</a:t>
                      </a:r>
                      <a:r>
                        <a:rPr lang="en-US" sz="1200" b="0" spc="5" dirty="0" err="1">
                          <a:solidFill>
                            <a:schemeClr val="tx1"/>
                          </a:solidFill>
                          <a:effectLst/>
                        </a:rPr>
                        <a:t>t</a:t>
                      </a:r>
                      <a:r>
                        <a:rPr lang="en-US" sz="1200" b="0" spc="-10" dirty="0" err="1">
                          <a:solidFill>
                            <a:schemeClr val="tx1"/>
                          </a:solidFill>
                          <a:effectLst/>
                        </a:rPr>
                        <a:t>a</a:t>
                      </a:r>
                      <a:r>
                        <a:rPr lang="en-US" sz="1200" b="0" dirty="0" err="1">
                          <a:solidFill>
                            <a:schemeClr val="tx1"/>
                          </a:solidFill>
                          <a:effectLst/>
                        </a:rPr>
                        <a:t>g</a:t>
                      </a:r>
                      <a:r>
                        <a:rPr lang="en-US" sz="1200" b="0" spc="-10" dirty="0" err="1">
                          <a:solidFill>
                            <a:schemeClr val="tx1"/>
                          </a:solidFill>
                          <a:effectLst/>
                        </a:rPr>
                        <a:t>g</a:t>
                      </a:r>
                      <a:r>
                        <a:rPr lang="en-US" sz="1200" b="0" spc="5" dirty="0" err="1">
                          <a:solidFill>
                            <a:schemeClr val="tx1"/>
                          </a:solidFill>
                          <a:effectLst/>
                        </a:rPr>
                        <a:t>i</a:t>
                      </a:r>
                      <a:r>
                        <a:rPr lang="en-US" sz="1200" b="0" dirty="0" err="1">
                          <a:solidFill>
                            <a:schemeClr val="tx1"/>
                          </a:solidFill>
                          <a:effectLst/>
                        </a:rPr>
                        <a:t>a</a:t>
                      </a:r>
                      <a:r>
                        <a:rPr lang="en-US" sz="1200" b="0" spc="5" dirty="0" err="1">
                          <a:solidFill>
                            <a:schemeClr val="tx1"/>
                          </a:solidFill>
                          <a:effectLst/>
                        </a:rPr>
                        <a:t>r</a:t>
                      </a:r>
                      <a:r>
                        <a:rPr lang="en-US" sz="1200" b="0" dirty="0" err="1">
                          <a:solidFill>
                            <a:schemeClr val="tx1"/>
                          </a:solidFill>
                          <a:effectLst/>
                        </a:rPr>
                        <a:t>si</a:t>
                      </a:r>
                      <a:r>
                        <a:rPr lang="en-US" sz="1200" b="0" spc="-40" dirty="0">
                          <a:solidFill>
                            <a:schemeClr val="tx1"/>
                          </a:solidFill>
                          <a:effectLst/>
                        </a:rPr>
                        <a:t> </a:t>
                      </a:r>
                      <a:r>
                        <a:rPr lang="en-US" sz="1200" b="0" spc="-10" dirty="0" err="1">
                          <a:solidFill>
                            <a:schemeClr val="tx1"/>
                          </a:solidFill>
                          <a:effectLst/>
                        </a:rPr>
                        <a:t>d</a:t>
                      </a:r>
                      <a:r>
                        <a:rPr lang="en-US" sz="1200" b="0" dirty="0" err="1">
                          <a:solidFill>
                            <a:schemeClr val="tx1"/>
                          </a:solidFill>
                          <a:effectLst/>
                        </a:rPr>
                        <a:t>el</a:t>
                      </a:r>
                      <a:r>
                        <a:rPr lang="en-US" sz="1200" b="0" spc="5" dirty="0" err="1">
                          <a:solidFill>
                            <a:schemeClr val="tx1"/>
                          </a:solidFill>
                          <a:effectLst/>
                        </a:rPr>
                        <a:t>l</a:t>
                      </a:r>
                      <a:r>
                        <a:rPr lang="en-US" sz="1200" b="0" dirty="0" err="1">
                          <a:solidFill>
                            <a:schemeClr val="tx1"/>
                          </a:solidFill>
                          <a:effectLst/>
                        </a:rPr>
                        <a:t>a</a:t>
                      </a:r>
                      <a:r>
                        <a:rPr lang="en-US" sz="1200" b="0" spc="-45" dirty="0">
                          <a:solidFill>
                            <a:schemeClr val="tx1"/>
                          </a:solidFill>
                          <a:effectLst/>
                        </a:rPr>
                        <a:t> </a:t>
                      </a:r>
                      <a:r>
                        <a:rPr lang="en-US" sz="1200" b="0" spc="-10" dirty="0" err="1">
                          <a:solidFill>
                            <a:schemeClr val="tx1"/>
                          </a:solidFill>
                          <a:effectLst/>
                        </a:rPr>
                        <a:t>v</a:t>
                      </a:r>
                      <a:r>
                        <a:rPr lang="en-US" sz="1200" b="0" dirty="0" err="1">
                          <a:solidFill>
                            <a:schemeClr val="tx1"/>
                          </a:solidFill>
                          <a:effectLst/>
                        </a:rPr>
                        <a:t>acc</a:t>
                      </a:r>
                      <a:r>
                        <a:rPr lang="en-US" sz="1200" b="0" spc="-5" dirty="0" err="1">
                          <a:solidFill>
                            <a:schemeClr val="tx1"/>
                          </a:solidFill>
                          <a:effectLst/>
                        </a:rPr>
                        <a:t>i</a:t>
                      </a:r>
                      <a:r>
                        <a:rPr lang="en-US" sz="1200" b="0" dirty="0" err="1">
                          <a:solidFill>
                            <a:schemeClr val="tx1"/>
                          </a:solidFill>
                          <a:effectLst/>
                        </a:rPr>
                        <a:t>na</a:t>
                      </a:r>
                      <a:r>
                        <a:rPr lang="en-US" sz="1200" b="0" spc="-10" dirty="0" err="1">
                          <a:solidFill>
                            <a:schemeClr val="tx1"/>
                          </a:solidFill>
                          <a:effectLst/>
                        </a:rPr>
                        <a:t>z</a:t>
                      </a:r>
                      <a:r>
                        <a:rPr lang="en-US" sz="1200" b="0" spc="5" dirty="0" err="1">
                          <a:solidFill>
                            <a:schemeClr val="tx1"/>
                          </a:solidFill>
                          <a:effectLst/>
                        </a:rPr>
                        <a:t>i</a:t>
                      </a:r>
                      <a:r>
                        <a:rPr lang="en-US" sz="1200" b="0" dirty="0" err="1">
                          <a:solidFill>
                            <a:schemeClr val="tx1"/>
                          </a:solidFill>
                          <a:effectLst/>
                        </a:rPr>
                        <a:t>one</a:t>
                      </a:r>
                      <a:r>
                        <a:rPr lang="en-US" sz="1200" b="0" dirty="0">
                          <a:solidFill>
                            <a:schemeClr val="tx1"/>
                          </a:solidFill>
                          <a:effectLst/>
                        </a:rPr>
                        <a:t>,</a:t>
                      </a:r>
                      <a:r>
                        <a:rPr lang="en-US" sz="1200" b="0" spc="-60" dirty="0">
                          <a:solidFill>
                            <a:schemeClr val="tx1"/>
                          </a:solidFill>
                          <a:effectLst/>
                        </a:rPr>
                        <a:t> </a:t>
                      </a:r>
                      <a:r>
                        <a:rPr lang="en-US" sz="1200" b="0" dirty="0">
                          <a:solidFill>
                            <a:schemeClr val="tx1"/>
                          </a:solidFill>
                          <a:effectLst/>
                        </a:rPr>
                        <a:t>per</a:t>
                      </a:r>
                      <a:r>
                        <a:rPr lang="en-US" sz="1200" b="0" spc="-40" dirty="0">
                          <a:solidFill>
                            <a:schemeClr val="tx1"/>
                          </a:solidFill>
                          <a:effectLst/>
                        </a:rPr>
                        <a:t> </a:t>
                      </a:r>
                      <a:r>
                        <a:rPr lang="en-US" sz="1200" b="0" spc="-20" dirty="0" err="1">
                          <a:solidFill>
                            <a:schemeClr val="tx1"/>
                          </a:solidFill>
                          <a:effectLst/>
                        </a:rPr>
                        <a:t>m</a:t>
                      </a:r>
                      <a:r>
                        <a:rPr lang="en-US" sz="1200" b="0" dirty="0" err="1">
                          <a:solidFill>
                            <a:schemeClr val="tx1"/>
                          </a:solidFill>
                          <a:effectLst/>
                        </a:rPr>
                        <a:t>o</a:t>
                      </a:r>
                      <a:r>
                        <a:rPr lang="en-US" sz="1200" b="0" spc="5" dirty="0" err="1">
                          <a:solidFill>
                            <a:schemeClr val="tx1"/>
                          </a:solidFill>
                          <a:effectLst/>
                        </a:rPr>
                        <a:t>ti</a:t>
                      </a:r>
                      <a:r>
                        <a:rPr lang="en-US" sz="1200" b="0" spc="-10" dirty="0" err="1">
                          <a:solidFill>
                            <a:schemeClr val="tx1"/>
                          </a:solidFill>
                          <a:effectLst/>
                        </a:rPr>
                        <a:t>v</a:t>
                      </a:r>
                      <a:r>
                        <a:rPr lang="en-US" sz="1200" b="0" dirty="0" err="1">
                          <a:solidFill>
                            <a:schemeClr val="tx1"/>
                          </a:solidFill>
                          <a:effectLst/>
                        </a:rPr>
                        <a:t>i</a:t>
                      </a:r>
                      <a:r>
                        <a:rPr lang="en-US" sz="1200" b="0" spc="-40" dirty="0">
                          <a:solidFill>
                            <a:schemeClr val="tx1"/>
                          </a:solidFill>
                          <a:effectLst/>
                        </a:rPr>
                        <a:t> </a:t>
                      </a:r>
                      <a:r>
                        <a:rPr lang="en-US" sz="1200" b="0" spc="-10" dirty="0" err="1">
                          <a:solidFill>
                            <a:schemeClr val="tx1"/>
                          </a:solidFill>
                          <a:effectLst/>
                        </a:rPr>
                        <a:t>v</a:t>
                      </a:r>
                      <a:r>
                        <a:rPr lang="en-US" sz="1200" b="0" spc="5" dirty="0" err="1">
                          <a:solidFill>
                            <a:schemeClr val="tx1"/>
                          </a:solidFill>
                          <a:effectLst/>
                        </a:rPr>
                        <a:t>i</a:t>
                      </a:r>
                      <a:r>
                        <a:rPr lang="en-US" sz="1200" b="0" dirty="0" err="1">
                          <a:solidFill>
                            <a:schemeClr val="tx1"/>
                          </a:solidFill>
                          <a:effectLst/>
                        </a:rPr>
                        <a:t>nco</a:t>
                      </a:r>
                      <a:r>
                        <a:rPr lang="en-US" sz="1200" b="0" spc="5" dirty="0" err="1">
                          <a:solidFill>
                            <a:schemeClr val="tx1"/>
                          </a:solidFill>
                          <a:effectLst/>
                        </a:rPr>
                        <a:t>l</a:t>
                      </a:r>
                      <a:r>
                        <a:rPr lang="en-US" sz="1200" b="0" spc="-10" dirty="0" err="1">
                          <a:solidFill>
                            <a:schemeClr val="tx1"/>
                          </a:solidFill>
                          <a:effectLst/>
                        </a:rPr>
                        <a:t>a</a:t>
                      </a:r>
                      <a:r>
                        <a:rPr lang="en-US" sz="1200" b="0" spc="5" dirty="0" err="1">
                          <a:solidFill>
                            <a:schemeClr val="tx1"/>
                          </a:solidFill>
                          <a:effectLst/>
                        </a:rPr>
                        <a:t>t</a:t>
                      </a:r>
                      <a:r>
                        <a:rPr lang="en-US" sz="1200" b="0" dirty="0" err="1">
                          <a:solidFill>
                            <a:schemeClr val="tx1"/>
                          </a:solidFill>
                          <a:effectLst/>
                        </a:rPr>
                        <a:t>i</a:t>
                      </a:r>
                      <a:r>
                        <a:rPr lang="en-US" sz="1200" b="0" dirty="0">
                          <a:solidFill>
                            <a:schemeClr val="tx1"/>
                          </a:solidFill>
                          <a:effectLst/>
                        </a:rPr>
                        <a:t> </a:t>
                      </a:r>
                      <a:r>
                        <a:rPr lang="en-US" sz="1200" b="0" dirty="0" err="1">
                          <a:solidFill>
                            <a:schemeClr val="tx1"/>
                          </a:solidFill>
                          <a:effectLst/>
                        </a:rPr>
                        <a:t>a</a:t>
                      </a:r>
                      <a:r>
                        <a:rPr lang="en-US" sz="1200" b="0" spc="5" dirty="0" err="1">
                          <a:solidFill>
                            <a:schemeClr val="tx1"/>
                          </a:solidFill>
                          <a:effectLst/>
                        </a:rPr>
                        <a:t>l</a:t>
                      </a:r>
                      <a:r>
                        <a:rPr lang="en-US" sz="1200" b="0" spc="-5" dirty="0" err="1">
                          <a:solidFill>
                            <a:schemeClr val="tx1"/>
                          </a:solidFill>
                          <a:effectLst/>
                        </a:rPr>
                        <a:t>l</a:t>
                      </a:r>
                      <a:r>
                        <a:rPr lang="en-US" sz="1200" b="0" dirty="0" err="1">
                          <a:solidFill>
                            <a:schemeClr val="tx1"/>
                          </a:solidFill>
                          <a:effectLst/>
                        </a:rPr>
                        <a:t>o</a:t>
                      </a:r>
                      <a:r>
                        <a:rPr lang="en-US" sz="1200" b="0" spc="110" dirty="0">
                          <a:solidFill>
                            <a:schemeClr val="tx1"/>
                          </a:solidFill>
                          <a:effectLst/>
                        </a:rPr>
                        <a:t> </a:t>
                      </a:r>
                      <a:r>
                        <a:rPr lang="en-US" sz="1200" b="0" dirty="0" err="1">
                          <a:solidFill>
                            <a:schemeClr val="tx1"/>
                          </a:solidFill>
                          <a:effectLst/>
                        </a:rPr>
                        <a:t>s</a:t>
                      </a:r>
                      <a:r>
                        <a:rPr lang="en-US" sz="1200" b="0" spc="-10" dirty="0" err="1">
                          <a:solidFill>
                            <a:schemeClr val="tx1"/>
                          </a:solidFill>
                          <a:effectLst/>
                        </a:rPr>
                        <a:t>v</a:t>
                      </a:r>
                      <a:r>
                        <a:rPr lang="en-US" sz="1200" b="0" dirty="0" err="1">
                          <a:solidFill>
                            <a:schemeClr val="tx1"/>
                          </a:solidFill>
                          <a:effectLst/>
                        </a:rPr>
                        <a:t>o</a:t>
                      </a:r>
                      <a:r>
                        <a:rPr lang="en-US" sz="1200" b="0" spc="5" dirty="0" err="1">
                          <a:solidFill>
                            <a:schemeClr val="tx1"/>
                          </a:solidFill>
                          <a:effectLst/>
                        </a:rPr>
                        <a:t>l</a:t>
                      </a:r>
                      <a:r>
                        <a:rPr lang="en-US" sz="1200" b="0" spc="-10" dirty="0" err="1">
                          <a:solidFill>
                            <a:schemeClr val="tx1"/>
                          </a:solidFill>
                          <a:effectLst/>
                        </a:rPr>
                        <a:t>g</a:t>
                      </a:r>
                      <a:r>
                        <a:rPr lang="en-US" sz="1200" b="0" spc="5" dirty="0" err="1">
                          <a:solidFill>
                            <a:schemeClr val="tx1"/>
                          </a:solidFill>
                          <a:effectLst/>
                        </a:rPr>
                        <a:t>i</a:t>
                      </a:r>
                      <a:r>
                        <a:rPr lang="en-US" sz="1200" b="0" spc="-20" dirty="0" err="1">
                          <a:solidFill>
                            <a:schemeClr val="tx1"/>
                          </a:solidFill>
                          <a:effectLst/>
                        </a:rPr>
                        <a:t>m</a:t>
                      </a:r>
                      <a:r>
                        <a:rPr lang="en-US" sz="1200" b="0" dirty="0" err="1">
                          <a:solidFill>
                            <a:schemeClr val="tx1"/>
                          </a:solidFill>
                          <a:effectLst/>
                        </a:rPr>
                        <a:t>en</a:t>
                      </a:r>
                      <a:r>
                        <a:rPr lang="en-US" sz="1200" b="0" spc="5" dirty="0" err="1">
                          <a:solidFill>
                            <a:schemeClr val="tx1"/>
                          </a:solidFill>
                          <a:effectLst/>
                        </a:rPr>
                        <a:t>t</a:t>
                      </a:r>
                      <a:r>
                        <a:rPr lang="en-US" sz="1200" b="0" dirty="0" err="1">
                          <a:solidFill>
                            <a:schemeClr val="tx1"/>
                          </a:solidFill>
                          <a:effectLst/>
                        </a:rPr>
                        <a:t>o</a:t>
                      </a:r>
                      <a:r>
                        <a:rPr lang="en-US" sz="1200" b="0" spc="110" dirty="0">
                          <a:solidFill>
                            <a:schemeClr val="tx1"/>
                          </a:solidFill>
                          <a:effectLst/>
                        </a:rPr>
                        <a:t> </a:t>
                      </a:r>
                      <a:r>
                        <a:rPr lang="en-US" sz="1200" b="0" dirty="0" err="1">
                          <a:solidFill>
                            <a:schemeClr val="tx1"/>
                          </a:solidFill>
                          <a:effectLst/>
                        </a:rPr>
                        <a:t>de</a:t>
                      </a:r>
                      <a:r>
                        <a:rPr lang="en-US" sz="1200" b="0" spc="-5" dirty="0" err="1">
                          <a:solidFill>
                            <a:schemeClr val="tx1"/>
                          </a:solidFill>
                          <a:effectLst/>
                        </a:rPr>
                        <a:t>l</a:t>
                      </a:r>
                      <a:r>
                        <a:rPr lang="en-US" sz="1200" b="0" spc="5" dirty="0" err="1">
                          <a:solidFill>
                            <a:schemeClr val="tx1"/>
                          </a:solidFill>
                          <a:effectLst/>
                        </a:rPr>
                        <a:t>l</a:t>
                      </a:r>
                      <a:r>
                        <a:rPr lang="en-US" sz="1200" b="0" dirty="0" err="1">
                          <a:solidFill>
                            <a:schemeClr val="tx1"/>
                          </a:solidFill>
                          <a:effectLst/>
                        </a:rPr>
                        <a:t>a</a:t>
                      </a:r>
                      <a:r>
                        <a:rPr lang="en-US" sz="1200" b="0" spc="100" dirty="0">
                          <a:solidFill>
                            <a:schemeClr val="tx1"/>
                          </a:solidFill>
                          <a:effectLst/>
                        </a:rPr>
                        <a:t> </a:t>
                      </a:r>
                      <a:r>
                        <a:rPr lang="en-US" sz="1200" b="0" spc="5" dirty="0" err="1">
                          <a:solidFill>
                            <a:schemeClr val="tx1"/>
                          </a:solidFill>
                          <a:effectLst/>
                        </a:rPr>
                        <a:t>l</a:t>
                      </a:r>
                      <a:r>
                        <a:rPr lang="en-US" sz="1200" b="0" spc="-10" dirty="0" err="1">
                          <a:solidFill>
                            <a:schemeClr val="tx1"/>
                          </a:solidFill>
                          <a:effectLst/>
                        </a:rPr>
                        <a:t>o</a:t>
                      </a:r>
                      <a:r>
                        <a:rPr lang="en-US" sz="1200" b="0" spc="5" dirty="0" err="1">
                          <a:solidFill>
                            <a:schemeClr val="tx1"/>
                          </a:solidFill>
                          <a:effectLst/>
                        </a:rPr>
                        <a:t>r</a:t>
                      </a:r>
                      <a:r>
                        <a:rPr lang="en-US" sz="1200" b="0" dirty="0" err="1">
                          <a:solidFill>
                            <a:schemeClr val="tx1"/>
                          </a:solidFill>
                          <a:effectLst/>
                        </a:rPr>
                        <a:t>o</a:t>
                      </a:r>
                      <a:r>
                        <a:rPr lang="en-US" sz="1200" b="0" spc="95" dirty="0">
                          <a:solidFill>
                            <a:schemeClr val="tx1"/>
                          </a:solidFill>
                          <a:effectLst/>
                        </a:rPr>
                        <a:t> </a:t>
                      </a:r>
                      <a:r>
                        <a:rPr lang="en-US" sz="1200" b="0" dirty="0" err="1">
                          <a:solidFill>
                            <a:schemeClr val="tx1"/>
                          </a:solidFill>
                          <a:effectLst/>
                        </a:rPr>
                        <a:t>a</a:t>
                      </a:r>
                      <a:r>
                        <a:rPr lang="en-US" sz="1200" b="0" spc="5" dirty="0" err="1">
                          <a:solidFill>
                            <a:schemeClr val="tx1"/>
                          </a:solidFill>
                          <a:effectLst/>
                        </a:rPr>
                        <a:t>t</a:t>
                      </a:r>
                      <a:r>
                        <a:rPr lang="en-US" sz="1200" b="0" spc="-5" dirty="0" err="1">
                          <a:solidFill>
                            <a:schemeClr val="tx1"/>
                          </a:solidFill>
                          <a:effectLst/>
                        </a:rPr>
                        <a:t>t</a:t>
                      </a:r>
                      <a:r>
                        <a:rPr lang="en-US" sz="1200" b="0" spc="5" dirty="0" err="1">
                          <a:solidFill>
                            <a:schemeClr val="tx1"/>
                          </a:solidFill>
                          <a:effectLst/>
                        </a:rPr>
                        <a:t>i</a:t>
                      </a:r>
                      <a:r>
                        <a:rPr lang="en-US" sz="1200" b="0" spc="-10" dirty="0" err="1">
                          <a:solidFill>
                            <a:schemeClr val="tx1"/>
                          </a:solidFill>
                          <a:effectLst/>
                        </a:rPr>
                        <a:t>v</a:t>
                      </a:r>
                      <a:r>
                        <a:rPr lang="en-US" sz="1200" b="0" spc="5" dirty="0" err="1">
                          <a:solidFill>
                            <a:schemeClr val="tx1"/>
                          </a:solidFill>
                          <a:effectLst/>
                        </a:rPr>
                        <a:t>i</a:t>
                      </a:r>
                      <a:r>
                        <a:rPr lang="en-US" sz="1200" b="0" spc="-5" dirty="0" err="1">
                          <a:solidFill>
                            <a:schemeClr val="tx1"/>
                          </a:solidFill>
                          <a:effectLst/>
                        </a:rPr>
                        <a:t>t</a:t>
                      </a:r>
                      <a:r>
                        <a:rPr lang="en-US" sz="1200" b="0" dirty="0" err="1">
                          <a:solidFill>
                            <a:schemeClr val="tx1"/>
                          </a:solidFill>
                          <a:effectLst/>
                        </a:rPr>
                        <a:t>à</a:t>
                      </a:r>
                      <a:r>
                        <a:rPr lang="en-US" sz="1200" b="0" spc="110" dirty="0">
                          <a:solidFill>
                            <a:schemeClr val="tx1"/>
                          </a:solidFill>
                          <a:effectLst/>
                        </a:rPr>
                        <a:t> </a:t>
                      </a:r>
                      <a:r>
                        <a:rPr lang="en-US" sz="1200" b="0" spc="5" dirty="0" err="1">
                          <a:solidFill>
                            <a:schemeClr val="tx1"/>
                          </a:solidFill>
                          <a:effectLst/>
                        </a:rPr>
                        <a:t>l</a:t>
                      </a:r>
                      <a:r>
                        <a:rPr lang="en-US" sz="1200" b="0" dirty="0" err="1">
                          <a:solidFill>
                            <a:schemeClr val="tx1"/>
                          </a:solidFill>
                          <a:effectLst/>
                        </a:rPr>
                        <a:t>a</a:t>
                      </a:r>
                      <a:r>
                        <a:rPr lang="en-US" sz="1200" b="0" spc="-10" dirty="0" err="1">
                          <a:solidFill>
                            <a:schemeClr val="tx1"/>
                          </a:solidFill>
                          <a:effectLst/>
                        </a:rPr>
                        <a:t>v</a:t>
                      </a:r>
                      <a:r>
                        <a:rPr lang="en-US" sz="1200" b="0" dirty="0" err="1">
                          <a:solidFill>
                            <a:schemeClr val="tx1"/>
                          </a:solidFill>
                          <a:effectLst/>
                        </a:rPr>
                        <a:t>o</a:t>
                      </a:r>
                      <a:r>
                        <a:rPr lang="en-US" sz="1200" b="0" spc="-10" dirty="0" err="1">
                          <a:solidFill>
                            <a:schemeClr val="tx1"/>
                          </a:solidFill>
                          <a:effectLst/>
                        </a:rPr>
                        <a:t>r</a:t>
                      </a:r>
                      <a:r>
                        <a:rPr lang="en-US" sz="1200" b="0" dirty="0" err="1">
                          <a:solidFill>
                            <a:schemeClr val="tx1"/>
                          </a:solidFill>
                          <a:effectLst/>
                        </a:rPr>
                        <a:t>a</a:t>
                      </a:r>
                      <a:r>
                        <a:rPr lang="en-US" sz="1200" b="0" spc="-5" dirty="0" err="1">
                          <a:solidFill>
                            <a:schemeClr val="tx1"/>
                          </a:solidFill>
                          <a:effectLst/>
                        </a:rPr>
                        <a:t>t</a:t>
                      </a:r>
                      <a:r>
                        <a:rPr lang="en-US" sz="1200" b="0" spc="5" dirty="0" err="1">
                          <a:solidFill>
                            <a:schemeClr val="tx1"/>
                          </a:solidFill>
                          <a:effectLst/>
                        </a:rPr>
                        <a:t>i</a:t>
                      </a:r>
                      <a:r>
                        <a:rPr lang="en-US" sz="1200" b="0" spc="-10" dirty="0" err="1">
                          <a:solidFill>
                            <a:schemeClr val="tx1"/>
                          </a:solidFill>
                          <a:effectLst/>
                        </a:rPr>
                        <a:t>v</a:t>
                      </a:r>
                      <a:r>
                        <a:rPr lang="en-US" sz="1200" b="0" dirty="0" err="1">
                          <a:solidFill>
                            <a:schemeClr val="tx1"/>
                          </a:solidFill>
                          <a:effectLst/>
                        </a:rPr>
                        <a:t>a</a:t>
                      </a:r>
                      <a:r>
                        <a:rPr lang="en-US" sz="1200" b="0" dirty="0">
                          <a:solidFill>
                            <a:schemeClr val="tx1"/>
                          </a:solidFill>
                          <a:effectLst/>
                        </a:rPr>
                        <a:t>;</a:t>
                      </a:r>
                      <a:r>
                        <a:rPr lang="en-US" sz="1200" b="0" spc="115" dirty="0">
                          <a:solidFill>
                            <a:schemeClr val="tx1"/>
                          </a:solidFill>
                          <a:effectLst/>
                        </a:rPr>
                        <a:t> </a:t>
                      </a:r>
                      <a:r>
                        <a:rPr lang="en-US" sz="1200" b="0" dirty="0">
                          <a:solidFill>
                            <a:schemeClr val="tx1"/>
                          </a:solidFill>
                          <a:effectLst/>
                        </a:rPr>
                        <a:t>a</a:t>
                      </a:r>
                      <a:r>
                        <a:rPr lang="en-US" sz="1200" b="0" spc="100" dirty="0">
                          <a:solidFill>
                            <a:schemeClr val="tx1"/>
                          </a:solidFill>
                          <a:effectLst/>
                        </a:rPr>
                        <a:t> </a:t>
                      </a:r>
                      <a:r>
                        <a:rPr lang="en-US" sz="1200" b="0" spc="5" dirty="0">
                          <a:solidFill>
                            <a:schemeClr val="tx1"/>
                          </a:solidFill>
                          <a:effectLst/>
                        </a:rPr>
                        <a:t>t</a:t>
                      </a:r>
                      <a:r>
                        <a:rPr lang="en-US" sz="1200" b="0" dirty="0">
                          <a:solidFill>
                            <a:schemeClr val="tx1"/>
                          </a:solidFill>
                          <a:effectLst/>
                        </a:rPr>
                        <a:t>a</a:t>
                      </a:r>
                      <a:r>
                        <a:rPr lang="en-US" sz="1200" b="0" spc="-5" dirty="0">
                          <a:solidFill>
                            <a:schemeClr val="tx1"/>
                          </a:solidFill>
                          <a:effectLst/>
                        </a:rPr>
                        <a:t>l</a:t>
                      </a:r>
                      <a:r>
                        <a:rPr lang="en-US" sz="1200" b="0" dirty="0">
                          <a:solidFill>
                            <a:schemeClr val="tx1"/>
                          </a:solidFill>
                          <a:effectLst/>
                        </a:rPr>
                        <a:t>e</a:t>
                      </a:r>
                      <a:r>
                        <a:rPr lang="en-US" sz="1200" b="0" spc="110" dirty="0">
                          <a:solidFill>
                            <a:schemeClr val="tx1"/>
                          </a:solidFill>
                          <a:effectLst/>
                        </a:rPr>
                        <a:t> </a:t>
                      </a:r>
                      <a:r>
                        <a:rPr lang="en-US" sz="1200" b="0" spc="-10" dirty="0" err="1">
                          <a:solidFill>
                            <a:schemeClr val="tx1"/>
                          </a:solidFill>
                          <a:effectLst/>
                        </a:rPr>
                        <a:t>r</a:t>
                      </a:r>
                      <a:r>
                        <a:rPr lang="en-US" sz="1200" b="0" spc="5" dirty="0" err="1">
                          <a:solidFill>
                            <a:schemeClr val="tx1"/>
                          </a:solidFill>
                          <a:effectLst/>
                        </a:rPr>
                        <a:t>i</a:t>
                      </a:r>
                      <a:r>
                        <a:rPr lang="en-US" sz="1200" b="0" spc="-10" dirty="0" err="1">
                          <a:solidFill>
                            <a:schemeClr val="tx1"/>
                          </a:solidFill>
                          <a:effectLst/>
                        </a:rPr>
                        <a:t>g</a:t>
                      </a:r>
                      <a:r>
                        <a:rPr lang="en-US" sz="1200" b="0" dirty="0" err="1">
                          <a:solidFill>
                            <a:schemeClr val="tx1"/>
                          </a:solidFill>
                          <a:effectLst/>
                        </a:rPr>
                        <a:t>ua</a:t>
                      </a:r>
                      <a:r>
                        <a:rPr lang="en-US" sz="1200" b="0" spc="5" dirty="0" err="1">
                          <a:solidFill>
                            <a:schemeClr val="tx1"/>
                          </a:solidFill>
                          <a:effectLst/>
                        </a:rPr>
                        <a:t>r</a:t>
                      </a:r>
                      <a:r>
                        <a:rPr lang="en-US" sz="1200" b="0" dirty="0" err="1">
                          <a:solidFill>
                            <a:schemeClr val="tx1"/>
                          </a:solidFill>
                          <a:effectLst/>
                        </a:rPr>
                        <a:t>do</a:t>
                      </a:r>
                      <a:r>
                        <a:rPr lang="en-US" sz="1200" b="0" dirty="0">
                          <a:solidFill>
                            <a:schemeClr val="tx1"/>
                          </a:solidFill>
                          <a:effectLst/>
                        </a:rPr>
                        <a:t>,</a:t>
                      </a:r>
                      <a:r>
                        <a:rPr lang="en-US" sz="1200" b="0" spc="125" dirty="0">
                          <a:solidFill>
                            <a:schemeClr val="tx1"/>
                          </a:solidFill>
                          <a:effectLst/>
                        </a:rPr>
                        <a:t> </a:t>
                      </a:r>
                      <a:r>
                        <a:rPr lang="en-US" sz="1200" b="0" spc="5" dirty="0">
                          <a:solidFill>
                            <a:schemeClr val="tx1"/>
                          </a:solidFill>
                          <a:effectLst/>
                        </a:rPr>
                        <a:t>l</a:t>
                      </a:r>
                      <a:r>
                        <a:rPr lang="en-US" sz="1200" b="0" dirty="0">
                          <a:solidFill>
                            <a:schemeClr val="tx1"/>
                          </a:solidFill>
                          <a:effectLst/>
                        </a:rPr>
                        <a:t>a</a:t>
                      </a:r>
                      <a:r>
                        <a:rPr lang="en-US" sz="1200" b="0" spc="110" dirty="0">
                          <a:solidFill>
                            <a:schemeClr val="tx1"/>
                          </a:solidFill>
                          <a:effectLst/>
                        </a:rPr>
                        <a:t> </a:t>
                      </a:r>
                      <a:r>
                        <a:rPr lang="en-US" sz="1200" b="0" spc="-10" dirty="0" err="1">
                          <a:solidFill>
                            <a:schemeClr val="tx1"/>
                          </a:solidFill>
                          <a:effectLst/>
                        </a:rPr>
                        <a:t>v</a:t>
                      </a:r>
                      <a:r>
                        <a:rPr lang="en-US" sz="1200" b="0" dirty="0" err="1">
                          <a:solidFill>
                            <a:schemeClr val="tx1"/>
                          </a:solidFill>
                          <a:effectLst/>
                        </a:rPr>
                        <a:t>ac</a:t>
                      </a:r>
                      <a:r>
                        <a:rPr lang="en-US" sz="1200" b="0" spc="-10" dirty="0" err="1">
                          <a:solidFill>
                            <a:schemeClr val="tx1"/>
                          </a:solidFill>
                          <a:effectLst/>
                        </a:rPr>
                        <a:t>c</a:t>
                      </a:r>
                      <a:r>
                        <a:rPr lang="en-US" sz="1200" b="0" spc="5" dirty="0" err="1">
                          <a:solidFill>
                            <a:schemeClr val="tx1"/>
                          </a:solidFill>
                          <a:effectLst/>
                        </a:rPr>
                        <a:t>i</a:t>
                      </a:r>
                      <a:r>
                        <a:rPr lang="en-US" sz="1200" b="0" dirty="0" err="1">
                          <a:solidFill>
                            <a:schemeClr val="tx1"/>
                          </a:solidFill>
                          <a:effectLst/>
                        </a:rPr>
                        <a:t>na</a:t>
                      </a:r>
                      <a:r>
                        <a:rPr lang="en-US" sz="1200" b="0" spc="-10" dirty="0" err="1">
                          <a:solidFill>
                            <a:schemeClr val="tx1"/>
                          </a:solidFill>
                          <a:effectLst/>
                        </a:rPr>
                        <a:t>z</a:t>
                      </a:r>
                      <a:r>
                        <a:rPr lang="en-US" sz="1200" b="0" spc="5" dirty="0" err="1">
                          <a:solidFill>
                            <a:schemeClr val="tx1"/>
                          </a:solidFill>
                          <a:effectLst/>
                        </a:rPr>
                        <a:t>i</a:t>
                      </a:r>
                      <a:r>
                        <a:rPr lang="en-US" sz="1200" b="0" dirty="0" err="1">
                          <a:solidFill>
                            <a:schemeClr val="tx1"/>
                          </a:solidFill>
                          <a:effectLst/>
                        </a:rPr>
                        <a:t>o</a:t>
                      </a:r>
                      <a:r>
                        <a:rPr lang="en-US" sz="1200" b="0" spc="-10" dirty="0" err="1">
                          <a:solidFill>
                            <a:schemeClr val="tx1"/>
                          </a:solidFill>
                          <a:effectLst/>
                        </a:rPr>
                        <a:t>n</a:t>
                      </a:r>
                      <a:r>
                        <a:rPr lang="en-US" sz="1200" b="0" dirty="0" err="1">
                          <a:solidFill>
                            <a:schemeClr val="tx1"/>
                          </a:solidFill>
                          <a:effectLst/>
                        </a:rPr>
                        <a:t>e</a:t>
                      </a:r>
                      <a:r>
                        <a:rPr lang="en-US" sz="1200" b="0" spc="110" dirty="0">
                          <a:solidFill>
                            <a:schemeClr val="tx1"/>
                          </a:solidFill>
                          <a:effectLst/>
                        </a:rPr>
                        <a:t> </a:t>
                      </a:r>
                      <a:r>
                        <a:rPr lang="en-US" sz="1200" b="0" dirty="0">
                          <a:solidFill>
                            <a:schemeClr val="tx1"/>
                          </a:solidFill>
                          <a:effectLst/>
                        </a:rPr>
                        <a:t>è</a:t>
                      </a:r>
                      <a:r>
                        <a:rPr lang="en-US" sz="1200" b="0" spc="100" dirty="0">
                          <a:solidFill>
                            <a:schemeClr val="tx1"/>
                          </a:solidFill>
                          <a:effectLst/>
                        </a:rPr>
                        <a:t> </a:t>
                      </a:r>
                      <a:r>
                        <a:rPr lang="en-US" sz="1200" b="0" spc="5" dirty="0" err="1">
                          <a:solidFill>
                            <a:schemeClr val="tx1"/>
                          </a:solidFill>
                          <a:effectLst/>
                        </a:rPr>
                        <a:t>r</a:t>
                      </a:r>
                      <a:r>
                        <a:rPr lang="en-US" sz="1200" b="0" dirty="0" err="1">
                          <a:solidFill>
                            <a:schemeClr val="tx1"/>
                          </a:solidFill>
                          <a:effectLst/>
                        </a:rPr>
                        <a:t>ac</a:t>
                      </a:r>
                      <a:r>
                        <a:rPr lang="en-US" sz="1200" b="0" spc="-10" dirty="0" err="1">
                          <a:solidFill>
                            <a:schemeClr val="tx1"/>
                          </a:solidFill>
                          <a:effectLst/>
                        </a:rPr>
                        <a:t>c</a:t>
                      </a:r>
                      <a:r>
                        <a:rPr lang="en-US" sz="1200" b="0" dirty="0" err="1">
                          <a:solidFill>
                            <a:schemeClr val="tx1"/>
                          </a:solidFill>
                          <a:effectLst/>
                        </a:rPr>
                        <a:t>o</a:t>
                      </a:r>
                      <a:r>
                        <a:rPr lang="en-US" sz="1200" b="0" spc="-20" dirty="0" err="1">
                          <a:solidFill>
                            <a:schemeClr val="tx1"/>
                          </a:solidFill>
                          <a:effectLst/>
                        </a:rPr>
                        <a:t>m</a:t>
                      </a:r>
                      <a:r>
                        <a:rPr lang="en-US" sz="1200" b="0" dirty="0" err="1">
                          <a:solidFill>
                            <a:schemeClr val="tx1"/>
                          </a:solidFill>
                          <a:effectLst/>
                        </a:rPr>
                        <a:t>anda</a:t>
                      </a:r>
                      <a:r>
                        <a:rPr lang="en-US" sz="1200" b="0" spc="5" dirty="0" err="1">
                          <a:solidFill>
                            <a:schemeClr val="tx1"/>
                          </a:solidFill>
                          <a:effectLst/>
                        </a:rPr>
                        <a:t>t</a:t>
                      </a:r>
                      <a:r>
                        <a:rPr lang="en-US" sz="1200" b="0" dirty="0" err="1">
                          <a:solidFill>
                            <a:schemeClr val="tx1"/>
                          </a:solidFill>
                          <a:effectLst/>
                        </a:rPr>
                        <a:t>a</a:t>
                      </a:r>
                      <a:r>
                        <a:rPr lang="en-US" sz="1200" b="0" spc="110" dirty="0">
                          <a:solidFill>
                            <a:schemeClr val="tx1"/>
                          </a:solidFill>
                          <a:effectLst/>
                        </a:rPr>
                        <a:t> </a:t>
                      </a:r>
                      <a:r>
                        <a:rPr lang="en-US" sz="1200" b="0" spc="-10" dirty="0" err="1">
                          <a:solidFill>
                            <a:schemeClr val="tx1"/>
                          </a:solidFill>
                          <a:effectLst/>
                        </a:rPr>
                        <a:t>e</a:t>
                      </a:r>
                      <a:r>
                        <a:rPr lang="en-US" sz="1200" b="0" dirty="0" err="1">
                          <a:solidFill>
                            <a:schemeClr val="tx1"/>
                          </a:solidFill>
                          <a:effectLst/>
                        </a:rPr>
                        <a:t>d</a:t>
                      </a:r>
                      <a:r>
                        <a:rPr lang="en-US" sz="1200" b="0" spc="125" dirty="0">
                          <a:solidFill>
                            <a:schemeClr val="tx1"/>
                          </a:solidFill>
                          <a:effectLst/>
                        </a:rPr>
                        <a:t> </a:t>
                      </a:r>
                      <a:r>
                        <a:rPr lang="en-US" sz="1200" b="0" dirty="0">
                          <a:solidFill>
                            <a:schemeClr val="tx1"/>
                          </a:solidFill>
                          <a:effectLst/>
                        </a:rPr>
                        <a:t>è</a:t>
                      </a:r>
                      <a:endParaRPr lang="it-IT" sz="1200" b="0" dirty="0">
                        <a:solidFill>
                          <a:schemeClr val="tx1"/>
                        </a:solidFill>
                        <a:effectLst/>
                      </a:endParaRPr>
                    </a:p>
                    <a:p>
                      <a:pPr marL="261620">
                        <a:lnSpc>
                          <a:spcPct val="115000"/>
                        </a:lnSpc>
                        <a:spcBef>
                          <a:spcPts val="15"/>
                        </a:spcBef>
                        <a:spcAft>
                          <a:spcPts val="0"/>
                        </a:spcAft>
                      </a:pPr>
                      <a:r>
                        <a:rPr lang="en-US" sz="1200" b="0" spc="5" dirty="0" err="1">
                          <a:solidFill>
                            <a:schemeClr val="tx1"/>
                          </a:solidFill>
                          <a:effectLst/>
                        </a:rPr>
                        <a:t>f</a:t>
                      </a:r>
                      <a:r>
                        <a:rPr lang="en-US" sz="1200" b="0" dirty="0" err="1">
                          <a:solidFill>
                            <a:schemeClr val="tx1"/>
                          </a:solidFill>
                          <a:effectLst/>
                        </a:rPr>
                        <a:t>ac</a:t>
                      </a:r>
                      <a:r>
                        <a:rPr lang="en-US" sz="1200" b="0" spc="-10" dirty="0" err="1">
                          <a:solidFill>
                            <a:schemeClr val="tx1"/>
                          </a:solidFill>
                          <a:effectLst/>
                        </a:rPr>
                        <a:t>o</a:t>
                      </a:r>
                      <a:r>
                        <a:rPr lang="en-US" sz="1200" b="0" spc="5" dirty="0" err="1">
                          <a:solidFill>
                            <a:schemeClr val="tx1"/>
                          </a:solidFill>
                          <a:effectLst/>
                        </a:rPr>
                        <a:t>l</a:t>
                      </a:r>
                      <a:r>
                        <a:rPr lang="en-US" sz="1200" b="0" spc="-5" dirty="0" err="1">
                          <a:solidFill>
                            <a:schemeClr val="tx1"/>
                          </a:solidFill>
                          <a:effectLst/>
                        </a:rPr>
                        <a:t>t</a:t>
                      </a:r>
                      <a:r>
                        <a:rPr lang="en-US" sz="1200" b="0" dirty="0" err="1">
                          <a:solidFill>
                            <a:schemeClr val="tx1"/>
                          </a:solidFill>
                          <a:effectLst/>
                        </a:rPr>
                        <a:t>à</a:t>
                      </a:r>
                      <a:r>
                        <a:rPr lang="en-US" sz="1200" b="0" dirty="0">
                          <a:solidFill>
                            <a:schemeClr val="tx1"/>
                          </a:solidFill>
                          <a:effectLst/>
                        </a:rPr>
                        <a:t> </a:t>
                      </a:r>
                      <a:r>
                        <a:rPr lang="en-US" sz="1200" b="0" dirty="0" err="1">
                          <a:solidFill>
                            <a:schemeClr val="tx1"/>
                          </a:solidFill>
                          <a:effectLst/>
                        </a:rPr>
                        <a:t>d</a:t>
                      </a:r>
                      <a:r>
                        <a:rPr lang="en-US" sz="1200" b="0" spc="-10" dirty="0" err="1">
                          <a:solidFill>
                            <a:schemeClr val="tx1"/>
                          </a:solidFill>
                          <a:effectLst/>
                        </a:rPr>
                        <a:t>e</a:t>
                      </a:r>
                      <a:r>
                        <a:rPr lang="en-US" sz="1200" b="0" spc="5" dirty="0" err="1">
                          <a:solidFill>
                            <a:schemeClr val="tx1"/>
                          </a:solidFill>
                          <a:effectLst/>
                        </a:rPr>
                        <a:t>l</a:t>
                      </a:r>
                      <a:r>
                        <a:rPr lang="en-US" sz="1200" b="0" spc="-5" dirty="0" err="1">
                          <a:solidFill>
                            <a:schemeClr val="tx1"/>
                          </a:solidFill>
                          <a:effectLst/>
                        </a:rPr>
                        <a:t>l</a:t>
                      </a:r>
                      <a:r>
                        <a:rPr lang="en-US" sz="1200" b="0" dirty="0" err="1">
                          <a:solidFill>
                            <a:schemeClr val="tx1"/>
                          </a:solidFill>
                          <a:effectLst/>
                        </a:rPr>
                        <a:t>e</a:t>
                      </a:r>
                      <a:r>
                        <a:rPr lang="en-US" sz="1200" b="0" dirty="0">
                          <a:solidFill>
                            <a:schemeClr val="tx1"/>
                          </a:solidFill>
                          <a:effectLst/>
                        </a:rPr>
                        <a:t> </a:t>
                      </a:r>
                      <a:r>
                        <a:rPr lang="en-US" sz="1200" b="0" dirty="0" err="1">
                          <a:solidFill>
                            <a:schemeClr val="tx1"/>
                          </a:solidFill>
                          <a:effectLst/>
                        </a:rPr>
                        <a:t>Re</a:t>
                      </a:r>
                      <a:r>
                        <a:rPr lang="en-US" sz="1200" b="0" spc="-15" dirty="0" err="1">
                          <a:solidFill>
                            <a:schemeClr val="tx1"/>
                          </a:solidFill>
                          <a:effectLst/>
                        </a:rPr>
                        <a:t>g</a:t>
                      </a:r>
                      <a:r>
                        <a:rPr lang="en-US" sz="1200" b="0" spc="5" dirty="0" err="1">
                          <a:solidFill>
                            <a:schemeClr val="tx1"/>
                          </a:solidFill>
                          <a:effectLst/>
                        </a:rPr>
                        <a:t>i</a:t>
                      </a:r>
                      <a:r>
                        <a:rPr lang="en-US" sz="1200" b="0" dirty="0" err="1">
                          <a:solidFill>
                            <a:schemeClr val="tx1"/>
                          </a:solidFill>
                          <a:effectLst/>
                        </a:rPr>
                        <a:t>on</a:t>
                      </a:r>
                      <a:r>
                        <a:rPr lang="en-US" sz="1200" b="0" spc="-5" dirty="0" err="1">
                          <a:solidFill>
                            <a:schemeClr val="tx1"/>
                          </a:solidFill>
                          <a:effectLst/>
                        </a:rPr>
                        <a:t>i</a:t>
                      </a:r>
                      <a:r>
                        <a:rPr lang="en-US" sz="1200" b="0" spc="5" dirty="0">
                          <a:solidFill>
                            <a:schemeClr val="tx1"/>
                          </a:solidFill>
                          <a:effectLst/>
                        </a:rPr>
                        <a:t>/</a:t>
                      </a:r>
                      <a:r>
                        <a:rPr lang="en-US" sz="1200" b="0" dirty="0">
                          <a:solidFill>
                            <a:schemeClr val="tx1"/>
                          </a:solidFill>
                          <a:effectLst/>
                        </a:rPr>
                        <a:t>P</a:t>
                      </a:r>
                      <a:r>
                        <a:rPr lang="en-US" sz="1200" b="0" spc="-5" dirty="0">
                          <a:solidFill>
                            <a:schemeClr val="tx1"/>
                          </a:solidFill>
                          <a:effectLst/>
                        </a:rPr>
                        <a:t>P</a:t>
                      </a:r>
                      <a:r>
                        <a:rPr lang="en-US" sz="1200" b="0" dirty="0">
                          <a:solidFill>
                            <a:schemeClr val="tx1"/>
                          </a:solidFill>
                          <a:effectLst/>
                        </a:rPr>
                        <a:t>.</a:t>
                      </a:r>
                      <a:r>
                        <a:rPr lang="en-US" sz="1200" b="0" spc="-15" dirty="0">
                          <a:solidFill>
                            <a:schemeClr val="tx1"/>
                          </a:solidFill>
                          <a:effectLst/>
                        </a:rPr>
                        <a:t>A</a:t>
                      </a:r>
                      <a:r>
                        <a:rPr lang="en-US" sz="1200" b="0" spc="-5" dirty="0">
                          <a:solidFill>
                            <a:schemeClr val="tx1"/>
                          </a:solidFill>
                          <a:effectLst/>
                        </a:rPr>
                        <a:t>A</a:t>
                      </a:r>
                      <a:r>
                        <a:rPr lang="en-US" sz="1200" b="0" dirty="0">
                          <a:solidFill>
                            <a:schemeClr val="tx1"/>
                          </a:solidFill>
                          <a:effectLst/>
                        </a:rPr>
                        <a:t>. </a:t>
                      </a:r>
                      <a:r>
                        <a:rPr lang="en-US" sz="1200" b="0" dirty="0" err="1">
                          <a:solidFill>
                            <a:schemeClr val="tx1"/>
                          </a:solidFill>
                          <a:effectLst/>
                        </a:rPr>
                        <a:t>de</a:t>
                      </a:r>
                      <a:r>
                        <a:rPr lang="en-US" sz="1200" b="0" spc="5" dirty="0" err="1">
                          <a:solidFill>
                            <a:schemeClr val="tx1"/>
                          </a:solidFill>
                          <a:effectLst/>
                        </a:rPr>
                        <a:t>f</a:t>
                      </a:r>
                      <a:r>
                        <a:rPr lang="en-US" sz="1200" b="0" spc="-5" dirty="0" err="1">
                          <a:solidFill>
                            <a:schemeClr val="tx1"/>
                          </a:solidFill>
                          <a:effectLst/>
                        </a:rPr>
                        <a:t>i</a:t>
                      </a:r>
                      <a:r>
                        <a:rPr lang="en-US" sz="1200" b="0" dirty="0" err="1">
                          <a:solidFill>
                            <a:schemeClr val="tx1"/>
                          </a:solidFill>
                          <a:effectLst/>
                        </a:rPr>
                        <a:t>n</a:t>
                      </a:r>
                      <a:r>
                        <a:rPr lang="en-US" sz="1200" b="0" spc="-5" dirty="0" err="1">
                          <a:solidFill>
                            <a:schemeClr val="tx1"/>
                          </a:solidFill>
                          <a:effectLst/>
                        </a:rPr>
                        <a:t>i</a:t>
                      </a:r>
                      <a:r>
                        <a:rPr lang="en-US" sz="1200" b="0" spc="5" dirty="0" err="1">
                          <a:solidFill>
                            <a:schemeClr val="tx1"/>
                          </a:solidFill>
                          <a:effectLst/>
                        </a:rPr>
                        <a:t>r</a:t>
                      </a:r>
                      <a:r>
                        <a:rPr lang="en-US" sz="1200" b="0" dirty="0" err="1">
                          <a:solidFill>
                            <a:schemeClr val="tx1"/>
                          </a:solidFill>
                          <a:effectLst/>
                        </a:rPr>
                        <a:t>e</a:t>
                      </a:r>
                      <a:r>
                        <a:rPr lang="en-US" sz="1200" b="0" spc="-10" dirty="0">
                          <a:solidFill>
                            <a:schemeClr val="tx1"/>
                          </a:solidFill>
                          <a:effectLst/>
                        </a:rPr>
                        <a:t> </a:t>
                      </a:r>
                      <a:r>
                        <a:rPr lang="en-US" sz="1200" b="0" dirty="0" err="1">
                          <a:solidFill>
                            <a:schemeClr val="tx1"/>
                          </a:solidFill>
                          <a:effectLst/>
                        </a:rPr>
                        <a:t>i</a:t>
                      </a:r>
                      <a:r>
                        <a:rPr lang="en-US" sz="1200" b="0" spc="5" dirty="0">
                          <a:solidFill>
                            <a:schemeClr val="tx1"/>
                          </a:solidFill>
                          <a:effectLst/>
                        </a:rPr>
                        <a:t> </a:t>
                      </a:r>
                      <a:r>
                        <a:rPr lang="en-US" sz="1200" b="0" dirty="0" err="1">
                          <a:solidFill>
                            <a:schemeClr val="tx1"/>
                          </a:solidFill>
                          <a:effectLst/>
                        </a:rPr>
                        <a:t>p</a:t>
                      </a:r>
                      <a:r>
                        <a:rPr lang="en-US" sz="1200" b="0" spc="-10" dirty="0" err="1">
                          <a:solidFill>
                            <a:schemeClr val="tx1"/>
                          </a:solidFill>
                          <a:effectLst/>
                        </a:rPr>
                        <a:t>r</a:t>
                      </a:r>
                      <a:r>
                        <a:rPr lang="en-US" sz="1200" b="0" spc="5" dirty="0" err="1">
                          <a:solidFill>
                            <a:schemeClr val="tx1"/>
                          </a:solidFill>
                          <a:effectLst/>
                        </a:rPr>
                        <a:t>i</a:t>
                      </a:r>
                      <a:r>
                        <a:rPr lang="en-US" sz="1200" b="0" dirty="0" err="1">
                          <a:solidFill>
                            <a:schemeClr val="tx1"/>
                          </a:solidFill>
                          <a:effectLst/>
                        </a:rPr>
                        <a:t>n</a:t>
                      </a:r>
                      <a:r>
                        <a:rPr lang="en-US" sz="1200" b="0" spc="-10" dirty="0" err="1">
                          <a:solidFill>
                            <a:schemeClr val="tx1"/>
                          </a:solidFill>
                          <a:effectLst/>
                        </a:rPr>
                        <a:t>c</a:t>
                      </a:r>
                      <a:r>
                        <a:rPr lang="en-US" sz="1200" b="0" spc="5" dirty="0" err="1">
                          <a:solidFill>
                            <a:schemeClr val="tx1"/>
                          </a:solidFill>
                          <a:effectLst/>
                        </a:rPr>
                        <a:t>i</a:t>
                      </a:r>
                      <a:r>
                        <a:rPr lang="en-US" sz="1200" b="0" dirty="0" err="1">
                          <a:solidFill>
                            <a:schemeClr val="tx1"/>
                          </a:solidFill>
                          <a:effectLst/>
                        </a:rPr>
                        <a:t>pi</a:t>
                      </a:r>
                      <a:r>
                        <a:rPr lang="en-US" sz="1200" b="0" spc="-5" dirty="0">
                          <a:solidFill>
                            <a:schemeClr val="tx1"/>
                          </a:solidFill>
                          <a:effectLst/>
                        </a:rPr>
                        <a:t> </a:t>
                      </a:r>
                      <a:r>
                        <a:rPr lang="en-US" sz="1200" b="0" dirty="0">
                          <a:solidFill>
                            <a:schemeClr val="tx1"/>
                          </a:solidFill>
                          <a:effectLst/>
                        </a:rPr>
                        <a:t>e </a:t>
                      </a:r>
                      <a:r>
                        <a:rPr lang="en-US" sz="1200" b="0" spc="-5" dirty="0">
                          <a:solidFill>
                            <a:schemeClr val="tx1"/>
                          </a:solidFill>
                          <a:effectLst/>
                        </a:rPr>
                        <a:t>l</a:t>
                      </a:r>
                      <a:r>
                        <a:rPr lang="en-US" sz="1200" b="0" dirty="0">
                          <a:solidFill>
                            <a:schemeClr val="tx1"/>
                          </a:solidFill>
                          <a:effectLst/>
                        </a:rPr>
                        <a:t>e </a:t>
                      </a:r>
                      <a:r>
                        <a:rPr lang="en-US" sz="1200" b="0" spc="-15" dirty="0" err="1">
                          <a:solidFill>
                            <a:schemeClr val="tx1"/>
                          </a:solidFill>
                          <a:effectLst/>
                        </a:rPr>
                        <a:t>m</a:t>
                      </a:r>
                      <a:r>
                        <a:rPr lang="en-US" sz="1200" b="0" dirty="0" err="1">
                          <a:solidFill>
                            <a:schemeClr val="tx1"/>
                          </a:solidFill>
                          <a:effectLst/>
                        </a:rPr>
                        <a:t>oda</a:t>
                      </a:r>
                      <a:r>
                        <a:rPr lang="en-US" sz="1200" b="0" spc="-5" dirty="0" err="1">
                          <a:solidFill>
                            <a:schemeClr val="tx1"/>
                          </a:solidFill>
                          <a:effectLst/>
                        </a:rPr>
                        <a:t>l</a:t>
                      </a:r>
                      <a:r>
                        <a:rPr lang="en-US" sz="1200" b="0" spc="5" dirty="0" err="1">
                          <a:solidFill>
                            <a:schemeClr val="tx1"/>
                          </a:solidFill>
                          <a:effectLst/>
                        </a:rPr>
                        <a:t>i</a:t>
                      </a:r>
                      <a:r>
                        <a:rPr lang="en-US" sz="1200" b="0" spc="-5" dirty="0" err="1">
                          <a:solidFill>
                            <a:schemeClr val="tx1"/>
                          </a:solidFill>
                          <a:effectLst/>
                        </a:rPr>
                        <a:t>t</a:t>
                      </a:r>
                      <a:r>
                        <a:rPr lang="en-US" sz="1200" b="0" dirty="0" err="1">
                          <a:solidFill>
                            <a:schemeClr val="tx1"/>
                          </a:solidFill>
                          <a:effectLst/>
                        </a:rPr>
                        <a:t>à</a:t>
                      </a:r>
                      <a:r>
                        <a:rPr lang="en-US" sz="1200" b="0" dirty="0">
                          <a:solidFill>
                            <a:schemeClr val="tx1"/>
                          </a:solidFill>
                          <a:effectLst/>
                        </a:rPr>
                        <a:t> </a:t>
                      </a:r>
                      <a:r>
                        <a:rPr lang="en-US" sz="1200" b="0" dirty="0" err="1">
                          <a:solidFill>
                            <a:schemeClr val="tx1"/>
                          </a:solidFill>
                          <a:effectLst/>
                        </a:rPr>
                        <a:t>d</a:t>
                      </a:r>
                      <a:r>
                        <a:rPr lang="en-US" sz="1200" b="0" spc="-10" dirty="0" err="1">
                          <a:solidFill>
                            <a:schemeClr val="tx1"/>
                          </a:solidFill>
                          <a:effectLst/>
                        </a:rPr>
                        <a:t>e</a:t>
                      </a:r>
                      <a:r>
                        <a:rPr lang="en-US" sz="1200" b="0" spc="5" dirty="0" err="1">
                          <a:solidFill>
                            <a:schemeClr val="tx1"/>
                          </a:solidFill>
                          <a:effectLst/>
                        </a:rPr>
                        <a:t>l</a:t>
                      </a:r>
                      <a:r>
                        <a:rPr lang="en-US" sz="1200" b="0" spc="-5" dirty="0" err="1">
                          <a:solidFill>
                            <a:schemeClr val="tx1"/>
                          </a:solidFill>
                          <a:effectLst/>
                        </a:rPr>
                        <a:t>l</a:t>
                      </a:r>
                      <a:r>
                        <a:rPr lang="en-US" sz="1200" b="0" spc="5" dirty="0" err="1">
                          <a:solidFill>
                            <a:schemeClr val="tx1"/>
                          </a:solidFill>
                          <a:effectLst/>
                        </a:rPr>
                        <a:t>’</a:t>
                      </a:r>
                      <a:r>
                        <a:rPr lang="en-US" sz="1200" b="0" dirty="0" err="1">
                          <a:solidFill>
                            <a:schemeClr val="tx1"/>
                          </a:solidFill>
                          <a:effectLst/>
                        </a:rPr>
                        <a:t>o</a:t>
                      </a:r>
                      <a:r>
                        <a:rPr lang="en-US" sz="1200" b="0" spc="-10" dirty="0" err="1">
                          <a:solidFill>
                            <a:schemeClr val="tx1"/>
                          </a:solidFill>
                          <a:effectLst/>
                        </a:rPr>
                        <a:t>f</a:t>
                      </a:r>
                      <a:r>
                        <a:rPr lang="en-US" sz="1200" b="0" spc="5" dirty="0" err="1">
                          <a:solidFill>
                            <a:schemeClr val="tx1"/>
                          </a:solidFill>
                          <a:effectLst/>
                        </a:rPr>
                        <a:t>f</a:t>
                      </a:r>
                      <a:r>
                        <a:rPr lang="en-US" sz="1200" b="0" spc="-10" dirty="0" err="1">
                          <a:solidFill>
                            <a:schemeClr val="tx1"/>
                          </a:solidFill>
                          <a:effectLst/>
                        </a:rPr>
                        <a:t>e</a:t>
                      </a:r>
                      <a:r>
                        <a:rPr lang="en-US" sz="1200" b="0" spc="5" dirty="0" err="1">
                          <a:solidFill>
                            <a:schemeClr val="tx1"/>
                          </a:solidFill>
                          <a:effectLst/>
                        </a:rPr>
                        <a:t>rt</a:t>
                      </a:r>
                      <a:r>
                        <a:rPr lang="en-US" sz="1200" b="0" dirty="0" err="1">
                          <a:solidFill>
                            <a:schemeClr val="tx1"/>
                          </a:solidFill>
                          <a:effectLst/>
                        </a:rPr>
                        <a:t>a</a:t>
                      </a:r>
                      <a:r>
                        <a:rPr lang="en-US" sz="1200" b="0" spc="-10" dirty="0">
                          <a:solidFill>
                            <a:schemeClr val="tx1"/>
                          </a:solidFill>
                          <a:effectLst/>
                        </a:rPr>
                        <a:t> </a:t>
                      </a:r>
                      <a:r>
                        <a:rPr lang="en-US" sz="1200" b="0" dirty="0">
                          <a:solidFill>
                            <a:schemeClr val="tx1"/>
                          </a:solidFill>
                          <a:effectLst/>
                        </a:rPr>
                        <a:t>a </a:t>
                      </a:r>
                      <a:r>
                        <a:rPr lang="en-US" sz="1200" b="0" spc="-5" dirty="0" err="1">
                          <a:solidFill>
                            <a:schemeClr val="tx1"/>
                          </a:solidFill>
                          <a:effectLst/>
                        </a:rPr>
                        <a:t>t</a:t>
                      </a:r>
                      <a:r>
                        <a:rPr lang="en-US" sz="1200" b="0" dirty="0" err="1">
                          <a:solidFill>
                            <a:schemeClr val="tx1"/>
                          </a:solidFill>
                          <a:effectLst/>
                        </a:rPr>
                        <a:t>a</a:t>
                      </a:r>
                      <a:r>
                        <a:rPr lang="en-US" sz="1200" b="0" spc="-5" dirty="0" err="1">
                          <a:solidFill>
                            <a:schemeClr val="tx1"/>
                          </a:solidFill>
                          <a:effectLst/>
                        </a:rPr>
                        <a:t>l</a:t>
                      </a:r>
                      <a:r>
                        <a:rPr lang="en-US" sz="1200" b="0" dirty="0" err="1">
                          <a:solidFill>
                            <a:schemeClr val="tx1"/>
                          </a:solidFill>
                          <a:effectLst/>
                        </a:rPr>
                        <a:t>i</a:t>
                      </a:r>
                      <a:r>
                        <a:rPr lang="en-US" sz="1200" b="0" spc="5" dirty="0">
                          <a:solidFill>
                            <a:schemeClr val="tx1"/>
                          </a:solidFill>
                          <a:effectLst/>
                        </a:rPr>
                        <a:t> </a:t>
                      </a:r>
                      <a:r>
                        <a:rPr lang="en-US" sz="1200" b="0" dirty="0" err="1">
                          <a:solidFill>
                            <a:schemeClr val="tx1"/>
                          </a:solidFill>
                          <a:effectLst/>
                        </a:rPr>
                        <a:t>c</a:t>
                      </a:r>
                      <a:r>
                        <a:rPr lang="en-US" sz="1200" b="0" spc="-10" dirty="0" err="1">
                          <a:solidFill>
                            <a:schemeClr val="tx1"/>
                          </a:solidFill>
                          <a:effectLst/>
                        </a:rPr>
                        <a:t>a</a:t>
                      </a:r>
                      <a:r>
                        <a:rPr lang="en-US" sz="1200" b="0" spc="-5" dirty="0" err="1">
                          <a:solidFill>
                            <a:schemeClr val="tx1"/>
                          </a:solidFill>
                          <a:effectLst/>
                        </a:rPr>
                        <a:t>t</a:t>
                      </a:r>
                      <a:r>
                        <a:rPr lang="en-US" sz="1200" b="0" dirty="0" err="1">
                          <a:solidFill>
                            <a:schemeClr val="tx1"/>
                          </a:solidFill>
                          <a:effectLst/>
                        </a:rPr>
                        <a:t>e</a:t>
                      </a:r>
                      <a:r>
                        <a:rPr lang="en-US" sz="1200" b="0" spc="-10" dirty="0" err="1">
                          <a:solidFill>
                            <a:schemeClr val="tx1"/>
                          </a:solidFill>
                          <a:effectLst/>
                        </a:rPr>
                        <a:t>g</a:t>
                      </a:r>
                      <a:r>
                        <a:rPr lang="en-US" sz="1200" b="0" dirty="0" err="1">
                          <a:solidFill>
                            <a:schemeClr val="tx1"/>
                          </a:solidFill>
                          <a:effectLst/>
                        </a:rPr>
                        <a:t>o</a:t>
                      </a:r>
                      <a:r>
                        <a:rPr lang="en-US" sz="1200" b="0" spc="5" dirty="0" err="1">
                          <a:solidFill>
                            <a:schemeClr val="tx1"/>
                          </a:solidFill>
                          <a:effectLst/>
                        </a:rPr>
                        <a:t>ri</a:t>
                      </a:r>
                      <a:r>
                        <a:rPr lang="en-US" sz="1200" b="0" dirty="0" err="1">
                          <a:solidFill>
                            <a:schemeClr val="tx1"/>
                          </a:solidFill>
                          <a:effectLst/>
                        </a:rPr>
                        <a:t>e</a:t>
                      </a:r>
                      <a:r>
                        <a:rPr lang="en-US" sz="1200" b="0" dirty="0">
                          <a:solidFill>
                            <a:schemeClr val="tx1"/>
                          </a:solidFill>
                          <a:effectLst/>
                        </a:rPr>
                        <a:t>.</a:t>
                      </a:r>
                      <a:endParaRPr lang="it-IT" sz="1200" b="0" dirty="0">
                        <a:solidFill>
                          <a:schemeClr val="tx1"/>
                        </a:solidFill>
                        <a:effectLst/>
                      </a:endParaRPr>
                    </a:p>
                    <a:p>
                      <a:pPr marL="261620" marR="27940" indent="-179705" algn="just">
                        <a:lnSpc>
                          <a:spcPct val="98000"/>
                        </a:lnSpc>
                        <a:spcBef>
                          <a:spcPts val="10"/>
                        </a:spcBef>
                        <a:spcAft>
                          <a:spcPts val="0"/>
                        </a:spcAft>
                        <a:tabLst>
                          <a:tab pos="254000" algn="l"/>
                        </a:tabLst>
                      </a:pPr>
                      <a:r>
                        <a:rPr lang="en-US" sz="1100" b="0" dirty="0">
                          <a:solidFill>
                            <a:schemeClr val="tx1"/>
                          </a:solidFill>
                          <a:effectLst/>
                        </a:rPr>
                        <a:t>‐	</a:t>
                      </a:r>
                      <a:r>
                        <a:rPr lang="en-US" sz="1200" b="0" spc="-20" dirty="0" err="1">
                          <a:solidFill>
                            <a:schemeClr val="tx1"/>
                          </a:solidFill>
                          <a:effectLst/>
                        </a:rPr>
                        <a:t>I</a:t>
                      </a:r>
                      <a:r>
                        <a:rPr lang="en-US" sz="1200" b="0" dirty="0" err="1">
                          <a:solidFill>
                            <a:schemeClr val="tx1"/>
                          </a:solidFill>
                          <a:effectLst/>
                        </a:rPr>
                        <a:t>n</a:t>
                      </a:r>
                      <a:r>
                        <a:rPr lang="en-US" sz="1200" b="0" spc="5" dirty="0" err="1">
                          <a:solidFill>
                            <a:schemeClr val="tx1"/>
                          </a:solidFill>
                          <a:effectLst/>
                        </a:rPr>
                        <a:t>fi</a:t>
                      </a:r>
                      <a:r>
                        <a:rPr lang="en-US" sz="1200" b="0" dirty="0" err="1">
                          <a:solidFill>
                            <a:schemeClr val="tx1"/>
                          </a:solidFill>
                          <a:effectLst/>
                        </a:rPr>
                        <a:t>ne</a:t>
                      </a:r>
                      <a:r>
                        <a:rPr lang="en-US" sz="1200" b="0" dirty="0">
                          <a:solidFill>
                            <a:schemeClr val="tx1"/>
                          </a:solidFill>
                          <a:effectLst/>
                        </a:rPr>
                        <a:t>, è</a:t>
                      </a:r>
                      <a:r>
                        <a:rPr lang="en-US" sz="1200" b="0" spc="5" dirty="0">
                          <a:solidFill>
                            <a:schemeClr val="tx1"/>
                          </a:solidFill>
                          <a:effectLst/>
                        </a:rPr>
                        <a:t> </a:t>
                      </a:r>
                      <a:r>
                        <a:rPr lang="en-US" sz="1200" b="0" spc="-10" dirty="0" err="1">
                          <a:solidFill>
                            <a:schemeClr val="tx1"/>
                          </a:solidFill>
                          <a:effectLst/>
                        </a:rPr>
                        <a:t>p</a:t>
                      </a:r>
                      <a:r>
                        <a:rPr lang="en-US" sz="1200" b="0" spc="5" dirty="0" err="1">
                          <a:solidFill>
                            <a:schemeClr val="tx1"/>
                          </a:solidFill>
                          <a:effectLst/>
                        </a:rPr>
                        <a:t>r</a:t>
                      </a:r>
                      <a:r>
                        <a:rPr lang="en-US" sz="1200" b="0" spc="-10" dirty="0" err="1">
                          <a:solidFill>
                            <a:schemeClr val="tx1"/>
                          </a:solidFill>
                          <a:effectLst/>
                        </a:rPr>
                        <a:t>a</a:t>
                      </a:r>
                      <a:r>
                        <a:rPr lang="en-US" sz="1200" b="0" spc="5" dirty="0" err="1">
                          <a:solidFill>
                            <a:schemeClr val="tx1"/>
                          </a:solidFill>
                          <a:effectLst/>
                        </a:rPr>
                        <a:t>t</a:t>
                      </a:r>
                      <a:r>
                        <a:rPr lang="en-US" sz="1200" b="0" spc="-5" dirty="0" err="1">
                          <a:solidFill>
                            <a:schemeClr val="tx1"/>
                          </a:solidFill>
                          <a:effectLst/>
                        </a:rPr>
                        <a:t>i</a:t>
                      </a:r>
                      <a:r>
                        <a:rPr lang="en-US" sz="1200" b="0" dirty="0" err="1">
                          <a:solidFill>
                            <a:schemeClr val="tx1"/>
                          </a:solidFill>
                          <a:effectLst/>
                        </a:rPr>
                        <a:t>ca</a:t>
                      </a:r>
                      <a:r>
                        <a:rPr lang="en-US" sz="1200" b="0" spc="-10" dirty="0">
                          <a:solidFill>
                            <a:schemeClr val="tx1"/>
                          </a:solidFill>
                          <a:effectLst/>
                        </a:rPr>
                        <a:t> </a:t>
                      </a:r>
                      <a:r>
                        <a:rPr lang="en-US" sz="1200" b="0" spc="5" dirty="0" err="1">
                          <a:solidFill>
                            <a:schemeClr val="tx1"/>
                          </a:solidFill>
                          <a:effectLst/>
                        </a:rPr>
                        <a:t>i</a:t>
                      </a:r>
                      <a:r>
                        <a:rPr lang="en-US" sz="1200" b="0" spc="-10" dirty="0" err="1">
                          <a:solidFill>
                            <a:schemeClr val="tx1"/>
                          </a:solidFill>
                          <a:effectLst/>
                        </a:rPr>
                        <a:t>n</a:t>
                      </a:r>
                      <a:r>
                        <a:rPr lang="en-US" sz="1200" b="0" spc="5" dirty="0" err="1">
                          <a:solidFill>
                            <a:schemeClr val="tx1"/>
                          </a:solidFill>
                          <a:effectLst/>
                        </a:rPr>
                        <a:t>t</a:t>
                      </a:r>
                      <a:r>
                        <a:rPr lang="en-US" sz="1200" b="0" spc="10" dirty="0" err="1">
                          <a:solidFill>
                            <a:schemeClr val="tx1"/>
                          </a:solidFill>
                          <a:effectLst/>
                        </a:rPr>
                        <a:t>e</a:t>
                      </a:r>
                      <a:r>
                        <a:rPr lang="en-US" sz="1200" b="0" spc="-10" dirty="0" err="1">
                          <a:solidFill>
                            <a:schemeClr val="tx1"/>
                          </a:solidFill>
                          <a:effectLst/>
                        </a:rPr>
                        <a:t>r</a:t>
                      </a:r>
                      <a:r>
                        <a:rPr lang="en-US" sz="1200" b="0" dirty="0" err="1">
                          <a:solidFill>
                            <a:schemeClr val="tx1"/>
                          </a:solidFill>
                          <a:effectLst/>
                        </a:rPr>
                        <a:t>na</a:t>
                      </a:r>
                      <a:r>
                        <a:rPr lang="en-US" sz="1200" b="0" spc="-10" dirty="0" err="1">
                          <a:solidFill>
                            <a:schemeClr val="tx1"/>
                          </a:solidFill>
                          <a:effectLst/>
                        </a:rPr>
                        <a:t>z</a:t>
                      </a:r>
                      <a:r>
                        <a:rPr lang="en-US" sz="1200" b="0" spc="5" dirty="0" err="1">
                          <a:solidFill>
                            <a:schemeClr val="tx1"/>
                          </a:solidFill>
                          <a:effectLst/>
                        </a:rPr>
                        <a:t>i</a:t>
                      </a:r>
                      <a:r>
                        <a:rPr lang="en-US" sz="1200" b="0" dirty="0" err="1">
                          <a:solidFill>
                            <a:schemeClr val="tx1"/>
                          </a:solidFill>
                          <a:effectLst/>
                        </a:rPr>
                        <a:t>o</a:t>
                      </a:r>
                      <a:r>
                        <a:rPr lang="en-US" sz="1200" b="0" spc="-10" dirty="0" err="1">
                          <a:solidFill>
                            <a:schemeClr val="tx1"/>
                          </a:solidFill>
                          <a:effectLst/>
                        </a:rPr>
                        <a:t>n</a:t>
                      </a:r>
                      <a:r>
                        <a:rPr lang="en-US" sz="1200" b="0" dirty="0" err="1">
                          <a:solidFill>
                            <a:schemeClr val="tx1"/>
                          </a:solidFill>
                          <a:effectLst/>
                        </a:rPr>
                        <a:t>a</a:t>
                      </a:r>
                      <a:r>
                        <a:rPr lang="en-US" sz="1200" b="0" spc="5" dirty="0" err="1">
                          <a:solidFill>
                            <a:schemeClr val="tx1"/>
                          </a:solidFill>
                          <a:effectLst/>
                        </a:rPr>
                        <a:t>l</a:t>
                      </a:r>
                      <a:r>
                        <a:rPr lang="en-US" sz="1200" b="0" spc="-20" dirty="0" err="1">
                          <a:solidFill>
                            <a:schemeClr val="tx1"/>
                          </a:solidFill>
                          <a:effectLst/>
                        </a:rPr>
                        <a:t>m</a:t>
                      </a:r>
                      <a:r>
                        <a:rPr lang="en-US" sz="1200" b="0" dirty="0" err="1">
                          <a:solidFill>
                            <a:schemeClr val="tx1"/>
                          </a:solidFill>
                          <a:effectLst/>
                        </a:rPr>
                        <a:t>en</a:t>
                      </a:r>
                      <a:r>
                        <a:rPr lang="en-US" sz="1200" b="0" spc="5" dirty="0" err="1">
                          <a:solidFill>
                            <a:schemeClr val="tx1"/>
                          </a:solidFill>
                          <a:effectLst/>
                        </a:rPr>
                        <a:t>t</a:t>
                      </a:r>
                      <a:r>
                        <a:rPr lang="en-US" sz="1200" b="0" dirty="0" err="1">
                          <a:solidFill>
                            <a:schemeClr val="tx1"/>
                          </a:solidFill>
                          <a:effectLst/>
                        </a:rPr>
                        <a:t>e</a:t>
                      </a:r>
                      <a:r>
                        <a:rPr lang="en-US" sz="1200" b="0" dirty="0">
                          <a:solidFill>
                            <a:schemeClr val="tx1"/>
                          </a:solidFill>
                          <a:effectLst/>
                        </a:rPr>
                        <a:t> </a:t>
                      </a:r>
                      <a:r>
                        <a:rPr lang="en-US" sz="1200" b="0" spc="-10" dirty="0" err="1">
                          <a:solidFill>
                            <a:schemeClr val="tx1"/>
                          </a:solidFill>
                          <a:effectLst/>
                        </a:rPr>
                        <a:t>d</a:t>
                      </a:r>
                      <a:r>
                        <a:rPr lang="en-US" sz="1200" b="0" spc="5" dirty="0" err="1">
                          <a:solidFill>
                            <a:schemeClr val="tx1"/>
                          </a:solidFill>
                          <a:effectLst/>
                        </a:rPr>
                        <a:t>i</a:t>
                      </a:r>
                      <a:r>
                        <a:rPr lang="en-US" sz="1200" b="0" spc="-10" dirty="0" err="1">
                          <a:solidFill>
                            <a:schemeClr val="tx1"/>
                          </a:solidFill>
                          <a:effectLst/>
                        </a:rPr>
                        <a:t>f</a:t>
                      </a:r>
                      <a:r>
                        <a:rPr lang="en-US" sz="1200" b="0" spc="5" dirty="0" err="1">
                          <a:solidFill>
                            <a:schemeClr val="tx1"/>
                          </a:solidFill>
                          <a:effectLst/>
                        </a:rPr>
                        <a:t>f</a:t>
                      </a:r>
                      <a:r>
                        <a:rPr lang="en-US" sz="1200" b="0" dirty="0" err="1">
                          <a:solidFill>
                            <a:schemeClr val="tx1"/>
                          </a:solidFill>
                          <a:effectLst/>
                        </a:rPr>
                        <a:t>u</a:t>
                      </a:r>
                      <a:r>
                        <a:rPr lang="en-US" sz="1200" b="0" spc="-10" dirty="0" err="1">
                          <a:solidFill>
                            <a:schemeClr val="tx1"/>
                          </a:solidFill>
                          <a:effectLst/>
                        </a:rPr>
                        <a:t>s</a:t>
                      </a:r>
                      <a:r>
                        <a:rPr lang="en-US" sz="1200" b="0" dirty="0" err="1">
                          <a:solidFill>
                            <a:schemeClr val="tx1"/>
                          </a:solidFill>
                          <a:effectLst/>
                        </a:rPr>
                        <a:t>a</a:t>
                      </a:r>
                      <a:r>
                        <a:rPr lang="en-US" sz="1200" b="0" spc="-10" dirty="0">
                          <a:solidFill>
                            <a:schemeClr val="tx1"/>
                          </a:solidFill>
                          <a:effectLst/>
                        </a:rPr>
                        <a:t> </a:t>
                      </a:r>
                      <a:r>
                        <a:rPr lang="en-US" sz="1200" b="0" spc="5" dirty="0" err="1">
                          <a:solidFill>
                            <a:schemeClr val="tx1"/>
                          </a:solidFill>
                          <a:effectLst/>
                        </a:rPr>
                        <a:t>l’</a:t>
                      </a:r>
                      <a:r>
                        <a:rPr lang="en-US" sz="1200" b="0" spc="-10" dirty="0" err="1">
                          <a:solidFill>
                            <a:schemeClr val="tx1"/>
                          </a:solidFill>
                          <a:effectLst/>
                        </a:rPr>
                        <a:t>o</a:t>
                      </a:r>
                      <a:r>
                        <a:rPr lang="en-US" sz="1200" b="0" spc="5" dirty="0" err="1">
                          <a:solidFill>
                            <a:schemeClr val="tx1"/>
                          </a:solidFill>
                          <a:effectLst/>
                        </a:rPr>
                        <a:t>f</a:t>
                      </a:r>
                      <a:r>
                        <a:rPr lang="en-US" sz="1200" b="0" spc="-10" dirty="0" err="1">
                          <a:solidFill>
                            <a:schemeClr val="tx1"/>
                          </a:solidFill>
                          <a:effectLst/>
                        </a:rPr>
                        <a:t>f</a:t>
                      </a:r>
                      <a:r>
                        <a:rPr lang="en-US" sz="1200" b="0" dirty="0" err="1">
                          <a:solidFill>
                            <a:schemeClr val="tx1"/>
                          </a:solidFill>
                          <a:effectLst/>
                        </a:rPr>
                        <a:t>e</a:t>
                      </a:r>
                      <a:r>
                        <a:rPr lang="en-US" sz="1200" b="0" spc="-5" dirty="0" err="1">
                          <a:solidFill>
                            <a:schemeClr val="tx1"/>
                          </a:solidFill>
                          <a:effectLst/>
                        </a:rPr>
                        <a:t>r</a:t>
                      </a:r>
                      <a:r>
                        <a:rPr lang="en-US" sz="1200" b="0" spc="5" dirty="0" err="1">
                          <a:solidFill>
                            <a:schemeClr val="tx1"/>
                          </a:solidFill>
                          <a:effectLst/>
                        </a:rPr>
                        <a:t>t</a:t>
                      </a:r>
                      <a:r>
                        <a:rPr lang="en-US" sz="1200" b="0" dirty="0" err="1">
                          <a:solidFill>
                            <a:schemeClr val="tx1"/>
                          </a:solidFill>
                          <a:effectLst/>
                        </a:rPr>
                        <a:t>a</a:t>
                      </a:r>
                      <a:r>
                        <a:rPr lang="en-US" sz="1200" b="0" spc="-10" dirty="0">
                          <a:solidFill>
                            <a:schemeClr val="tx1"/>
                          </a:solidFill>
                          <a:effectLst/>
                        </a:rPr>
                        <a:t> </a:t>
                      </a:r>
                      <a:r>
                        <a:rPr lang="en-US" sz="1200" b="0" dirty="0" err="1">
                          <a:solidFill>
                            <a:schemeClr val="tx1"/>
                          </a:solidFill>
                          <a:effectLst/>
                        </a:rPr>
                        <a:t>a</a:t>
                      </a:r>
                      <a:r>
                        <a:rPr lang="en-US" sz="1200" b="0" spc="-5" dirty="0" err="1">
                          <a:solidFill>
                            <a:schemeClr val="tx1"/>
                          </a:solidFill>
                          <a:effectLst/>
                        </a:rPr>
                        <a:t>tt</a:t>
                      </a:r>
                      <a:r>
                        <a:rPr lang="en-US" sz="1200" b="0" spc="5" dirty="0" err="1">
                          <a:solidFill>
                            <a:schemeClr val="tx1"/>
                          </a:solidFill>
                          <a:effectLst/>
                        </a:rPr>
                        <a:t>i</a:t>
                      </a:r>
                      <a:r>
                        <a:rPr lang="en-US" sz="1200" b="0" spc="-10" dirty="0" err="1">
                          <a:solidFill>
                            <a:schemeClr val="tx1"/>
                          </a:solidFill>
                          <a:effectLst/>
                        </a:rPr>
                        <a:t>v</a:t>
                      </a:r>
                      <a:r>
                        <a:rPr lang="en-US" sz="1200" b="0" dirty="0" err="1">
                          <a:solidFill>
                            <a:schemeClr val="tx1"/>
                          </a:solidFill>
                          <a:effectLst/>
                        </a:rPr>
                        <a:t>a</a:t>
                      </a:r>
                      <a:r>
                        <a:rPr lang="en-US" sz="1200" b="0" dirty="0">
                          <a:solidFill>
                            <a:schemeClr val="tx1"/>
                          </a:solidFill>
                          <a:effectLst/>
                        </a:rPr>
                        <a:t> e</a:t>
                      </a:r>
                      <a:r>
                        <a:rPr lang="en-US" sz="1200" b="0" spc="5" dirty="0">
                          <a:solidFill>
                            <a:schemeClr val="tx1"/>
                          </a:solidFill>
                          <a:effectLst/>
                        </a:rPr>
                        <a:t> </a:t>
                      </a:r>
                      <a:r>
                        <a:rPr lang="en-US" sz="1200" b="0" spc="-10" dirty="0" err="1">
                          <a:solidFill>
                            <a:schemeClr val="tx1"/>
                          </a:solidFill>
                          <a:effectLst/>
                        </a:rPr>
                        <a:t>g</a:t>
                      </a:r>
                      <a:r>
                        <a:rPr lang="en-US" sz="1200" b="0" spc="5" dirty="0" err="1">
                          <a:solidFill>
                            <a:schemeClr val="tx1"/>
                          </a:solidFill>
                          <a:effectLst/>
                        </a:rPr>
                        <a:t>r</a:t>
                      </a:r>
                      <a:r>
                        <a:rPr lang="en-US" sz="1200" b="0" spc="-10" dirty="0" err="1">
                          <a:solidFill>
                            <a:schemeClr val="tx1"/>
                          </a:solidFill>
                          <a:effectLst/>
                        </a:rPr>
                        <a:t>a</a:t>
                      </a:r>
                      <a:r>
                        <a:rPr lang="en-US" sz="1200" b="0" spc="5" dirty="0" err="1">
                          <a:solidFill>
                            <a:schemeClr val="tx1"/>
                          </a:solidFill>
                          <a:effectLst/>
                        </a:rPr>
                        <a:t>t</a:t>
                      </a:r>
                      <a:r>
                        <a:rPr lang="en-US" sz="1200" b="0" dirty="0" err="1">
                          <a:solidFill>
                            <a:schemeClr val="tx1"/>
                          </a:solidFill>
                          <a:effectLst/>
                        </a:rPr>
                        <a:t>u</a:t>
                      </a:r>
                      <a:r>
                        <a:rPr lang="en-US" sz="1200" b="0" spc="-5" dirty="0" err="1">
                          <a:solidFill>
                            <a:schemeClr val="tx1"/>
                          </a:solidFill>
                          <a:effectLst/>
                        </a:rPr>
                        <a:t>i</a:t>
                      </a:r>
                      <a:r>
                        <a:rPr lang="en-US" sz="1200" b="0" spc="5" dirty="0" err="1">
                          <a:solidFill>
                            <a:schemeClr val="tx1"/>
                          </a:solidFill>
                          <a:effectLst/>
                        </a:rPr>
                        <a:t>t</a:t>
                      </a:r>
                      <a:r>
                        <a:rPr lang="en-US" sz="1200" b="0" dirty="0" err="1">
                          <a:solidFill>
                            <a:schemeClr val="tx1"/>
                          </a:solidFill>
                          <a:effectLst/>
                        </a:rPr>
                        <a:t>a</a:t>
                      </a:r>
                      <a:r>
                        <a:rPr lang="en-US" sz="1200" b="0" spc="-10" dirty="0">
                          <a:solidFill>
                            <a:schemeClr val="tx1"/>
                          </a:solidFill>
                          <a:effectLst/>
                        </a:rPr>
                        <a:t> </a:t>
                      </a:r>
                      <a:r>
                        <a:rPr lang="en-US" sz="1200" b="0" dirty="0" err="1">
                          <a:solidFill>
                            <a:schemeClr val="tx1"/>
                          </a:solidFill>
                          <a:effectLst/>
                        </a:rPr>
                        <a:t>d</a:t>
                      </a:r>
                      <a:r>
                        <a:rPr lang="en-US" sz="1200" b="0" spc="-10" dirty="0" err="1">
                          <a:solidFill>
                            <a:schemeClr val="tx1"/>
                          </a:solidFill>
                          <a:effectLst/>
                        </a:rPr>
                        <a:t>e</a:t>
                      </a:r>
                      <a:r>
                        <a:rPr lang="en-US" sz="1200" b="0" spc="5" dirty="0" err="1">
                          <a:solidFill>
                            <a:schemeClr val="tx1"/>
                          </a:solidFill>
                          <a:effectLst/>
                        </a:rPr>
                        <a:t>ll</a:t>
                      </a:r>
                      <a:r>
                        <a:rPr lang="en-US" sz="1200" b="0" dirty="0" err="1">
                          <a:solidFill>
                            <a:schemeClr val="tx1"/>
                          </a:solidFill>
                          <a:effectLst/>
                        </a:rPr>
                        <a:t>a</a:t>
                      </a:r>
                      <a:r>
                        <a:rPr lang="en-US" sz="1200" b="0" spc="10" dirty="0">
                          <a:solidFill>
                            <a:schemeClr val="tx1"/>
                          </a:solidFill>
                          <a:effectLst/>
                        </a:rPr>
                        <a:t> </a:t>
                      </a:r>
                      <a:r>
                        <a:rPr lang="en-US" sz="1200" b="0" spc="-10" dirty="0" err="1">
                          <a:solidFill>
                            <a:schemeClr val="tx1"/>
                          </a:solidFill>
                          <a:effectLst/>
                        </a:rPr>
                        <a:t>v</a:t>
                      </a:r>
                      <a:r>
                        <a:rPr lang="en-US" sz="1200" b="0" dirty="0" err="1">
                          <a:solidFill>
                            <a:schemeClr val="tx1"/>
                          </a:solidFill>
                          <a:effectLst/>
                        </a:rPr>
                        <a:t>acc</a:t>
                      </a:r>
                      <a:r>
                        <a:rPr lang="en-US" sz="1200" b="0" spc="-5" dirty="0" err="1">
                          <a:solidFill>
                            <a:schemeClr val="tx1"/>
                          </a:solidFill>
                          <a:effectLst/>
                        </a:rPr>
                        <a:t>i</a:t>
                      </a:r>
                      <a:r>
                        <a:rPr lang="en-US" sz="1200" b="0" dirty="0" err="1">
                          <a:solidFill>
                            <a:schemeClr val="tx1"/>
                          </a:solidFill>
                          <a:effectLst/>
                        </a:rPr>
                        <a:t>na</a:t>
                      </a:r>
                      <a:r>
                        <a:rPr lang="en-US" sz="1200" b="0" spc="-10" dirty="0" err="1">
                          <a:solidFill>
                            <a:schemeClr val="tx1"/>
                          </a:solidFill>
                          <a:effectLst/>
                        </a:rPr>
                        <a:t>z</a:t>
                      </a:r>
                      <a:r>
                        <a:rPr lang="en-US" sz="1200" b="0" spc="5" dirty="0" err="1">
                          <a:solidFill>
                            <a:schemeClr val="tx1"/>
                          </a:solidFill>
                          <a:effectLst/>
                        </a:rPr>
                        <a:t>i</a:t>
                      </a:r>
                      <a:r>
                        <a:rPr lang="en-US" sz="1200" b="0" dirty="0" err="1">
                          <a:solidFill>
                            <a:schemeClr val="tx1"/>
                          </a:solidFill>
                          <a:effectLst/>
                        </a:rPr>
                        <a:t>one</a:t>
                      </a:r>
                      <a:r>
                        <a:rPr lang="en-US" sz="1200" b="0" spc="-10" dirty="0">
                          <a:solidFill>
                            <a:schemeClr val="tx1"/>
                          </a:solidFill>
                          <a:effectLst/>
                        </a:rPr>
                        <a:t> </a:t>
                      </a:r>
                      <a:r>
                        <a:rPr lang="en-US" sz="1200" b="0" dirty="0" err="1">
                          <a:solidFill>
                            <a:schemeClr val="tx1"/>
                          </a:solidFill>
                          <a:effectLst/>
                        </a:rPr>
                        <a:t>a</a:t>
                      </a:r>
                      <a:r>
                        <a:rPr lang="en-US" sz="1200" b="0" spc="-10" dirty="0" err="1">
                          <a:solidFill>
                            <a:schemeClr val="tx1"/>
                          </a:solidFill>
                          <a:effectLst/>
                        </a:rPr>
                        <a:t>n</a:t>
                      </a:r>
                      <a:r>
                        <a:rPr lang="en-US" sz="1200" b="0" spc="5" dirty="0" err="1">
                          <a:solidFill>
                            <a:schemeClr val="tx1"/>
                          </a:solidFill>
                          <a:effectLst/>
                        </a:rPr>
                        <a:t>ti</a:t>
                      </a:r>
                      <a:r>
                        <a:rPr lang="en-US" sz="1200" b="0" spc="-10" dirty="0" err="1">
                          <a:solidFill>
                            <a:schemeClr val="tx1"/>
                          </a:solidFill>
                          <a:effectLst/>
                        </a:rPr>
                        <a:t>n</a:t>
                      </a:r>
                      <a:r>
                        <a:rPr lang="en-US" sz="1200" b="0" spc="5" dirty="0" err="1">
                          <a:solidFill>
                            <a:schemeClr val="tx1"/>
                          </a:solidFill>
                          <a:effectLst/>
                        </a:rPr>
                        <a:t>fl</a:t>
                      </a:r>
                      <a:r>
                        <a:rPr lang="en-US" sz="1200" b="0" spc="-10" dirty="0" err="1">
                          <a:solidFill>
                            <a:schemeClr val="tx1"/>
                          </a:solidFill>
                          <a:effectLst/>
                        </a:rPr>
                        <a:t>u</a:t>
                      </a:r>
                      <a:r>
                        <a:rPr lang="en-US" sz="1200" b="0" dirty="0" err="1">
                          <a:solidFill>
                            <a:schemeClr val="tx1"/>
                          </a:solidFill>
                          <a:effectLst/>
                        </a:rPr>
                        <a:t>en</a:t>
                      </a:r>
                      <a:r>
                        <a:rPr lang="en-US" sz="1200" b="0" spc="-10" dirty="0" err="1">
                          <a:solidFill>
                            <a:schemeClr val="tx1"/>
                          </a:solidFill>
                          <a:effectLst/>
                        </a:rPr>
                        <a:t>z</a:t>
                      </a:r>
                      <a:r>
                        <a:rPr lang="en-US" sz="1200" b="0" dirty="0" err="1">
                          <a:solidFill>
                            <a:schemeClr val="tx1"/>
                          </a:solidFill>
                          <a:effectLst/>
                        </a:rPr>
                        <a:t>a</a:t>
                      </a:r>
                      <a:r>
                        <a:rPr lang="en-US" sz="1200" b="0" spc="5" dirty="0" err="1">
                          <a:solidFill>
                            <a:schemeClr val="tx1"/>
                          </a:solidFill>
                          <a:effectLst/>
                        </a:rPr>
                        <a:t>l</a:t>
                      </a:r>
                      <a:r>
                        <a:rPr lang="en-US" sz="1200" b="0" dirty="0" err="1">
                          <a:solidFill>
                            <a:schemeClr val="tx1"/>
                          </a:solidFill>
                          <a:effectLst/>
                        </a:rPr>
                        <a:t>e</a:t>
                      </a:r>
                      <a:r>
                        <a:rPr lang="en-US" sz="1200" b="0" dirty="0">
                          <a:solidFill>
                            <a:schemeClr val="tx1"/>
                          </a:solidFill>
                          <a:effectLst/>
                        </a:rPr>
                        <a:t> da</a:t>
                      </a:r>
                      <a:r>
                        <a:rPr lang="en-US" sz="1200" b="0" spc="-45" dirty="0">
                          <a:solidFill>
                            <a:schemeClr val="tx1"/>
                          </a:solidFill>
                          <a:effectLst/>
                        </a:rPr>
                        <a:t> </a:t>
                      </a:r>
                      <a:r>
                        <a:rPr lang="en-US" sz="1200" b="0" dirty="0">
                          <a:solidFill>
                            <a:schemeClr val="tx1"/>
                          </a:solidFill>
                          <a:effectLst/>
                        </a:rPr>
                        <a:t>p</a:t>
                      </a:r>
                      <a:r>
                        <a:rPr lang="en-US" sz="1200" b="0" spc="-10" dirty="0">
                          <a:solidFill>
                            <a:schemeClr val="tx1"/>
                          </a:solidFill>
                          <a:effectLst/>
                        </a:rPr>
                        <a:t>a</a:t>
                      </a:r>
                      <a:r>
                        <a:rPr lang="en-US" sz="1200" b="0" spc="5" dirty="0">
                          <a:solidFill>
                            <a:schemeClr val="tx1"/>
                          </a:solidFill>
                          <a:effectLst/>
                        </a:rPr>
                        <a:t>r</a:t>
                      </a:r>
                      <a:r>
                        <a:rPr lang="en-US" sz="1200" b="0" spc="-5" dirty="0">
                          <a:solidFill>
                            <a:schemeClr val="tx1"/>
                          </a:solidFill>
                          <a:effectLst/>
                        </a:rPr>
                        <a:t>t</a:t>
                      </a:r>
                      <a:r>
                        <a:rPr lang="en-US" sz="1200" b="0" dirty="0">
                          <a:solidFill>
                            <a:schemeClr val="tx1"/>
                          </a:solidFill>
                          <a:effectLst/>
                        </a:rPr>
                        <a:t>e</a:t>
                      </a:r>
                      <a:r>
                        <a:rPr lang="en-US" sz="1200" b="0" spc="-45" dirty="0">
                          <a:solidFill>
                            <a:schemeClr val="tx1"/>
                          </a:solidFill>
                          <a:effectLst/>
                        </a:rPr>
                        <a:t> </a:t>
                      </a:r>
                      <a:r>
                        <a:rPr lang="en-US" sz="1200" b="0" dirty="0" err="1">
                          <a:solidFill>
                            <a:schemeClr val="tx1"/>
                          </a:solidFill>
                          <a:effectLst/>
                        </a:rPr>
                        <a:t>d</a:t>
                      </a:r>
                      <a:r>
                        <a:rPr lang="en-US" sz="1200" b="0" spc="-10" dirty="0" err="1">
                          <a:solidFill>
                            <a:schemeClr val="tx1"/>
                          </a:solidFill>
                          <a:effectLst/>
                        </a:rPr>
                        <a:t>e</a:t>
                      </a:r>
                      <a:r>
                        <a:rPr lang="en-US" sz="1200" b="0" dirty="0" err="1">
                          <a:solidFill>
                            <a:schemeClr val="tx1"/>
                          </a:solidFill>
                          <a:effectLst/>
                        </a:rPr>
                        <a:t>i</a:t>
                      </a:r>
                      <a:r>
                        <a:rPr lang="en-US" sz="1200" b="0" spc="-55" dirty="0">
                          <a:solidFill>
                            <a:schemeClr val="tx1"/>
                          </a:solidFill>
                          <a:effectLst/>
                        </a:rPr>
                        <a:t> </a:t>
                      </a:r>
                      <a:r>
                        <a:rPr lang="en-US" sz="1200" b="0" dirty="0" err="1">
                          <a:solidFill>
                            <a:schemeClr val="tx1"/>
                          </a:solidFill>
                          <a:effectLst/>
                        </a:rPr>
                        <a:t>da</a:t>
                      </a:r>
                      <a:r>
                        <a:rPr lang="en-US" sz="1200" b="0" spc="-5" dirty="0" err="1">
                          <a:solidFill>
                            <a:schemeClr val="tx1"/>
                          </a:solidFill>
                          <a:effectLst/>
                        </a:rPr>
                        <a:t>t</a:t>
                      </a:r>
                      <a:r>
                        <a:rPr lang="en-US" sz="1200" b="0" dirty="0" err="1">
                          <a:solidFill>
                            <a:schemeClr val="tx1"/>
                          </a:solidFill>
                          <a:effectLst/>
                        </a:rPr>
                        <a:t>o</a:t>
                      </a:r>
                      <a:r>
                        <a:rPr lang="en-US" sz="1200" b="0" spc="-10" dirty="0" err="1">
                          <a:solidFill>
                            <a:schemeClr val="tx1"/>
                          </a:solidFill>
                          <a:effectLst/>
                        </a:rPr>
                        <a:t>r</a:t>
                      </a:r>
                      <a:r>
                        <a:rPr lang="en-US" sz="1200" b="0" dirty="0" err="1">
                          <a:solidFill>
                            <a:schemeClr val="tx1"/>
                          </a:solidFill>
                          <a:effectLst/>
                        </a:rPr>
                        <a:t>i</a:t>
                      </a:r>
                      <a:r>
                        <a:rPr lang="en-US" sz="1200" b="0" spc="-40" dirty="0">
                          <a:solidFill>
                            <a:schemeClr val="tx1"/>
                          </a:solidFill>
                          <a:effectLst/>
                        </a:rPr>
                        <a:t> </a:t>
                      </a:r>
                      <a:r>
                        <a:rPr lang="en-US" sz="1200" b="0" spc="-10" dirty="0">
                          <a:solidFill>
                            <a:schemeClr val="tx1"/>
                          </a:solidFill>
                          <a:effectLst/>
                        </a:rPr>
                        <a:t>d</a:t>
                      </a:r>
                      <a:r>
                        <a:rPr lang="en-US" sz="1200" b="0" dirty="0">
                          <a:solidFill>
                            <a:schemeClr val="tx1"/>
                          </a:solidFill>
                          <a:effectLst/>
                        </a:rPr>
                        <a:t>i</a:t>
                      </a:r>
                      <a:r>
                        <a:rPr lang="en-US" sz="1200" b="0" spc="-40" dirty="0">
                          <a:solidFill>
                            <a:schemeClr val="tx1"/>
                          </a:solidFill>
                          <a:effectLst/>
                        </a:rPr>
                        <a:t> </a:t>
                      </a:r>
                      <a:r>
                        <a:rPr lang="en-US" sz="1200" b="0" spc="-5" dirty="0" err="1">
                          <a:solidFill>
                            <a:schemeClr val="tx1"/>
                          </a:solidFill>
                          <a:effectLst/>
                        </a:rPr>
                        <a:t>l</a:t>
                      </a:r>
                      <a:r>
                        <a:rPr lang="en-US" sz="1200" b="0" dirty="0" err="1">
                          <a:solidFill>
                            <a:schemeClr val="tx1"/>
                          </a:solidFill>
                          <a:effectLst/>
                        </a:rPr>
                        <a:t>a</a:t>
                      </a:r>
                      <a:r>
                        <a:rPr lang="en-US" sz="1200" b="0" spc="-10" dirty="0" err="1">
                          <a:solidFill>
                            <a:schemeClr val="tx1"/>
                          </a:solidFill>
                          <a:effectLst/>
                        </a:rPr>
                        <a:t>v</a:t>
                      </a:r>
                      <a:r>
                        <a:rPr lang="en-US" sz="1200" b="0" dirty="0" err="1">
                          <a:solidFill>
                            <a:schemeClr val="tx1"/>
                          </a:solidFill>
                          <a:effectLst/>
                        </a:rPr>
                        <a:t>o</a:t>
                      </a:r>
                      <a:r>
                        <a:rPr lang="en-US" sz="1200" b="0" spc="5" dirty="0" err="1">
                          <a:solidFill>
                            <a:schemeClr val="tx1"/>
                          </a:solidFill>
                          <a:effectLst/>
                        </a:rPr>
                        <a:t>r</a:t>
                      </a:r>
                      <a:r>
                        <a:rPr lang="en-US" sz="1200" b="0" dirty="0" err="1">
                          <a:solidFill>
                            <a:schemeClr val="tx1"/>
                          </a:solidFill>
                          <a:effectLst/>
                        </a:rPr>
                        <a:t>o</a:t>
                      </a:r>
                      <a:r>
                        <a:rPr lang="en-US" sz="1200" b="0" spc="-60" dirty="0">
                          <a:solidFill>
                            <a:schemeClr val="tx1"/>
                          </a:solidFill>
                          <a:effectLst/>
                        </a:rPr>
                        <a:t> </a:t>
                      </a:r>
                      <a:r>
                        <a:rPr lang="en-US" sz="1200" b="0" dirty="0" err="1">
                          <a:solidFill>
                            <a:schemeClr val="tx1"/>
                          </a:solidFill>
                          <a:effectLst/>
                        </a:rPr>
                        <a:t>ai</a:t>
                      </a:r>
                      <a:r>
                        <a:rPr lang="en-US" sz="1200" b="0" spc="-55" dirty="0">
                          <a:solidFill>
                            <a:schemeClr val="tx1"/>
                          </a:solidFill>
                          <a:effectLst/>
                        </a:rPr>
                        <a:t> </a:t>
                      </a:r>
                      <a:r>
                        <a:rPr lang="en-US" sz="1200" b="0" spc="5" dirty="0" err="1">
                          <a:solidFill>
                            <a:schemeClr val="tx1"/>
                          </a:solidFill>
                          <a:effectLst/>
                        </a:rPr>
                        <a:t>l</a:t>
                      </a:r>
                      <a:r>
                        <a:rPr lang="en-US" sz="1200" b="0" dirty="0" err="1">
                          <a:solidFill>
                            <a:schemeClr val="tx1"/>
                          </a:solidFill>
                          <a:effectLst/>
                        </a:rPr>
                        <a:t>a</a:t>
                      </a:r>
                      <a:r>
                        <a:rPr lang="en-US" sz="1200" b="0" spc="-10" dirty="0" err="1">
                          <a:solidFill>
                            <a:schemeClr val="tx1"/>
                          </a:solidFill>
                          <a:effectLst/>
                        </a:rPr>
                        <a:t>v</a:t>
                      </a:r>
                      <a:r>
                        <a:rPr lang="en-US" sz="1200" b="0" dirty="0" err="1">
                          <a:solidFill>
                            <a:schemeClr val="tx1"/>
                          </a:solidFill>
                          <a:effectLst/>
                        </a:rPr>
                        <a:t>o</a:t>
                      </a:r>
                      <a:r>
                        <a:rPr lang="en-US" sz="1200" b="0" spc="5" dirty="0" err="1">
                          <a:solidFill>
                            <a:schemeClr val="tx1"/>
                          </a:solidFill>
                          <a:effectLst/>
                        </a:rPr>
                        <a:t>r</a:t>
                      </a:r>
                      <a:r>
                        <a:rPr lang="en-US" sz="1200" b="0" spc="-10" dirty="0" err="1">
                          <a:solidFill>
                            <a:schemeClr val="tx1"/>
                          </a:solidFill>
                          <a:effectLst/>
                        </a:rPr>
                        <a:t>a</a:t>
                      </a:r>
                      <a:r>
                        <a:rPr lang="en-US" sz="1200" b="0" spc="5" dirty="0" err="1">
                          <a:solidFill>
                            <a:schemeClr val="tx1"/>
                          </a:solidFill>
                          <a:effectLst/>
                        </a:rPr>
                        <a:t>t</a:t>
                      </a:r>
                      <a:r>
                        <a:rPr lang="en-US" sz="1200" b="0" dirty="0" err="1">
                          <a:solidFill>
                            <a:schemeClr val="tx1"/>
                          </a:solidFill>
                          <a:effectLst/>
                        </a:rPr>
                        <a:t>o</a:t>
                      </a:r>
                      <a:r>
                        <a:rPr lang="en-US" sz="1200" b="0" spc="-10" dirty="0" err="1">
                          <a:solidFill>
                            <a:schemeClr val="tx1"/>
                          </a:solidFill>
                          <a:effectLst/>
                        </a:rPr>
                        <a:t>r</a:t>
                      </a:r>
                      <a:r>
                        <a:rPr lang="en-US" sz="1200" b="0" dirty="0" err="1">
                          <a:solidFill>
                            <a:schemeClr val="tx1"/>
                          </a:solidFill>
                          <a:effectLst/>
                        </a:rPr>
                        <a:t>i</a:t>
                      </a:r>
                      <a:r>
                        <a:rPr lang="en-US" sz="1200" b="0" spc="-40" dirty="0">
                          <a:solidFill>
                            <a:schemeClr val="tx1"/>
                          </a:solidFill>
                          <a:effectLst/>
                        </a:rPr>
                        <a:t> </a:t>
                      </a:r>
                      <a:r>
                        <a:rPr lang="en-US" sz="1200" b="0" spc="-10" dirty="0" err="1">
                          <a:solidFill>
                            <a:schemeClr val="tx1"/>
                          </a:solidFill>
                          <a:effectLst/>
                        </a:rPr>
                        <a:t>p</a:t>
                      </a:r>
                      <a:r>
                        <a:rPr lang="en-US" sz="1200" b="0" dirty="0" err="1">
                          <a:solidFill>
                            <a:schemeClr val="tx1"/>
                          </a:solidFill>
                          <a:effectLst/>
                        </a:rPr>
                        <a:t>a</a:t>
                      </a:r>
                      <a:r>
                        <a:rPr lang="en-US" sz="1200" b="0" spc="-5" dirty="0" err="1">
                          <a:solidFill>
                            <a:schemeClr val="tx1"/>
                          </a:solidFill>
                          <a:effectLst/>
                        </a:rPr>
                        <a:t>r</a:t>
                      </a:r>
                      <a:r>
                        <a:rPr lang="en-US" sz="1200" b="0" spc="5" dirty="0" err="1">
                          <a:solidFill>
                            <a:schemeClr val="tx1"/>
                          </a:solidFill>
                          <a:effectLst/>
                        </a:rPr>
                        <a:t>t</a:t>
                      </a:r>
                      <a:r>
                        <a:rPr lang="en-US" sz="1200" b="0" spc="-5" dirty="0" err="1">
                          <a:solidFill>
                            <a:schemeClr val="tx1"/>
                          </a:solidFill>
                          <a:effectLst/>
                        </a:rPr>
                        <a:t>i</a:t>
                      </a:r>
                      <a:r>
                        <a:rPr lang="en-US" sz="1200" b="0" dirty="0" err="1">
                          <a:solidFill>
                            <a:schemeClr val="tx1"/>
                          </a:solidFill>
                          <a:effectLst/>
                        </a:rPr>
                        <a:t>co</a:t>
                      </a:r>
                      <a:r>
                        <a:rPr lang="en-US" sz="1200" b="0" spc="-5" dirty="0" err="1">
                          <a:solidFill>
                            <a:schemeClr val="tx1"/>
                          </a:solidFill>
                          <a:effectLst/>
                        </a:rPr>
                        <a:t>l</a:t>
                      </a:r>
                      <a:r>
                        <a:rPr lang="en-US" sz="1200" b="0" dirty="0" err="1">
                          <a:solidFill>
                            <a:schemeClr val="tx1"/>
                          </a:solidFill>
                          <a:effectLst/>
                        </a:rPr>
                        <a:t>a</a:t>
                      </a:r>
                      <a:r>
                        <a:rPr lang="en-US" sz="1200" b="0" spc="5" dirty="0" err="1">
                          <a:solidFill>
                            <a:schemeClr val="tx1"/>
                          </a:solidFill>
                          <a:effectLst/>
                        </a:rPr>
                        <a:t>r</a:t>
                      </a:r>
                      <a:r>
                        <a:rPr lang="en-US" sz="1200" b="0" spc="-20" dirty="0" err="1">
                          <a:solidFill>
                            <a:schemeClr val="tx1"/>
                          </a:solidFill>
                          <a:effectLst/>
                        </a:rPr>
                        <a:t>m</a:t>
                      </a:r>
                      <a:r>
                        <a:rPr lang="en-US" sz="1200" b="0" dirty="0" err="1">
                          <a:solidFill>
                            <a:schemeClr val="tx1"/>
                          </a:solidFill>
                          <a:effectLst/>
                        </a:rPr>
                        <a:t>en</a:t>
                      </a:r>
                      <a:r>
                        <a:rPr lang="en-US" sz="1200" b="0" spc="-5" dirty="0" err="1">
                          <a:solidFill>
                            <a:schemeClr val="tx1"/>
                          </a:solidFill>
                          <a:effectLst/>
                        </a:rPr>
                        <a:t>t</a:t>
                      </a:r>
                      <a:r>
                        <a:rPr lang="en-US" sz="1200" b="0" dirty="0" err="1">
                          <a:solidFill>
                            <a:schemeClr val="tx1"/>
                          </a:solidFill>
                          <a:effectLst/>
                        </a:rPr>
                        <a:t>e</a:t>
                      </a:r>
                      <a:r>
                        <a:rPr lang="en-US" sz="1200" b="0" spc="-45" dirty="0">
                          <a:solidFill>
                            <a:schemeClr val="tx1"/>
                          </a:solidFill>
                          <a:effectLst/>
                        </a:rPr>
                        <a:t> </a:t>
                      </a:r>
                      <a:r>
                        <a:rPr lang="en-US" sz="1200" b="0" dirty="0" err="1">
                          <a:solidFill>
                            <a:schemeClr val="tx1"/>
                          </a:solidFill>
                          <a:effectLst/>
                        </a:rPr>
                        <a:t>e</a:t>
                      </a:r>
                      <a:r>
                        <a:rPr lang="en-US" sz="1200" b="0" spc="5" dirty="0" err="1">
                          <a:solidFill>
                            <a:schemeClr val="tx1"/>
                          </a:solidFill>
                          <a:effectLst/>
                        </a:rPr>
                        <a:t>s</a:t>
                      </a:r>
                      <a:r>
                        <a:rPr lang="en-US" sz="1200" b="0" spc="-10" dirty="0" err="1">
                          <a:solidFill>
                            <a:schemeClr val="tx1"/>
                          </a:solidFill>
                          <a:effectLst/>
                        </a:rPr>
                        <a:t>p</a:t>
                      </a:r>
                      <a:r>
                        <a:rPr lang="en-US" sz="1200" b="0" dirty="0" err="1">
                          <a:solidFill>
                            <a:schemeClr val="tx1"/>
                          </a:solidFill>
                          <a:effectLst/>
                        </a:rPr>
                        <a:t>os</a:t>
                      </a:r>
                      <a:r>
                        <a:rPr lang="en-US" sz="1200" b="0" spc="-5" dirty="0" err="1">
                          <a:solidFill>
                            <a:schemeClr val="tx1"/>
                          </a:solidFill>
                          <a:effectLst/>
                        </a:rPr>
                        <a:t>t</a:t>
                      </a:r>
                      <a:r>
                        <a:rPr lang="en-US" sz="1200" b="0" dirty="0" err="1">
                          <a:solidFill>
                            <a:schemeClr val="tx1"/>
                          </a:solidFill>
                          <a:effectLst/>
                        </a:rPr>
                        <a:t>i</a:t>
                      </a:r>
                      <a:r>
                        <a:rPr lang="en-US" sz="1200" b="0" spc="-55" dirty="0">
                          <a:solidFill>
                            <a:schemeClr val="tx1"/>
                          </a:solidFill>
                          <a:effectLst/>
                        </a:rPr>
                        <a:t> </a:t>
                      </a:r>
                      <a:r>
                        <a:rPr lang="en-US" sz="1200" b="0" dirty="0">
                          <a:solidFill>
                            <a:schemeClr val="tx1"/>
                          </a:solidFill>
                          <a:effectLst/>
                        </a:rPr>
                        <a:t>per</a:t>
                      </a:r>
                      <a:r>
                        <a:rPr lang="en-US" sz="1200" b="0" spc="-50" dirty="0">
                          <a:solidFill>
                            <a:schemeClr val="tx1"/>
                          </a:solidFill>
                          <a:effectLst/>
                        </a:rPr>
                        <a:t> </a:t>
                      </a:r>
                      <a:r>
                        <a:rPr lang="en-US" sz="1200" b="0" spc="-10" dirty="0" err="1">
                          <a:solidFill>
                            <a:schemeClr val="tx1"/>
                          </a:solidFill>
                          <a:effectLst/>
                        </a:rPr>
                        <a:t>a</a:t>
                      </a:r>
                      <a:r>
                        <a:rPr lang="en-US" sz="1200" b="0" spc="5" dirty="0" err="1">
                          <a:solidFill>
                            <a:schemeClr val="tx1"/>
                          </a:solidFill>
                          <a:effectLst/>
                        </a:rPr>
                        <a:t>t</a:t>
                      </a:r>
                      <a:r>
                        <a:rPr lang="en-US" sz="1200" b="0" spc="-5" dirty="0" err="1">
                          <a:solidFill>
                            <a:schemeClr val="tx1"/>
                          </a:solidFill>
                          <a:effectLst/>
                        </a:rPr>
                        <a:t>t</a:t>
                      </a:r>
                      <a:r>
                        <a:rPr lang="en-US" sz="1200" b="0" spc="5" dirty="0" err="1">
                          <a:solidFill>
                            <a:schemeClr val="tx1"/>
                          </a:solidFill>
                          <a:effectLst/>
                        </a:rPr>
                        <a:t>i</a:t>
                      </a:r>
                      <a:r>
                        <a:rPr lang="en-US" sz="1200" b="0" spc="-10" dirty="0" err="1">
                          <a:solidFill>
                            <a:schemeClr val="tx1"/>
                          </a:solidFill>
                          <a:effectLst/>
                        </a:rPr>
                        <a:t>v</a:t>
                      </a:r>
                      <a:r>
                        <a:rPr lang="en-US" sz="1200" b="0" spc="5" dirty="0" err="1">
                          <a:solidFill>
                            <a:schemeClr val="tx1"/>
                          </a:solidFill>
                          <a:effectLst/>
                        </a:rPr>
                        <a:t>it</a:t>
                      </a:r>
                      <a:r>
                        <a:rPr lang="en-US" sz="1200" b="0" dirty="0" err="1">
                          <a:solidFill>
                            <a:schemeClr val="tx1"/>
                          </a:solidFill>
                          <a:effectLst/>
                        </a:rPr>
                        <a:t>à</a:t>
                      </a:r>
                      <a:r>
                        <a:rPr lang="en-US" sz="1200" b="0" spc="-60" dirty="0">
                          <a:solidFill>
                            <a:schemeClr val="tx1"/>
                          </a:solidFill>
                          <a:effectLst/>
                        </a:rPr>
                        <a:t> </a:t>
                      </a:r>
                      <a:r>
                        <a:rPr lang="en-US" sz="1200" b="0" dirty="0" err="1">
                          <a:solidFill>
                            <a:schemeClr val="tx1"/>
                          </a:solidFill>
                          <a:effectLst/>
                        </a:rPr>
                        <a:t>s</a:t>
                      </a:r>
                      <a:r>
                        <a:rPr lang="en-US" sz="1200" b="0" spc="-10" dirty="0" err="1">
                          <a:solidFill>
                            <a:schemeClr val="tx1"/>
                          </a:solidFill>
                          <a:effectLst/>
                        </a:rPr>
                        <a:t>v</a:t>
                      </a:r>
                      <a:r>
                        <a:rPr lang="en-US" sz="1200" b="0" dirty="0" err="1">
                          <a:solidFill>
                            <a:schemeClr val="tx1"/>
                          </a:solidFill>
                          <a:effectLst/>
                        </a:rPr>
                        <a:t>o</a:t>
                      </a:r>
                      <a:r>
                        <a:rPr lang="en-US" sz="1200" b="0" spc="5" dirty="0" err="1">
                          <a:solidFill>
                            <a:schemeClr val="tx1"/>
                          </a:solidFill>
                          <a:effectLst/>
                        </a:rPr>
                        <a:t>l</a:t>
                      </a:r>
                      <a:r>
                        <a:rPr lang="en-US" sz="1200" b="0" spc="-5" dirty="0" err="1">
                          <a:solidFill>
                            <a:schemeClr val="tx1"/>
                          </a:solidFill>
                          <a:effectLst/>
                        </a:rPr>
                        <a:t>t</a:t>
                      </a:r>
                      <a:r>
                        <a:rPr lang="en-US" sz="1200" b="0" dirty="0" err="1">
                          <a:solidFill>
                            <a:schemeClr val="tx1"/>
                          </a:solidFill>
                          <a:effectLst/>
                        </a:rPr>
                        <a:t>a</a:t>
                      </a:r>
                      <a:r>
                        <a:rPr lang="en-US" sz="1200" b="0" spc="-45" dirty="0">
                          <a:solidFill>
                            <a:schemeClr val="tx1"/>
                          </a:solidFill>
                          <a:effectLst/>
                        </a:rPr>
                        <a:t> </a:t>
                      </a:r>
                      <a:r>
                        <a:rPr lang="en-US" sz="1200" b="0" dirty="0">
                          <a:solidFill>
                            <a:schemeClr val="tx1"/>
                          </a:solidFill>
                          <a:effectLst/>
                        </a:rPr>
                        <a:t>e</a:t>
                      </a:r>
                      <a:r>
                        <a:rPr lang="en-US" sz="1200" b="0" spc="-55" dirty="0">
                          <a:solidFill>
                            <a:schemeClr val="tx1"/>
                          </a:solidFill>
                          <a:effectLst/>
                        </a:rPr>
                        <a:t> </a:t>
                      </a:r>
                      <a:r>
                        <a:rPr lang="en-US" sz="1200" b="0" dirty="0">
                          <a:solidFill>
                            <a:schemeClr val="tx1"/>
                          </a:solidFill>
                          <a:effectLst/>
                        </a:rPr>
                        <a:t>al</a:t>
                      </a:r>
                      <a:r>
                        <a:rPr lang="en-US" sz="1200" b="0" spc="-50" dirty="0">
                          <a:solidFill>
                            <a:schemeClr val="tx1"/>
                          </a:solidFill>
                          <a:effectLst/>
                        </a:rPr>
                        <a:t> </a:t>
                      </a:r>
                      <a:r>
                        <a:rPr lang="en-US" sz="1200" b="0" spc="-10" dirty="0">
                          <a:solidFill>
                            <a:schemeClr val="tx1"/>
                          </a:solidFill>
                          <a:effectLst/>
                        </a:rPr>
                        <a:t>f</a:t>
                      </a:r>
                      <a:r>
                        <a:rPr lang="en-US" sz="1200" b="0" spc="5" dirty="0">
                          <a:solidFill>
                            <a:schemeClr val="tx1"/>
                          </a:solidFill>
                          <a:effectLst/>
                        </a:rPr>
                        <a:t>i</a:t>
                      </a:r>
                      <a:r>
                        <a:rPr lang="en-US" sz="1200" b="0" dirty="0">
                          <a:solidFill>
                            <a:schemeClr val="tx1"/>
                          </a:solidFill>
                          <a:effectLst/>
                        </a:rPr>
                        <a:t>ne</a:t>
                      </a:r>
                      <a:r>
                        <a:rPr lang="en-US" sz="1200" b="0" spc="-60" dirty="0">
                          <a:solidFill>
                            <a:schemeClr val="tx1"/>
                          </a:solidFill>
                          <a:effectLst/>
                        </a:rPr>
                        <a:t> </a:t>
                      </a:r>
                      <a:r>
                        <a:rPr lang="en-US" sz="1200" b="0" dirty="0">
                          <a:solidFill>
                            <a:schemeClr val="tx1"/>
                          </a:solidFill>
                          <a:effectLst/>
                        </a:rPr>
                        <a:t>di</a:t>
                      </a:r>
                      <a:r>
                        <a:rPr lang="en-US" sz="1200" b="0" spc="-55" dirty="0">
                          <a:solidFill>
                            <a:schemeClr val="tx1"/>
                          </a:solidFill>
                          <a:effectLst/>
                        </a:rPr>
                        <a:t> </a:t>
                      </a:r>
                      <a:r>
                        <a:rPr lang="en-US" sz="1200" b="0" dirty="0" err="1">
                          <a:solidFill>
                            <a:schemeClr val="tx1"/>
                          </a:solidFill>
                          <a:effectLst/>
                        </a:rPr>
                        <a:t>co</a:t>
                      </a:r>
                      <a:r>
                        <a:rPr lang="en-US" sz="1200" b="0" spc="-10" dirty="0" err="1">
                          <a:solidFill>
                            <a:schemeClr val="tx1"/>
                          </a:solidFill>
                          <a:effectLst/>
                        </a:rPr>
                        <a:t>n</a:t>
                      </a:r>
                      <a:r>
                        <a:rPr lang="en-US" sz="1200" b="0" spc="5" dirty="0" err="1">
                          <a:solidFill>
                            <a:schemeClr val="tx1"/>
                          </a:solidFill>
                          <a:effectLst/>
                        </a:rPr>
                        <a:t>t</a:t>
                      </a:r>
                      <a:r>
                        <a:rPr lang="en-US" sz="1200" b="0" dirty="0" err="1">
                          <a:solidFill>
                            <a:schemeClr val="tx1"/>
                          </a:solidFill>
                          <a:effectLst/>
                        </a:rPr>
                        <a:t>en</a:t>
                      </a:r>
                      <a:r>
                        <a:rPr lang="en-US" sz="1200" b="0" spc="-10" dirty="0" err="1">
                          <a:solidFill>
                            <a:schemeClr val="tx1"/>
                          </a:solidFill>
                          <a:effectLst/>
                        </a:rPr>
                        <a:t>e</a:t>
                      </a:r>
                      <a:r>
                        <a:rPr lang="en-US" sz="1200" b="0" spc="5" dirty="0" err="1">
                          <a:solidFill>
                            <a:schemeClr val="tx1"/>
                          </a:solidFill>
                          <a:effectLst/>
                        </a:rPr>
                        <a:t>r</a:t>
                      </a:r>
                      <a:r>
                        <a:rPr lang="en-US" sz="1200" b="0" dirty="0" err="1">
                          <a:solidFill>
                            <a:schemeClr val="tx1"/>
                          </a:solidFill>
                          <a:effectLst/>
                        </a:rPr>
                        <a:t>e</a:t>
                      </a:r>
                      <a:r>
                        <a:rPr lang="en-US" sz="1200" b="0" dirty="0">
                          <a:solidFill>
                            <a:schemeClr val="tx1"/>
                          </a:solidFill>
                          <a:effectLst/>
                        </a:rPr>
                        <a:t> </a:t>
                      </a:r>
                      <a:r>
                        <a:rPr lang="en-US" sz="1200" b="0" spc="5" dirty="0" err="1">
                          <a:solidFill>
                            <a:schemeClr val="tx1"/>
                          </a:solidFill>
                          <a:effectLst/>
                        </a:rPr>
                        <a:t>ri</a:t>
                      </a:r>
                      <a:r>
                        <a:rPr lang="en-US" sz="1200" b="0" spc="-10" dirty="0" err="1">
                          <a:solidFill>
                            <a:schemeClr val="tx1"/>
                          </a:solidFill>
                          <a:effectLst/>
                        </a:rPr>
                        <a:t>c</a:t>
                      </a:r>
                      <a:r>
                        <a:rPr lang="en-US" sz="1200" b="0" dirty="0" err="1">
                          <a:solidFill>
                            <a:schemeClr val="tx1"/>
                          </a:solidFill>
                          <a:effectLst/>
                        </a:rPr>
                        <a:t>adu</a:t>
                      </a:r>
                      <a:r>
                        <a:rPr lang="en-US" sz="1200" b="0" spc="-5" dirty="0" err="1">
                          <a:solidFill>
                            <a:schemeClr val="tx1"/>
                          </a:solidFill>
                          <a:effectLst/>
                        </a:rPr>
                        <a:t>t</a:t>
                      </a:r>
                      <a:r>
                        <a:rPr lang="en-US" sz="1200" b="0" dirty="0" err="1">
                          <a:solidFill>
                            <a:schemeClr val="tx1"/>
                          </a:solidFill>
                          <a:effectLst/>
                        </a:rPr>
                        <a:t>e</a:t>
                      </a:r>
                      <a:r>
                        <a:rPr lang="en-US" sz="1200" b="0" spc="5" dirty="0">
                          <a:solidFill>
                            <a:schemeClr val="tx1"/>
                          </a:solidFill>
                          <a:effectLst/>
                        </a:rPr>
                        <a:t> </a:t>
                      </a:r>
                      <a:r>
                        <a:rPr lang="en-US" sz="1200" b="0" dirty="0">
                          <a:solidFill>
                            <a:schemeClr val="tx1"/>
                          </a:solidFill>
                          <a:effectLst/>
                        </a:rPr>
                        <a:t>ne</a:t>
                      </a:r>
                      <a:r>
                        <a:rPr lang="en-US" sz="1200" b="0" spc="-10" dirty="0">
                          <a:solidFill>
                            <a:schemeClr val="tx1"/>
                          </a:solidFill>
                          <a:effectLst/>
                        </a:rPr>
                        <a:t>g</a:t>
                      </a:r>
                      <a:r>
                        <a:rPr lang="en-US" sz="1200" b="0" dirty="0">
                          <a:solidFill>
                            <a:schemeClr val="tx1"/>
                          </a:solidFill>
                          <a:effectLst/>
                        </a:rPr>
                        <a:t>a</a:t>
                      </a:r>
                      <a:r>
                        <a:rPr lang="en-US" sz="1200" b="0" spc="-5" dirty="0">
                          <a:solidFill>
                            <a:schemeClr val="tx1"/>
                          </a:solidFill>
                          <a:effectLst/>
                        </a:rPr>
                        <a:t>t</a:t>
                      </a:r>
                      <a:r>
                        <a:rPr lang="en-US" sz="1200" b="0" spc="5" dirty="0">
                          <a:solidFill>
                            <a:schemeClr val="tx1"/>
                          </a:solidFill>
                          <a:effectLst/>
                        </a:rPr>
                        <a:t>i</a:t>
                      </a:r>
                      <a:r>
                        <a:rPr lang="en-US" sz="1200" b="0" spc="-10" dirty="0">
                          <a:solidFill>
                            <a:schemeClr val="tx1"/>
                          </a:solidFill>
                          <a:effectLst/>
                        </a:rPr>
                        <a:t>v</a:t>
                      </a:r>
                      <a:r>
                        <a:rPr lang="en-US" sz="1200" b="0" dirty="0">
                          <a:solidFill>
                            <a:schemeClr val="tx1"/>
                          </a:solidFill>
                          <a:effectLst/>
                        </a:rPr>
                        <a:t>e </a:t>
                      </a:r>
                      <a:r>
                        <a:rPr lang="en-US" sz="1200" b="0" spc="5" dirty="0" err="1">
                          <a:solidFill>
                            <a:schemeClr val="tx1"/>
                          </a:solidFill>
                          <a:effectLst/>
                        </a:rPr>
                        <a:t>s</a:t>
                      </a:r>
                      <a:r>
                        <a:rPr lang="en-US" sz="1200" b="0" dirty="0" err="1">
                          <a:solidFill>
                            <a:schemeClr val="tx1"/>
                          </a:solidFill>
                          <a:effectLst/>
                        </a:rPr>
                        <a:t>u</a:t>
                      </a:r>
                      <a:r>
                        <a:rPr lang="en-US" sz="1200" b="0" spc="-5" dirty="0" err="1">
                          <a:solidFill>
                            <a:schemeClr val="tx1"/>
                          </a:solidFill>
                          <a:effectLst/>
                        </a:rPr>
                        <a:t>l</a:t>
                      </a:r>
                      <a:r>
                        <a:rPr lang="en-US" sz="1200" b="0" spc="5" dirty="0" err="1">
                          <a:solidFill>
                            <a:schemeClr val="tx1"/>
                          </a:solidFill>
                          <a:effectLst/>
                        </a:rPr>
                        <a:t>l</a:t>
                      </a:r>
                      <a:r>
                        <a:rPr lang="en-US" sz="1200" b="0" dirty="0" err="1">
                          <a:solidFill>
                            <a:schemeClr val="tx1"/>
                          </a:solidFill>
                          <a:effectLst/>
                        </a:rPr>
                        <a:t>a</a:t>
                      </a:r>
                      <a:r>
                        <a:rPr lang="en-US" sz="1200" b="0" spc="-10" dirty="0">
                          <a:solidFill>
                            <a:schemeClr val="tx1"/>
                          </a:solidFill>
                          <a:effectLst/>
                        </a:rPr>
                        <a:t> </a:t>
                      </a:r>
                      <a:r>
                        <a:rPr lang="en-US" sz="1200" b="0" dirty="0" err="1">
                          <a:solidFill>
                            <a:schemeClr val="tx1"/>
                          </a:solidFill>
                          <a:effectLst/>
                        </a:rPr>
                        <a:t>p</a:t>
                      </a:r>
                      <a:r>
                        <a:rPr lang="en-US" sz="1200" b="0" spc="5" dirty="0" err="1">
                          <a:solidFill>
                            <a:schemeClr val="tx1"/>
                          </a:solidFill>
                          <a:effectLst/>
                        </a:rPr>
                        <a:t>r</a:t>
                      </a:r>
                      <a:r>
                        <a:rPr lang="en-US" sz="1200" b="0" dirty="0" err="1">
                          <a:solidFill>
                            <a:schemeClr val="tx1"/>
                          </a:solidFill>
                          <a:effectLst/>
                        </a:rPr>
                        <a:t>o</a:t>
                      </a:r>
                      <a:r>
                        <a:rPr lang="en-US" sz="1200" b="0" spc="-10" dirty="0" err="1">
                          <a:solidFill>
                            <a:schemeClr val="tx1"/>
                          </a:solidFill>
                          <a:effectLst/>
                        </a:rPr>
                        <a:t>d</a:t>
                      </a:r>
                      <a:r>
                        <a:rPr lang="en-US" sz="1200" b="0" dirty="0" err="1">
                          <a:solidFill>
                            <a:schemeClr val="tx1"/>
                          </a:solidFill>
                          <a:effectLst/>
                        </a:rPr>
                        <a:t>u</a:t>
                      </a:r>
                      <a:r>
                        <a:rPr lang="en-US" sz="1200" b="0" spc="5" dirty="0" err="1">
                          <a:solidFill>
                            <a:schemeClr val="tx1"/>
                          </a:solidFill>
                          <a:effectLst/>
                        </a:rPr>
                        <a:t>t</a:t>
                      </a:r>
                      <a:r>
                        <a:rPr lang="en-US" sz="1200" b="0" spc="-5" dirty="0" err="1">
                          <a:solidFill>
                            <a:schemeClr val="tx1"/>
                          </a:solidFill>
                          <a:effectLst/>
                        </a:rPr>
                        <a:t>t</a:t>
                      </a:r>
                      <a:r>
                        <a:rPr lang="en-US" sz="1200" b="0" spc="5" dirty="0" err="1">
                          <a:solidFill>
                            <a:schemeClr val="tx1"/>
                          </a:solidFill>
                          <a:effectLst/>
                        </a:rPr>
                        <a:t>i</a:t>
                      </a:r>
                      <a:r>
                        <a:rPr lang="en-US" sz="1200" b="0" spc="-10" dirty="0" err="1">
                          <a:solidFill>
                            <a:schemeClr val="tx1"/>
                          </a:solidFill>
                          <a:effectLst/>
                        </a:rPr>
                        <a:t>v</a:t>
                      </a:r>
                      <a:r>
                        <a:rPr lang="en-US" sz="1200" b="0" spc="5" dirty="0" err="1">
                          <a:solidFill>
                            <a:schemeClr val="tx1"/>
                          </a:solidFill>
                          <a:effectLst/>
                        </a:rPr>
                        <a:t>it</a:t>
                      </a:r>
                      <a:r>
                        <a:rPr lang="en-US" sz="1200" b="0" dirty="0" err="1">
                          <a:solidFill>
                            <a:schemeClr val="tx1"/>
                          </a:solidFill>
                          <a:effectLst/>
                        </a:rPr>
                        <a:t>à</a:t>
                      </a:r>
                      <a:r>
                        <a:rPr lang="en-US" sz="1200" b="0" dirty="0">
                          <a:solidFill>
                            <a:schemeClr val="tx1"/>
                          </a:solidFill>
                          <a:effectLst/>
                        </a:rPr>
                        <a:t>.</a:t>
                      </a:r>
                      <a:endParaRPr lang="it-IT"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334127">
                <a:tc>
                  <a:txBody>
                    <a:bodyPr/>
                    <a:lstStyle/>
                    <a:p>
                      <a:pPr marL="63500" marR="32385">
                        <a:lnSpc>
                          <a:spcPts val="1260"/>
                        </a:lnSpc>
                        <a:spcBef>
                          <a:spcPts val="220"/>
                        </a:spcBef>
                        <a:spcAft>
                          <a:spcPts val="0"/>
                        </a:spcAft>
                      </a:pPr>
                      <a:r>
                        <a:rPr lang="en-US" sz="1400" spc="10">
                          <a:solidFill>
                            <a:schemeClr val="tx1"/>
                          </a:solidFill>
                          <a:effectLst/>
                        </a:rPr>
                        <a:t>P</a:t>
                      </a:r>
                      <a:r>
                        <a:rPr lang="en-US" sz="1400" spc="-10">
                          <a:solidFill>
                            <a:schemeClr val="tx1"/>
                          </a:solidFill>
                          <a:effectLst/>
                        </a:rPr>
                        <a:t>e</a:t>
                      </a:r>
                      <a:r>
                        <a:rPr lang="en-US" sz="1400">
                          <a:solidFill>
                            <a:schemeClr val="tx1"/>
                          </a:solidFill>
                          <a:effectLst/>
                        </a:rPr>
                        <a:t>r</a:t>
                      </a:r>
                      <a:r>
                        <a:rPr lang="en-US" sz="1400" spc="5">
                          <a:solidFill>
                            <a:schemeClr val="tx1"/>
                          </a:solidFill>
                          <a:effectLst/>
                        </a:rPr>
                        <a:t>s</a:t>
                      </a:r>
                      <a:r>
                        <a:rPr lang="en-US" sz="1400">
                          <a:solidFill>
                            <a:schemeClr val="tx1"/>
                          </a:solidFill>
                          <a:effectLst/>
                        </a:rPr>
                        <a:t>on</a:t>
                      </a:r>
                      <a:r>
                        <a:rPr lang="en-US" sz="1400" spc="-15">
                          <a:solidFill>
                            <a:schemeClr val="tx1"/>
                          </a:solidFill>
                          <a:effectLst/>
                        </a:rPr>
                        <a:t>a</a:t>
                      </a:r>
                      <a:r>
                        <a:rPr lang="en-US" sz="1400" spc="5">
                          <a:solidFill>
                            <a:schemeClr val="tx1"/>
                          </a:solidFill>
                          <a:effectLst/>
                        </a:rPr>
                        <a:t>l</a:t>
                      </a:r>
                      <a:r>
                        <a:rPr lang="en-US" sz="1400">
                          <a:solidFill>
                            <a:schemeClr val="tx1"/>
                          </a:solidFill>
                          <a:effectLst/>
                        </a:rPr>
                        <a:t>e</a:t>
                      </a:r>
                      <a:r>
                        <a:rPr lang="en-US" sz="1400" spc="160">
                          <a:solidFill>
                            <a:schemeClr val="tx1"/>
                          </a:solidFill>
                          <a:effectLst/>
                        </a:rPr>
                        <a:t> </a:t>
                      </a:r>
                      <a:r>
                        <a:rPr lang="en-US" sz="1400">
                          <a:solidFill>
                            <a:schemeClr val="tx1"/>
                          </a:solidFill>
                          <a:effectLst/>
                        </a:rPr>
                        <a:t>che,</a:t>
                      </a:r>
                      <a:r>
                        <a:rPr lang="en-US" sz="1400" spc="160">
                          <a:solidFill>
                            <a:schemeClr val="tx1"/>
                          </a:solidFill>
                          <a:effectLst/>
                        </a:rPr>
                        <a:t> </a:t>
                      </a:r>
                      <a:r>
                        <a:rPr lang="en-US" sz="1400">
                          <a:solidFill>
                            <a:schemeClr val="tx1"/>
                          </a:solidFill>
                          <a:effectLst/>
                        </a:rPr>
                        <a:t>per</a:t>
                      </a:r>
                      <a:r>
                        <a:rPr lang="en-US" sz="1400" spc="150">
                          <a:solidFill>
                            <a:schemeClr val="tx1"/>
                          </a:solidFill>
                          <a:effectLst/>
                        </a:rPr>
                        <a:t> </a:t>
                      </a:r>
                      <a:r>
                        <a:rPr lang="en-US" sz="1400" spc="5">
                          <a:solidFill>
                            <a:schemeClr val="tx1"/>
                          </a:solidFill>
                          <a:effectLst/>
                        </a:rPr>
                        <a:t>m</a:t>
                      </a:r>
                      <a:r>
                        <a:rPr lang="en-US" sz="1400">
                          <a:solidFill>
                            <a:schemeClr val="tx1"/>
                          </a:solidFill>
                          <a:effectLst/>
                        </a:rPr>
                        <a:t>o</a:t>
                      </a:r>
                      <a:r>
                        <a:rPr lang="en-US" sz="1400" spc="-10">
                          <a:solidFill>
                            <a:schemeClr val="tx1"/>
                          </a:solidFill>
                          <a:effectLst/>
                        </a:rPr>
                        <a:t>t</a:t>
                      </a:r>
                      <a:r>
                        <a:rPr lang="en-US" sz="1400" spc="5">
                          <a:solidFill>
                            <a:schemeClr val="tx1"/>
                          </a:solidFill>
                          <a:effectLst/>
                        </a:rPr>
                        <a:t>i</a:t>
                      </a:r>
                      <a:r>
                        <a:rPr lang="en-US" sz="1400" spc="-10">
                          <a:solidFill>
                            <a:schemeClr val="tx1"/>
                          </a:solidFill>
                          <a:effectLst/>
                        </a:rPr>
                        <a:t>v</a:t>
                      </a:r>
                      <a:r>
                        <a:rPr lang="en-US" sz="1400">
                          <a:solidFill>
                            <a:schemeClr val="tx1"/>
                          </a:solidFill>
                          <a:effectLst/>
                        </a:rPr>
                        <a:t>i</a:t>
                      </a:r>
                      <a:r>
                        <a:rPr lang="en-US" sz="1400" spc="170">
                          <a:solidFill>
                            <a:schemeClr val="tx1"/>
                          </a:solidFill>
                          <a:effectLst/>
                        </a:rPr>
                        <a:t> </a:t>
                      </a:r>
                      <a:r>
                        <a:rPr lang="en-US" sz="1400" spc="-15">
                          <a:solidFill>
                            <a:schemeClr val="tx1"/>
                          </a:solidFill>
                          <a:effectLst/>
                        </a:rPr>
                        <a:t>d</a:t>
                      </a:r>
                      <a:r>
                        <a:rPr lang="en-US" sz="1400">
                          <a:solidFill>
                            <a:schemeClr val="tx1"/>
                          </a:solidFill>
                          <a:effectLst/>
                        </a:rPr>
                        <a:t>i</a:t>
                      </a:r>
                      <a:r>
                        <a:rPr lang="en-US" sz="1400" spc="160">
                          <a:solidFill>
                            <a:schemeClr val="tx1"/>
                          </a:solidFill>
                          <a:effectLst/>
                        </a:rPr>
                        <a:t> </a:t>
                      </a:r>
                      <a:r>
                        <a:rPr lang="en-US" sz="1400" spc="5">
                          <a:solidFill>
                            <a:schemeClr val="tx1"/>
                          </a:solidFill>
                          <a:effectLst/>
                        </a:rPr>
                        <a:t>l</a:t>
                      </a:r>
                      <a:r>
                        <a:rPr lang="en-US" sz="1400">
                          <a:solidFill>
                            <a:schemeClr val="tx1"/>
                          </a:solidFill>
                          <a:effectLst/>
                        </a:rPr>
                        <a:t>avo</a:t>
                      </a:r>
                      <a:r>
                        <a:rPr lang="en-US" sz="1400" spc="-10">
                          <a:solidFill>
                            <a:schemeClr val="tx1"/>
                          </a:solidFill>
                          <a:effectLst/>
                        </a:rPr>
                        <a:t>r</a:t>
                      </a:r>
                      <a:r>
                        <a:rPr lang="en-US" sz="1400">
                          <a:solidFill>
                            <a:schemeClr val="tx1"/>
                          </a:solidFill>
                          <a:effectLst/>
                        </a:rPr>
                        <a:t>o,</a:t>
                      </a:r>
                      <a:r>
                        <a:rPr lang="en-US" sz="1400" spc="170">
                          <a:solidFill>
                            <a:schemeClr val="tx1"/>
                          </a:solidFill>
                          <a:effectLst/>
                        </a:rPr>
                        <a:t> </a:t>
                      </a:r>
                      <a:r>
                        <a:rPr lang="en-US" sz="1400">
                          <a:solidFill>
                            <a:schemeClr val="tx1"/>
                          </a:solidFill>
                          <a:effectLst/>
                        </a:rPr>
                        <a:t>è</a:t>
                      </a:r>
                      <a:r>
                        <a:rPr lang="en-US" sz="1400" spc="160">
                          <a:solidFill>
                            <a:schemeClr val="tx1"/>
                          </a:solidFill>
                          <a:effectLst/>
                        </a:rPr>
                        <a:t> </a:t>
                      </a:r>
                      <a:r>
                        <a:rPr lang="en-US" sz="1400">
                          <a:solidFill>
                            <a:schemeClr val="tx1"/>
                          </a:solidFill>
                          <a:effectLst/>
                        </a:rPr>
                        <a:t>a</a:t>
                      </a:r>
                      <a:r>
                        <a:rPr lang="en-US" sz="1400" spc="155">
                          <a:solidFill>
                            <a:schemeClr val="tx1"/>
                          </a:solidFill>
                          <a:effectLst/>
                        </a:rPr>
                        <a:t> </a:t>
                      </a:r>
                      <a:r>
                        <a:rPr lang="en-US" sz="1400">
                          <a:solidFill>
                            <a:schemeClr val="tx1"/>
                          </a:solidFill>
                          <a:effectLst/>
                        </a:rPr>
                        <a:t>con</a:t>
                      </a:r>
                      <a:r>
                        <a:rPr lang="en-US" sz="1400" spc="-10">
                          <a:solidFill>
                            <a:schemeClr val="tx1"/>
                          </a:solidFill>
                          <a:effectLst/>
                        </a:rPr>
                        <a:t>t</a:t>
                      </a:r>
                      <a:r>
                        <a:rPr lang="en-US" sz="1400">
                          <a:solidFill>
                            <a:schemeClr val="tx1"/>
                          </a:solidFill>
                          <a:effectLst/>
                        </a:rPr>
                        <a:t>a</a:t>
                      </a:r>
                      <a:r>
                        <a:rPr lang="en-US" sz="1400" spc="-10">
                          <a:solidFill>
                            <a:schemeClr val="tx1"/>
                          </a:solidFill>
                          <a:effectLst/>
                        </a:rPr>
                        <a:t>t</a:t>
                      </a:r>
                      <a:r>
                        <a:rPr lang="en-US" sz="1400" spc="5">
                          <a:solidFill>
                            <a:schemeClr val="tx1"/>
                          </a:solidFill>
                          <a:effectLst/>
                        </a:rPr>
                        <a:t>t</a:t>
                      </a:r>
                      <a:r>
                        <a:rPr lang="en-US" sz="1400">
                          <a:solidFill>
                            <a:schemeClr val="tx1"/>
                          </a:solidFill>
                          <a:effectLst/>
                        </a:rPr>
                        <a:t>o</a:t>
                      </a:r>
                      <a:r>
                        <a:rPr lang="en-US" sz="1400" spc="155">
                          <a:solidFill>
                            <a:schemeClr val="tx1"/>
                          </a:solidFill>
                          <a:effectLst/>
                        </a:rPr>
                        <a:t> </a:t>
                      </a:r>
                      <a:r>
                        <a:rPr lang="en-US" sz="1400">
                          <a:solidFill>
                            <a:schemeClr val="tx1"/>
                          </a:solidFill>
                          <a:effectLst/>
                        </a:rPr>
                        <a:t>con</a:t>
                      </a:r>
                      <a:r>
                        <a:rPr lang="en-US" sz="1400" spc="170">
                          <a:solidFill>
                            <a:schemeClr val="tx1"/>
                          </a:solidFill>
                          <a:effectLst/>
                        </a:rPr>
                        <a:t> </a:t>
                      </a:r>
                      <a:r>
                        <a:rPr lang="en-US" sz="1400">
                          <a:solidFill>
                            <a:schemeClr val="tx1"/>
                          </a:solidFill>
                          <a:effectLst/>
                        </a:rPr>
                        <a:t>a</a:t>
                      </a:r>
                      <a:r>
                        <a:rPr lang="en-US" sz="1400" spc="-15">
                          <a:solidFill>
                            <a:schemeClr val="tx1"/>
                          </a:solidFill>
                          <a:effectLst/>
                        </a:rPr>
                        <a:t>n</a:t>
                      </a:r>
                      <a:r>
                        <a:rPr lang="en-US" sz="1400" spc="5">
                          <a:solidFill>
                            <a:schemeClr val="tx1"/>
                          </a:solidFill>
                          <a:effectLst/>
                        </a:rPr>
                        <a:t>im</a:t>
                      </a:r>
                      <a:r>
                        <a:rPr lang="en-US" sz="1400" spc="-10">
                          <a:solidFill>
                            <a:schemeClr val="tx1"/>
                          </a:solidFill>
                          <a:effectLst/>
                        </a:rPr>
                        <a:t>a</a:t>
                      </a:r>
                      <a:r>
                        <a:rPr lang="en-US" sz="1400" spc="-5">
                          <a:solidFill>
                            <a:schemeClr val="tx1"/>
                          </a:solidFill>
                          <a:effectLst/>
                        </a:rPr>
                        <a:t>l</a:t>
                      </a:r>
                      <a:r>
                        <a:rPr lang="en-US" sz="1400">
                          <a:solidFill>
                            <a:schemeClr val="tx1"/>
                          </a:solidFill>
                          <a:effectLst/>
                        </a:rPr>
                        <a:t>i</a:t>
                      </a:r>
                      <a:r>
                        <a:rPr lang="en-US" sz="1400" spc="170">
                          <a:solidFill>
                            <a:schemeClr val="tx1"/>
                          </a:solidFill>
                          <a:effectLst/>
                        </a:rPr>
                        <a:t> </a:t>
                      </a:r>
                      <a:r>
                        <a:rPr lang="en-US" sz="1400">
                          <a:solidFill>
                            <a:schemeClr val="tx1"/>
                          </a:solidFill>
                          <a:effectLst/>
                        </a:rPr>
                        <a:t>c</a:t>
                      </a:r>
                      <a:r>
                        <a:rPr lang="en-US" sz="1400" spc="-10">
                          <a:solidFill>
                            <a:schemeClr val="tx1"/>
                          </a:solidFill>
                          <a:effectLst/>
                        </a:rPr>
                        <a:t>h</a:t>
                      </a:r>
                      <a:r>
                        <a:rPr lang="en-US" sz="1400">
                          <a:solidFill>
                            <a:schemeClr val="tx1"/>
                          </a:solidFill>
                          <a:effectLst/>
                        </a:rPr>
                        <a:t>e</a:t>
                      </a:r>
                      <a:r>
                        <a:rPr lang="en-US" sz="1400" spc="170">
                          <a:solidFill>
                            <a:schemeClr val="tx1"/>
                          </a:solidFill>
                          <a:effectLst/>
                        </a:rPr>
                        <a:t> </a:t>
                      </a:r>
                      <a:r>
                        <a:rPr lang="en-US" sz="1400">
                          <a:solidFill>
                            <a:schemeClr val="tx1"/>
                          </a:solidFill>
                          <a:effectLst/>
                        </a:rPr>
                        <a:t>p</a:t>
                      </a:r>
                      <a:r>
                        <a:rPr lang="en-US" sz="1400" spc="-15">
                          <a:solidFill>
                            <a:schemeClr val="tx1"/>
                          </a:solidFill>
                          <a:effectLst/>
                        </a:rPr>
                        <a:t>o</a:t>
                      </a:r>
                      <a:r>
                        <a:rPr lang="en-US" sz="1400" spc="5">
                          <a:solidFill>
                            <a:schemeClr val="tx1"/>
                          </a:solidFill>
                          <a:effectLst/>
                        </a:rPr>
                        <a:t>t</a:t>
                      </a:r>
                      <a:r>
                        <a:rPr lang="en-US" sz="1400">
                          <a:solidFill>
                            <a:schemeClr val="tx1"/>
                          </a:solidFill>
                          <a:effectLst/>
                        </a:rPr>
                        <a:t>reb</a:t>
                      </a:r>
                      <a:r>
                        <a:rPr lang="en-US" sz="1400" spc="-15">
                          <a:solidFill>
                            <a:schemeClr val="tx1"/>
                          </a:solidFill>
                          <a:effectLst/>
                        </a:rPr>
                        <a:t>b</a:t>
                      </a:r>
                      <a:r>
                        <a:rPr lang="en-US" sz="1400">
                          <a:solidFill>
                            <a:schemeClr val="tx1"/>
                          </a:solidFill>
                          <a:effectLst/>
                        </a:rPr>
                        <a:t>ero</a:t>
                      </a:r>
                      <a:r>
                        <a:rPr lang="en-US" sz="1400" spc="155">
                          <a:solidFill>
                            <a:schemeClr val="tx1"/>
                          </a:solidFill>
                          <a:effectLst/>
                        </a:rPr>
                        <a:t> </a:t>
                      </a:r>
                      <a:r>
                        <a:rPr lang="en-US" sz="1400">
                          <a:solidFill>
                            <a:schemeClr val="tx1"/>
                          </a:solidFill>
                          <a:effectLst/>
                        </a:rPr>
                        <a:t>co</a:t>
                      </a:r>
                      <a:r>
                        <a:rPr lang="en-US" sz="1400" spc="-10">
                          <a:solidFill>
                            <a:schemeClr val="tx1"/>
                          </a:solidFill>
                          <a:effectLst/>
                        </a:rPr>
                        <a:t>s</a:t>
                      </a:r>
                      <a:r>
                        <a:rPr lang="en-US" sz="1400" spc="5">
                          <a:solidFill>
                            <a:schemeClr val="tx1"/>
                          </a:solidFill>
                          <a:effectLst/>
                        </a:rPr>
                        <a:t>t</a:t>
                      </a:r>
                      <a:r>
                        <a:rPr lang="en-US" sz="1400" spc="-5">
                          <a:solidFill>
                            <a:schemeClr val="tx1"/>
                          </a:solidFill>
                          <a:effectLst/>
                        </a:rPr>
                        <a:t>i</a:t>
                      </a:r>
                      <a:r>
                        <a:rPr lang="en-US" sz="1400" spc="5">
                          <a:solidFill>
                            <a:schemeClr val="tx1"/>
                          </a:solidFill>
                          <a:effectLst/>
                        </a:rPr>
                        <a:t>t</a:t>
                      </a:r>
                      <a:r>
                        <a:rPr lang="en-US" sz="1400">
                          <a:solidFill>
                            <a:schemeClr val="tx1"/>
                          </a:solidFill>
                          <a:effectLst/>
                        </a:rPr>
                        <a:t>ui</a:t>
                      </a:r>
                      <a:r>
                        <a:rPr lang="en-US" sz="1400" spc="-5">
                          <a:solidFill>
                            <a:schemeClr val="tx1"/>
                          </a:solidFill>
                          <a:effectLst/>
                        </a:rPr>
                        <a:t>r</a:t>
                      </a:r>
                      <a:r>
                        <a:rPr lang="en-US" sz="1400">
                          <a:solidFill>
                            <a:schemeClr val="tx1"/>
                          </a:solidFill>
                          <a:effectLst/>
                        </a:rPr>
                        <a:t>e</a:t>
                      </a:r>
                      <a:r>
                        <a:rPr lang="en-US" sz="1400" spc="160">
                          <a:solidFill>
                            <a:schemeClr val="tx1"/>
                          </a:solidFill>
                          <a:effectLst/>
                        </a:rPr>
                        <a:t> </a:t>
                      </a:r>
                      <a:r>
                        <a:rPr lang="en-US" sz="1400" spc="5">
                          <a:solidFill>
                            <a:schemeClr val="tx1"/>
                          </a:solidFill>
                          <a:effectLst/>
                        </a:rPr>
                        <a:t>f</a:t>
                      </a:r>
                      <a:r>
                        <a:rPr lang="en-US" sz="1400">
                          <a:solidFill>
                            <a:schemeClr val="tx1"/>
                          </a:solidFill>
                          <a:effectLst/>
                        </a:rPr>
                        <a:t>on</a:t>
                      </a:r>
                      <a:r>
                        <a:rPr lang="en-US" sz="1400" spc="-10">
                          <a:solidFill>
                            <a:schemeClr val="tx1"/>
                          </a:solidFill>
                          <a:effectLst/>
                        </a:rPr>
                        <a:t>t</a:t>
                      </a:r>
                      <a:r>
                        <a:rPr lang="en-US" sz="1400">
                          <a:solidFill>
                            <a:schemeClr val="tx1"/>
                          </a:solidFill>
                          <a:effectLst/>
                        </a:rPr>
                        <a:t>e</a:t>
                      </a:r>
                      <a:r>
                        <a:rPr lang="en-US" sz="1400" spc="170">
                          <a:solidFill>
                            <a:schemeClr val="tx1"/>
                          </a:solidFill>
                          <a:effectLst/>
                        </a:rPr>
                        <a:t> </a:t>
                      </a:r>
                      <a:r>
                        <a:rPr lang="en-US" sz="1400" spc="-15">
                          <a:solidFill>
                            <a:schemeClr val="tx1"/>
                          </a:solidFill>
                          <a:effectLst/>
                        </a:rPr>
                        <a:t>d</a:t>
                      </a:r>
                      <a:r>
                        <a:rPr lang="en-US" sz="1400">
                          <a:solidFill>
                            <a:schemeClr val="tx1"/>
                          </a:solidFill>
                          <a:effectLst/>
                        </a:rPr>
                        <a:t>i </a:t>
                      </a:r>
                      <a:r>
                        <a:rPr lang="en-US" sz="1400" spc="5">
                          <a:solidFill>
                            <a:schemeClr val="tx1"/>
                          </a:solidFill>
                          <a:effectLst/>
                        </a:rPr>
                        <a:t>i</a:t>
                      </a:r>
                      <a:r>
                        <a:rPr lang="en-US" sz="1400" spc="-15">
                          <a:solidFill>
                            <a:schemeClr val="tx1"/>
                          </a:solidFill>
                          <a:effectLst/>
                        </a:rPr>
                        <a:t>n</a:t>
                      </a:r>
                      <a:r>
                        <a:rPr lang="en-US" sz="1400" spc="15">
                          <a:solidFill>
                            <a:schemeClr val="tx1"/>
                          </a:solidFill>
                          <a:effectLst/>
                        </a:rPr>
                        <a:t>f</a:t>
                      </a:r>
                      <a:r>
                        <a:rPr lang="en-US" sz="1400">
                          <a:solidFill>
                            <a:schemeClr val="tx1"/>
                          </a:solidFill>
                          <a:effectLst/>
                        </a:rPr>
                        <a:t>e</a:t>
                      </a:r>
                      <a:r>
                        <a:rPr lang="en-US" sz="1400" spc="-10">
                          <a:solidFill>
                            <a:schemeClr val="tx1"/>
                          </a:solidFill>
                          <a:effectLst/>
                        </a:rPr>
                        <a:t>z</a:t>
                      </a:r>
                      <a:r>
                        <a:rPr lang="en-US" sz="1400" spc="5">
                          <a:solidFill>
                            <a:schemeClr val="tx1"/>
                          </a:solidFill>
                          <a:effectLst/>
                        </a:rPr>
                        <a:t>i</a:t>
                      </a:r>
                      <a:r>
                        <a:rPr lang="en-US" sz="1400">
                          <a:solidFill>
                            <a:schemeClr val="tx1"/>
                          </a:solidFill>
                          <a:effectLst/>
                        </a:rPr>
                        <a:t>o</a:t>
                      </a:r>
                      <a:r>
                        <a:rPr lang="en-US" sz="1400" spc="-15">
                          <a:solidFill>
                            <a:schemeClr val="tx1"/>
                          </a:solidFill>
                          <a:effectLst/>
                        </a:rPr>
                        <a:t>n</a:t>
                      </a:r>
                      <a:r>
                        <a:rPr lang="en-US" sz="1400">
                          <a:solidFill>
                            <a:schemeClr val="tx1"/>
                          </a:solidFill>
                          <a:effectLst/>
                        </a:rPr>
                        <a:t>e da </a:t>
                      </a:r>
                      <a:r>
                        <a:rPr lang="en-US" sz="1400" spc="-10">
                          <a:solidFill>
                            <a:schemeClr val="tx1"/>
                          </a:solidFill>
                          <a:effectLst/>
                        </a:rPr>
                        <a:t>v</a:t>
                      </a:r>
                      <a:r>
                        <a:rPr lang="en-US" sz="1400" spc="5">
                          <a:solidFill>
                            <a:schemeClr val="tx1"/>
                          </a:solidFill>
                          <a:effectLst/>
                        </a:rPr>
                        <a:t>i</a:t>
                      </a:r>
                      <a:r>
                        <a:rPr lang="en-US" sz="1400">
                          <a:solidFill>
                            <a:schemeClr val="tx1"/>
                          </a:solidFill>
                          <a:effectLst/>
                        </a:rPr>
                        <a:t>rus</a:t>
                      </a:r>
                      <a:r>
                        <a:rPr lang="en-US" sz="1400" spc="-10">
                          <a:solidFill>
                            <a:schemeClr val="tx1"/>
                          </a:solidFill>
                          <a:effectLst/>
                        </a:rPr>
                        <a:t> </a:t>
                      </a:r>
                      <a:r>
                        <a:rPr lang="en-US" sz="1400" spc="5">
                          <a:solidFill>
                            <a:schemeClr val="tx1"/>
                          </a:solidFill>
                          <a:effectLst/>
                        </a:rPr>
                        <a:t>i</a:t>
                      </a:r>
                      <a:r>
                        <a:rPr lang="en-US" sz="1400" spc="-15">
                          <a:solidFill>
                            <a:schemeClr val="tx1"/>
                          </a:solidFill>
                          <a:effectLst/>
                        </a:rPr>
                        <a:t>n</a:t>
                      </a:r>
                      <a:r>
                        <a:rPr lang="en-US" sz="1400" spc="5">
                          <a:solidFill>
                            <a:schemeClr val="tx1"/>
                          </a:solidFill>
                          <a:effectLst/>
                        </a:rPr>
                        <a:t>fl</a:t>
                      </a:r>
                      <a:r>
                        <a:rPr lang="en-US" sz="1400">
                          <a:solidFill>
                            <a:schemeClr val="tx1"/>
                          </a:solidFill>
                          <a:effectLst/>
                        </a:rPr>
                        <a:t>ue</a:t>
                      </a:r>
                      <a:r>
                        <a:rPr lang="en-US" sz="1400" spc="-15">
                          <a:solidFill>
                            <a:schemeClr val="tx1"/>
                          </a:solidFill>
                          <a:effectLst/>
                        </a:rPr>
                        <a:t>n</a:t>
                      </a:r>
                      <a:r>
                        <a:rPr lang="en-US" sz="1400" spc="-10">
                          <a:solidFill>
                            <a:schemeClr val="tx1"/>
                          </a:solidFill>
                          <a:effectLst/>
                        </a:rPr>
                        <a:t>z</a:t>
                      </a:r>
                      <a:r>
                        <a:rPr lang="en-US" sz="1400">
                          <a:solidFill>
                            <a:schemeClr val="tx1"/>
                          </a:solidFill>
                          <a:effectLst/>
                        </a:rPr>
                        <a:t>a</a:t>
                      </a:r>
                      <a:r>
                        <a:rPr lang="en-US" sz="1400" spc="5">
                          <a:solidFill>
                            <a:schemeClr val="tx1"/>
                          </a:solidFill>
                          <a:effectLst/>
                        </a:rPr>
                        <a:t>l</a:t>
                      </a:r>
                      <a:r>
                        <a:rPr lang="en-US" sz="1400">
                          <a:solidFill>
                            <a:schemeClr val="tx1"/>
                          </a:solidFill>
                          <a:effectLst/>
                        </a:rPr>
                        <a:t>i</a:t>
                      </a:r>
                      <a:r>
                        <a:rPr lang="en-US" sz="1400" spc="5">
                          <a:solidFill>
                            <a:schemeClr val="tx1"/>
                          </a:solidFill>
                          <a:effectLst/>
                        </a:rPr>
                        <a:t> </a:t>
                      </a:r>
                      <a:r>
                        <a:rPr lang="en-US" sz="1400">
                          <a:solidFill>
                            <a:schemeClr val="tx1"/>
                          </a:solidFill>
                          <a:effectLst/>
                        </a:rPr>
                        <a:t>non </a:t>
                      </a:r>
                      <a:r>
                        <a:rPr lang="en-US" sz="1400" spc="-15">
                          <a:solidFill>
                            <a:schemeClr val="tx1"/>
                          </a:solidFill>
                          <a:effectLst/>
                        </a:rPr>
                        <a:t>u</a:t>
                      </a:r>
                      <a:r>
                        <a:rPr lang="en-US" sz="1400" spc="5">
                          <a:solidFill>
                            <a:schemeClr val="tx1"/>
                          </a:solidFill>
                          <a:effectLst/>
                        </a:rPr>
                        <a:t>m</a:t>
                      </a:r>
                      <a:r>
                        <a:rPr lang="en-US" sz="1400">
                          <a:solidFill>
                            <a:schemeClr val="tx1"/>
                          </a:solidFill>
                          <a:effectLst/>
                        </a:rPr>
                        <a:t>an</a:t>
                      </a:r>
                      <a:r>
                        <a:rPr lang="en-US" sz="1400" spc="5">
                          <a:solidFill>
                            <a:schemeClr val="tx1"/>
                          </a:solidFill>
                          <a:effectLst/>
                        </a:rPr>
                        <a:t>i</a:t>
                      </a:r>
                      <a:r>
                        <a:rPr lang="en-US" sz="1400">
                          <a:solidFill>
                            <a:schemeClr val="tx1"/>
                          </a:solidFill>
                          <a:effectLst/>
                        </a:rPr>
                        <a:t>:</a:t>
                      </a:r>
                      <a:endParaRPr lang="it-IT"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691163">
                <a:tc>
                  <a:txBody>
                    <a:bodyPr/>
                    <a:lstStyle/>
                    <a:p>
                      <a:pPr marL="81915">
                        <a:lnSpc>
                          <a:spcPts val="1250"/>
                        </a:lnSpc>
                        <a:spcAft>
                          <a:spcPts val="0"/>
                        </a:spcAft>
                        <a:tabLst>
                          <a:tab pos="254000" algn="l"/>
                        </a:tabLst>
                      </a:pPr>
                      <a:r>
                        <a:rPr lang="en-US" sz="1200" b="0" dirty="0">
                          <a:solidFill>
                            <a:schemeClr val="tx1"/>
                          </a:solidFill>
                          <a:effectLst/>
                        </a:rPr>
                        <a:t>‐	</a:t>
                      </a:r>
                      <a:r>
                        <a:rPr lang="en-US" sz="1200" b="0" spc="5" dirty="0" err="1">
                          <a:solidFill>
                            <a:schemeClr val="tx1"/>
                          </a:solidFill>
                          <a:effectLst/>
                        </a:rPr>
                        <a:t>A</a:t>
                      </a:r>
                      <a:r>
                        <a:rPr lang="en-US" sz="1200" b="0" spc="-5" dirty="0" err="1">
                          <a:solidFill>
                            <a:schemeClr val="tx1"/>
                          </a:solidFill>
                          <a:effectLst/>
                        </a:rPr>
                        <a:t>ll</a:t>
                      </a:r>
                      <a:r>
                        <a:rPr lang="en-US" sz="1200" b="0" dirty="0" err="1">
                          <a:solidFill>
                            <a:schemeClr val="tx1"/>
                          </a:solidFill>
                          <a:effectLst/>
                        </a:rPr>
                        <a:t>e</a:t>
                      </a:r>
                      <a:r>
                        <a:rPr lang="en-US" sz="1200" b="0" spc="-15" dirty="0" err="1">
                          <a:solidFill>
                            <a:schemeClr val="tx1"/>
                          </a:solidFill>
                          <a:effectLst/>
                        </a:rPr>
                        <a:t>v</a:t>
                      </a:r>
                      <a:r>
                        <a:rPr lang="en-US" sz="1200" b="0" dirty="0" err="1">
                          <a:solidFill>
                            <a:schemeClr val="tx1"/>
                          </a:solidFill>
                          <a:effectLst/>
                        </a:rPr>
                        <a:t>a</a:t>
                      </a:r>
                      <a:r>
                        <a:rPr lang="en-US" sz="1200" b="0" spc="-5" dirty="0" err="1">
                          <a:solidFill>
                            <a:schemeClr val="tx1"/>
                          </a:solidFill>
                          <a:effectLst/>
                        </a:rPr>
                        <a:t>t</a:t>
                      </a:r>
                      <a:r>
                        <a:rPr lang="en-US" sz="1200" b="0" dirty="0" err="1">
                          <a:solidFill>
                            <a:schemeClr val="tx1"/>
                          </a:solidFill>
                          <a:effectLst/>
                        </a:rPr>
                        <a:t>o</a:t>
                      </a:r>
                      <a:r>
                        <a:rPr lang="en-US" sz="1200" b="0" spc="-5" dirty="0" err="1">
                          <a:solidFill>
                            <a:schemeClr val="tx1"/>
                          </a:solidFill>
                          <a:effectLst/>
                        </a:rPr>
                        <a:t>r</a:t>
                      </a:r>
                      <a:r>
                        <a:rPr lang="en-US" sz="1200" b="0" dirty="0" err="1">
                          <a:solidFill>
                            <a:schemeClr val="tx1"/>
                          </a:solidFill>
                          <a:effectLst/>
                        </a:rPr>
                        <a:t>i</a:t>
                      </a:r>
                      <a:endParaRPr lang="it-IT" sz="1400" b="0" dirty="0">
                        <a:solidFill>
                          <a:schemeClr val="tx1"/>
                        </a:solidFill>
                        <a:effectLst/>
                      </a:endParaRPr>
                    </a:p>
                    <a:p>
                      <a:pPr marL="81915">
                        <a:lnSpc>
                          <a:spcPts val="1225"/>
                        </a:lnSpc>
                        <a:spcAft>
                          <a:spcPts val="0"/>
                        </a:spcAft>
                        <a:tabLst>
                          <a:tab pos="254000" algn="l"/>
                        </a:tabLst>
                      </a:pPr>
                      <a:r>
                        <a:rPr lang="en-US" sz="1200" b="0" dirty="0">
                          <a:solidFill>
                            <a:schemeClr val="tx1"/>
                          </a:solidFill>
                          <a:effectLst/>
                        </a:rPr>
                        <a:t>‐	</a:t>
                      </a:r>
                      <a:r>
                        <a:rPr lang="en-US" sz="1200" b="0" spc="5" dirty="0" err="1">
                          <a:solidFill>
                            <a:schemeClr val="tx1"/>
                          </a:solidFill>
                          <a:effectLst/>
                        </a:rPr>
                        <a:t>A</a:t>
                      </a:r>
                      <a:r>
                        <a:rPr lang="en-US" sz="1200" b="0" dirty="0" err="1">
                          <a:solidFill>
                            <a:schemeClr val="tx1"/>
                          </a:solidFill>
                          <a:effectLst/>
                        </a:rPr>
                        <a:t>dde</a:t>
                      </a:r>
                      <a:r>
                        <a:rPr lang="en-US" sz="1200" b="0" spc="-5" dirty="0" err="1">
                          <a:solidFill>
                            <a:schemeClr val="tx1"/>
                          </a:solidFill>
                          <a:effectLst/>
                        </a:rPr>
                        <a:t>tt</a:t>
                      </a:r>
                      <a:r>
                        <a:rPr lang="en-US" sz="1200" b="0" dirty="0" err="1">
                          <a:solidFill>
                            <a:schemeClr val="tx1"/>
                          </a:solidFill>
                          <a:effectLst/>
                        </a:rPr>
                        <a:t>i</a:t>
                      </a:r>
                      <a:r>
                        <a:rPr lang="en-US" sz="1200" b="0" spc="-5" dirty="0">
                          <a:solidFill>
                            <a:schemeClr val="tx1"/>
                          </a:solidFill>
                          <a:effectLst/>
                        </a:rPr>
                        <a:t> </a:t>
                      </a:r>
                      <a:r>
                        <a:rPr lang="en-US" sz="1200" b="0" dirty="0" err="1">
                          <a:solidFill>
                            <a:schemeClr val="tx1"/>
                          </a:solidFill>
                          <a:effectLst/>
                        </a:rPr>
                        <a:t>a</a:t>
                      </a:r>
                      <a:r>
                        <a:rPr lang="en-US" sz="1200" b="0" spc="-5" dirty="0" err="1">
                          <a:solidFill>
                            <a:schemeClr val="tx1"/>
                          </a:solidFill>
                          <a:effectLst/>
                        </a:rPr>
                        <a:t>ll’</a:t>
                      </a:r>
                      <a:r>
                        <a:rPr lang="en-US" sz="1200" b="0" dirty="0" err="1">
                          <a:solidFill>
                            <a:schemeClr val="tx1"/>
                          </a:solidFill>
                          <a:effectLst/>
                        </a:rPr>
                        <a:t>a</a:t>
                      </a:r>
                      <a:r>
                        <a:rPr lang="en-US" sz="1200" b="0" spc="-5" dirty="0" err="1">
                          <a:solidFill>
                            <a:schemeClr val="tx1"/>
                          </a:solidFill>
                          <a:effectLst/>
                        </a:rPr>
                        <a:t>tti</a:t>
                      </a:r>
                      <a:r>
                        <a:rPr lang="en-US" sz="1200" b="0" dirty="0" err="1">
                          <a:solidFill>
                            <a:schemeClr val="tx1"/>
                          </a:solidFill>
                          <a:effectLst/>
                        </a:rPr>
                        <a:t>v</a:t>
                      </a:r>
                      <a:r>
                        <a:rPr lang="en-US" sz="1200" b="0" spc="-5" dirty="0" err="1">
                          <a:solidFill>
                            <a:schemeClr val="tx1"/>
                          </a:solidFill>
                          <a:effectLst/>
                        </a:rPr>
                        <a:t>it</a:t>
                      </a:r>
                      <a:r>
                        <a:rPr lang="en-US" sz="1200" b="0" dirty="0" err="1">
                          <a:solidFill>
                            <a:schemeClr val="tx1"/>
                          </a:solidFill>
                          <a:effectLst/>
                        </a:rPr>
                        <a:t>à</a:t>
                      </a:r>
                      <a:r>
                        <a:rPr lang="en-US" sz="1200" b="0" dirty="0">
                          <a:solidFill>
                            <a:schemeClr val="tx1"/>
                          </a:solidFill>
                          <a:effectLst/>
                        </a:rPr>
                        <a:t> di</a:t>
                      </a:r>
                      <a:r>
                        <a:rPr lang="en-US" sz="1200" b="0" spc="-5" dirty="0">
                          <a:solidFill>
                            <a:schemeClr val="tx1"/>
                          </a:solidFill>
                          <a:effectLst/>
                        </a:rPr>
                        <a:t> </a:t>
                      </a:r>
                      <a:r>
                        <a:rPr lang="en-US" sz="1200" b="0" dirty="0" err="1">
                          <a:solidFill>
                            <a:schemeClr val="tx1"/>
                          </a:solidFill>
                          <a:effectLst/>
                        </a:rPr>
                        <a:t>a</a:t>
                      </a:r>
                      <a:r>
                        <a:rPr lang="en-US" sz="1200" b="0" spc="-5" dirty="0" err="1">
                          <a:solidFill>
                            <a:schemeClr val="tx1"/>
                          </a:solidFill>
                          <a:effectLst/>
                        </a:rPr>
                        <a:t>ll</a:t>
                      </a:r>
                      <a:r>
                        <a:rPr lang="en-US" sz="1200" b="0" spc="10" dirty="0" err="1">
                          <a:solidFill>
                            <a:schemeClr val="tx1"/>
                          </a:solidFill>
                          <a:effectLst/>
                        </a:rPr>
                        <a:t>e</a:t>
                      </a:r>
                      <a:r>
                        <a:rPr lang="en-US" sz="1200" b="0" spc="-10" dirty="0" err="1">
                          <a:solidFill>
                            <a:schemeClr val="tx1"/>
                          </a:solidFill>
                          <a:effectLst/>
                        </a:rPr>
                        <a:t>v</a:t>
                      </a:r>
                      <a:r>
                        <a:rPr lang="en-US" sz="1200" b="0" spc="10" dirty="0" err="1">
                          <a:solidFill>
                            <a:schemeClr val="tx1"/>
                          </a:solidFill>
                          <a:effectLst/>
                        </a:rPr>
                        <a:t>a</a:t>
                      </a:r>
                      <a:r>
                        <a:rPr lang="en-US" sz="1200" b="0" spc="-20" dirty="0" err="1">
                          <a:solidFill>
                            <a:schemeClr val="tx1"/>
                          </a:solidFill>
                          <a:effectLst/>
                        </a:rPr>
                        <a:t>m</a:t>
                      </a:r>
                      <a:r>
                        <a:rPr lang="en-US" sz="1200" b="0" dirty="0" err="1">
                          <a:solidFill>
                            <a:schemeClr val="tx1"/>
                          </a:solidFill>
                          <a:effectLst/>
                        </a:rPr>
                        <a:t>en</a:t>
                      </a:r>
                      <a:r>
                        <a:rPr lang="en-US" sz="1200" b="0" spc="-5" dirty="0" err="1">
                          <a:solidFill>
                            <a:schemeClr val="tx1"/>
                          </a:solidFill>
                          <a:effectLst/>
                        </a:rPr>
                        <a:t>t</a:t>
                      </a:r>
                      <a:r>
                        <a:rPr lang="en-US" sz="1200" b="0" dirty="0" err="1">
                          <a:solidFill>
                            <a:schemeClr val="tx1"/>
                          </a:solidFill>
                          <a:effectLst/>
                        </a:rPr>
                        <a:t>o</a:t>
                      </a:r>
                      <a:endParaRPr lang="it-IT" sz="1400" b="0" dirty="0">
                        <a:solidFill>
                          <a:schemeClr val="tx1"/>
                        </a:solidFill>
                        <a:effectLst/>
                      </a:endParaRPr>
                    </a:p>
                    <a:p>
                      <a:pPr marL="81915">
                        <a:lnSpc>
                          <a:spcPts val="1225"/>
                        </a:lnSpc>
                        <a:spcAft>
                          <a:spcPts val="0"/>
                        </a:spcAft>
                        <a:tabLst>
                          <a:tab pos="254000" algn="l"/>
                        </a:tabLst>
                      </a:pPr>
                      <a:r>
                        <a:rPr lang="en-US" sz="1200" b="0" dirty="0">
                          <a:solidFill>
                            <a:schemeClr val="tx1"/>
                          </a:solidFill>
                          <a:effectLst/>
                        </a:rPr>
                        <a:t>‐	</a:t>
                      </a:r>
                      <a:r>
                        <a:rPr lang="en-US" sz="1200" b="0" spc="5" dirty="0" err="1">
                          <a:solidFill>
                            <a:schemeClr val="tx1"/>
                          </a:solidFill>
                          <a:effectLst/>
                        </a:rPr>
                        <a:t>A</a:t>
                      </a:r>
                      <a:r>
                        <a:rPr lang="en-US" sz="1200" b="0" dirty="0" err="1">
                          <a:solidFill>
                            <a:schemeClr val="tx1"/>
                          </a:solidFill>
                          <a:effectLst/>
                        </a:rPr>
                        <a:t>dde</a:t>
                      </a:r>
                      <a:r>
                        <a:rPr lang="en-US" sz="1200" b="0" spc="-5" dirty="0" err="1">
                          <a:solidFill>
                            <a:schemeClr val="tx1"/>
                          </a:solidFill>
                          <a:effectLst/>
                        </a:rPr>
                        <a:t>tt</a:t>
                      </a:r>
                      <a:r>
                        <a:rPr lang="en-US" sz="1200" b="0" dirty="0" err="1">
                          <a:solidFill>
                            <a:schemeClr val="tx1"/>
                          </a:solidFill>
                          <a:effectLst/>
                        </a:rPr>
                        <a:t>i</a:t>
                      </a:r>
                      <a:r>
                        <a:rPr lang="en-US" sz="1200" b="0" spc="-5" dirty="0">
                          <a:solidFill>
                            <a:schemeClr val="tx1"/>
                          </a:solidFill>
                          <a:effectLst/>
                        </a:rPr>
                        <a:t> </a:t>
                      </a:r>
                      <a:r>
                        <a:rPr lang="en-US" sz="1200" b="0" dirty="0">
                          <a:solidFill>
                            <a:schemeClr val="tx1"/>
                          </a:solidFill>
                          <a:effectLst/>
                        </a:rPr>
                        <a:t>al</a:t>
                      </a:r>
                      <a:r>
                        <a:rPr lang="en-US" sz="1200" b="0" spc="-5" dirty="0">
                          <a:solidFill>
                            <a:schemeClr val="tx1"/>
                          </a:solidFill>
                          <a:effectLst/>
                        </a:rPr>
                        <a:t> </a:t>
                      </a:r>
                      <a:r>
                        <a:rPr lang="en-US" sz="1200" b="0" spc="-5" dirty="0" err="1">
                          <a:solidFill>
                            <a:schemeClr val="tx1"/>
                          </a:solidFill>
                          <a:effectLst/>
                        </a:rPr>
                        <a:t>tr</a:t>
                      </a:r>
                      <a:r>
                        <a:rPr lang="en-US" sz="1200" b="0" dirty="0" err="1">
                          <a:solidFill>
                            <a:schemeClr val="tx1"/>
                          </a:solidFill>
                          <a:effectLst/>
                        </a:rPr>
                        <a:t>a</a:t>
                      </a:r>
                      <a:r>
                        <a:rPr lang="en-US" sz="1200" b="0" spc="-5" dirty="0" err="1">
                          <a:solidFill>
                            <a:schemeClr val="tx1"/>
                          </a:solidFill>
                          <a:effectLst/>
                        </a:rPr>
                        <a:t>s</a:t>
                      </a:r>
                      <a:r>
                        <a:rPr lang="en-US" sz="1200" b="0" dirty="0" err="1">
                          <a:solidFill>
                            <a:schemeClr val="tx1"/>
                          </a:solidFill>
                          <a:effectLst/>
                        </a:rPr>
                        <a:t>po</a:t>
                      </a:r>
                      <a:r>
                        <a:rPr lang="en-US" sz="1200" b="0" spc="-5" dirty="0" err="1">
                          <a:solidFill>
                            <a:schemeClr val="tx1"/>
                          </a:solidFill>
                          <a:effectLst/>
                        </a:rPr>
                        <a:t>rt</a:t>
                      </a:r>
                      <a:r>
                        <a:rPr lang="en-US" sz="1200" b="0" dirty="0" err="1">
                          <a:solidFill>
                            <a:schemeClr val="tx1"/>
                          </a:solidFill>
                          <a:effectLst/>
                        </a:rPr>
                        <a:t>o</a:t>
                      </a:r>
                      <a:r>
                        <a:rPr lang="en-US" sz="1200" b="0" dirty="0">
                          <a:solidFill>
                            <a:schemeClr val="tx1"/>
                          </a:solidFill>
                          <a:effectLst/>
                        </a:rPr>
                        <a:t> di</a:t>
                      </a:r>
                      <a:r>
                        <a:rPr lang="en-US" sz="1200" b="0" spc="-5" dirty="0">
                          <a:solidFill>
                            <a:schemeClr val="tx1"/>
                          </a:solidFill>
                          <a:effectLst/>
                        </a:rPr>
                        <a:t> </a:t>
                      </a:r>
                      <a:r>
                        <a:rPr lang="en-US" sz="1200" b="0" dirty="0" err="1">
                          <a:solidFill>
                            <a:schemeClr val="tx1"/>
                          </a:solidFill>
                          <a:effectLst/>
                        </a:rPr>
                        <a:t>an</a:t>
                      </a:r>
                      <a:r>
                        <a:rPr lang="en-US" sz="1200" b="0" spc="-5" dirty="0" err="1">
                          <a:solidFill>
                            <a:schemeClr val="tx1"/>
                          </a:solidFill>
                          <a:effectLst/>
                        </a:rPr>
                        <a:t>i</a:t>
                      </a:r>
                      <a:r>
                        <a:rPr lang="en-US" sz="1200" b="0" spc="-20" dirty="0" err="1">
                          <a:solidFill>
                            <a:schemeClr val="tx1"/>
                          </a:solidFill>
                          <a:effectLst/>
                        </a:rPr>
                        <a:t>m</a:t>
                      </a:r>
                      <a:r>
                        <a:rPr lang="en-US" sz="1200" b="0" dirty="0" err="1">
                          <a:solidFill>
                            <a:schemeClr val="tx1"/>
                          </a:solidFill>
                          <a:effectLst/>
                        </a:rPr>
                        <a:t>a</a:t>
                      </a:r>
                      <a:r>
                        <a:rPr lang="en-US" sz="1200" b="0" spc="-5" dirty="0" err="1">
                          <a:solidFill>
                            <a:schemeClr val="tx1"/>
                          </a:solidFill>
                          <a:effectLst/>
                        </a:rPr>
                        <a:t>l</a:t>
                      </a:r>
                      <a:r>
                        <a:rPr lang="en-US" sz="1200" b="0" dirty="0" err="1">
                          <a:solidFill>
                            <a:schemeClr val="tx1"/>
                          </a:solidFill>
                          <a:effectLst/>
                        </a:rPr>
                        <a:t>i</a:t>
                      </a:r>
                      <a:r>
                        <a:rPr lang="en-US" sz="1200" b="0" spc="-5" dirty="0">
                          <a:solidFill>
                            <a:schemeClr val="tx1"/>
                          </a:solidFill>
                          <a:effectLst/>
                        </a:rPr>
                        <a:t> </a:t>
                      </a:r>
                      <a:r>
                        <a:rPr lang="en-US" sz="1200" b="0" dirty="0" err="1">
                          <a:solidFill>
                            <a:schemeClr val="tx1"/>
                          </a:solidFill>
                          <a:effectLst/>
                        </a:rPr>
                        <a:t>v</a:t>
                      </a:r>
                      <a:r>
                        <a:rPr lang="en-US" sz="1200" b="0" spc="-5" dirty="0" err="1">
                          <a:solidFill>
                            <a:schemeClr val="tx1"/>
                          </a:solidFill>
                          <a:effectLst/>
                        </a:rPr>
                        <a:t>i</a:t>
                      </a:r>
                      <a:r>
                        <a:rPr lang="en-US" sz="1200" b="0" dirty="0" err="1">
                          <a:solidFill>
                            <a:schemeClr val="tx1"/>
                          </a:solidFill>
                          <a:effectLst/>
                        </a:rPr>
                        <a:t>vi</a:t>
                      </a:r>
                      <a:endParaRPr lang="it-IT" sz="1400" b="0" dirty="0">
                        <a:solidFill>
                          <a:schemeClr val="tx1"/>
                        </a:solidFill>
                        <a:effectLst/>
                      </a:endParaRPr>
                    </a:p>
                    <a:p>
                      <a:pPr marL="81915">
                        <a:lnSpc>
                          <a:spcPts val="1235"/>
                        </a:lnSpc>
                        <a:spcAft>
                          <a:spcPts val="0"/>
                        </a:spcAft>
                        <a:tabLst>
                          <a:tab pos="254000" algn="l"/>
                        </a:tabLst>
                      </a:pPr>
                      <a:r>
                        <a:rPr lang="en-US" sz="1200" b="0" dirty="0">
                          <a:solidFill>
                            <a:schemeClr val="tx1"/>
                          </a:solidFill>
                          <a:effectLst/>
                        </a:rPr>
                        <a:t>‐	</a:t>
                      </a:r>
                      <a:r>
                        <a:rPr lang="en-US" sz="1200" b="0" dirty="0" err="1">
                          <a:solidFill>
                            <a:schemeClr val="tx1"/>
                          </a:solidFill>
                          <a:effectLst/>
                        </a:rPr>
                        <a:t>M</a:t>
                      </a:r>
                      <a:r>
                        <a:rPr lang="en-US" sz="1200" b="0" spc="-5" dirty="0" err="1">
                          <a:solidFill>
                            <a:schemeClr val="tx1"/>
                          </a:solidFill>
                          <a:effectLst/>
                        </a:rPr>
                        <a:t>a</a:t>
                      </a:r>
                      <a:r>
                        <a:rPr lang="en-US" sz="1200" b="0" dirty="0" err="1">
                          <a:solidFill>
                            <a:schemeClr val="tx1"/>
                          </a:solidFill>
                          <a:effectLst/>
                        </a:rPr>
                        <a:t>ce</a:t>
                      </a:r>
                      <a:r>
                        <a:rPr lang="en-US" sz="1200" b="0" spc="-5" dirty="0" err="1">
                          <a:solidFill>
                            <a:schemeClr val="tx1"/>
                          </a:solidFill>
                          <a:effectLst/>
                        </a:rPr>
                        <a:t>ll</a:t>
                      </a:r>
                      <a:r>
                        <a:rPr lang="en-US" sz="1200" b="0" dirty="0" err="1">
                          <a:solidFill>
                            <a:schemeClr val="tx1"/>
                          </a:solidFill>
                          <a:effectLst/>
                        </a:rPr>
                        <a:t>a</a:t>
                      </a:r>
                      <a:r>
                        <a:rPr lang="en-US" sz="1200" b="0" spc="-5" dirty="0" err="1">
                          <a:solidFill>
                            <a:schemeClr val="tx1"/>
                          </a:solidFill>
                          <a:effectLst/>
                        </a:rPr>
                        <a:t>t</a:t>
                      </a:r>
                      <a:r>
                        <a:rPr lang="en-US" sz="1200" b="0" dirty="0" err="1">
                          <a:solidFill>
                            <a:schemeClr val="tx1"/>
                          </a:solidFill>
                          <a:effectLst/>
                        </a:rPr>
                        <a:t>o</a:t>
                      </a:r>
                      <a:r>
                        <a:rPr lang="en-US" sz="1200" b="0" spc="-5" dirty="0" err="1">
                          <a:solidFill>
                            <a:schemeClr val="tx1"/>
                          </a:solidFill>
                          <a:effectLst/>
                        </a:rPr>
                        <a:t>r</a:t>
                      </a:r>
                      <a:r>
                        <a:rPr lang="en-US" sz="1200" b="0" dirty="0" err="1">
                          <a:solidFill>
                            <a:schemeClr val="tx1"/>
                          </a:solidFill>
                          <a:effectLst/>
                        </a:rPr>
                        <a:t>i</a:t>
                      </a:r>
                      <a:r>
                        <a:rPr lang="en-US" sz="1200" b="0" spc="-5" dirty="0">
                          <a:solidFill>
                            <a:schemeClr val="tx1"/>
                          </a:solidFill>
                          <a:effectLst/>
                        </a:rPr>
                        <a:t> </a:t>
                      </a:r>
                      <a:r>
                        <a:rPr lang="en-US" sz="1200" b="0" dirty="0">
                          <a:solidFill>
                            <a:schemeClr val="tx1"/>
                          </a:solidFill>
                          <a:effectLst/>
                        </a:rPr>
                        <a:t>e </a:t>
                      </a:r>
                      <a:r>
                        <a:rPr lang="en-US" sz="1200" b="0" spc="-15" dirty="0" err="1">
                          <a:solidFill>
                            <a:schemeClr val="tx1"/>
                          </a:solidFill>
                          <a:effectLst/>
                        </a:rPr>
                        <a:t>v</a:t>
                      </a:r>
                      <a:r>
                        <a:rPr lang="en-US" sz="1200" b="0" dirty="0" err="1">
                          <a:solidFill>
                            <a:schemeClr val="tx1"/>
                          </a:solidFill>
                          <a:effectLst/>
                        </a:rPr>
                        <a:t>acc</a:t>
                      </a:r>
                      <a:r>
                        <a:rPr lang="en-US" sz="1200" b="0" spc="-10" dirty="0" err="1">
                          <a:solidFill>
                            <a:schemeClr val="tx1"/>
                          </a:solidFill>
                          <a:effectLst/>
                        </a:rPr>
                        <a:t>i</a:t>
                      </a:r>
                      <a:r>
                        <a:rPr lang="en-US" sz="1200" b="0" dirty="0" err="1">
                          <a:solidFill>
                            <a:schemeClr val="tx1"/>
                          </a:solidFill>
                          <a:effectLst/>
                        </a:rPr>
                        <a:t>na</a:t>
                      </a:r>
                      <a:r>
                        <a:rPr lang="en-US" sz="1200" b="0" spc="-5" dirty="0" err="1">
                          <a:solidFill>
                            <a:schemeClr val="tx1"/>
                          </a:solidFill>
                          <a:effectLst/>
                        </a:rPr>
                        <a:t>t</a:t>
                      </a:r>
                      <a:r>
                        <a:rPr lang="en-US" sz="1200" b="0" dirty="0" err="1">
                          <a:solidFill>
                            <a:schemeClr val="tx1"/>
                          </a:solidFill>
                          <a:effectLst/>
                        </a:rPr>
                        <a:t>o</a:t>
                      </a:r>
                      <a:r>
                        <a:rPr lang="en-US" sz="1200" b="0" spc="-5" dirty="0" err="1">
                          <a:solidFill>
                            <a:schemeClr val="tx1"/>
                          </a:solidFill>
                          <a:effectLst/>
                        </a:rPr>
                        <a:t>r</a:t>
                      </a:r>
                      <a:r>
                        <a:rPr lang="en-US" sz="1200" b="0" dirty="0" err="1">
                          <a:solidFill>
                            <a:schemeClr val="tx1"/>
                          </a:solidFill>
                          <a:effectLst/>
                        </a:rPr>
                        <a:t>i</a:t>
                      </a:r>
                      <a:endParaRPr lang="it-IT" sz="1400" b="0" dirty="0">
                        <a:solidFill>
                          <a:schemeClr val="tx1"/>
                        </a:solidFill>
                        <a:effectLst/>
                      </a:endParaRPr>
                    </a:p>
                    <a:p>
                      <a:pPr marL="81915">
                        <a:lnSpc>
                          <a:spcPts val="1190"/>
                        </a:lnSpc>
                        <a:spcAft>
                          <a:spcPts val="0"/>
                        </a:spcAft>
                        <a:tabLst>
                          <a:tab pos="254000" algn="l"/>
                        </a:tabLst>
                      </a:pPr>
                      <a:r>
                        <a:rPr lang="en-US" sz="1200" b="0" dirty="0">
                          <a:solidFill>
                            <a:schemeClr val="tx1"/>
                          </a:solidFill>
                          <a:effectLst/>
                        </a:rPr>
                        <a:t>‐	</a:t>
                      </a:r>
                      <a:r>
                        <a:rPr lang="en-US" sz="1200" b="0" spc="5" dirty="0" err="1">
                          <a:solidFill>
                            <a:schemeClr val="tx1"/>
                          </a:solidFill>
                          <a:effectLst/>
                        </a:rPr>
                        <a:t>V</a:t>
                      </a:r>
                      <a:r>
                        <a:rPr lang="en-US" sz="1200" b="0" dirty="0" err="1">
                          <a:solidFill>
                            <a:schemeClr val="tx1"/>
                          </a:solidFill>
                          <a:effectLst/>
                        </a:rPr>
                        <a:t>e</a:t>
                      </a:r>
                      <a:r>
                        <a:rPr lang="en-US" sz="1200" b="0" spc="-5" dirty="0" err="1">
                          <a:solidFill>
                            <a:schemeClr val="tx1"/>
                          </a:solidFill>
                          <a:effectLst/>
                        </a:rPr>
                        <a:t>t</a:t>
                      </a:r>
                      <a:r>
                        <a:rPr lang="en-US" sz="1200" b="0" dirty="0" err="1">
                          <a:solidFill>
                            <a:schemeClr val="tx1"/>
                          </a:solidFill>
                          <a:effectLst/>
                        </a:rPr>
                        <a:t>e</a:t>
                      </a:r>
                      <a:r>
                        <a:rPr lang="en-US" sz="1200" b="0" spc="-5" dirty="0" err="1">
                          <a:solidFill>
                            <a:schemeClr val="tx1"/>
                          </a:solidFill>
                          <a:effectLst/>
                        </a:rPr>
                        <a:t>ri</a:t>
                      </a:r>
                      <a:r>
                        <a:rPr lang="en-US" sz="1200" b="0" dirty="0" err="1">
                          <a:solidFill>
                            <a:schemeClr val="tx1"/>
                          </a:solidFill>
                          <a:effectLst/>
                        </a:rPr>
                        <a:t>na</a:t>
                      </a:r>
                      <a:r>
                        <a:rPr lang="en-US" sz="1200" b="0" spc="-5" dirty="0" err="1">
                          <a:solidFill>
                            <a:schemeClr val="tx1"/>
                          </a:solidFill>
                          <a:effectLst/>
                        </a:rPr>
                        <a:t>r</a:t>
                      </a:r>
                      <a:r>
                        <a:rPr lang="en-US" sz="1200" b="0" dirty="0" err="1">
                          <a:solidFill>
                            <a:schemeClr val="tx1"/>
                          </a:solidFill>
                          <a:effectLst/>
                        </a:rPr>
                        <a:t>i</a:t>
                      </a:r>
                      <a:r>
                        <a:rPr lang="en-US" sz="1200" b="0" spc="-5" dirty="0">
                          <a:solidFill>
                            <a:schemeClr val="tx1"/>
                          </a:solidFill>
                          <a:effectLst/>
                        </a:rPr>
                        <a:t> </a:t>
                      </a:r>
                      <a:r>
                        <a:rPr lang="en-US" sz="1200" b="0" dirty="0" err="1">
                          <a:solidFill>
                            <a:schemeClr val="tx1"/>
                          </a:solidFill>
                          <a:effectLst/>
                        </a:rPr>
                        <a:t>pubb</a:t>
                      </a:r>
                      <a:r>
                        <a:rPr lang="en-US" sz="1200" b="0" spc="-5" dirty="0" err="1">
                          <a:solidFill>
                            <a:schemeClr val="tx1"/>
                          </a:solidFill>
                          <a:effectLst/>
                        </a:rPr>
                        <a:t>li</a:t>
                      </a:r>
                      <a:r>
                        <a:rPr lang="en-US" sz="1200" b="0" dirty="0" err="1">
                          <a:solidFill>
                            <a:schemeClr val="tx1"/>
                          </a:solidFill>
                          <a:effectLst/>
                        </a:rPr>
                        <a:t>ci</a:t>
                      </a:r>
                      <a:r>
                        <a:rPr lang="en-US" sz="1200" b="0" spc="-5" dirty="0">
                          <a:solidFill>
                            <a:schemeClr val="tx1"/>
                          </a:solidFill>
                          <a:effectLst/>
                        </a:rPr>
                        <a:t> </a:t>
                      </a:r>
                      <a:r>
                        <a:rPr lang="en-US" sz="1200" b="0" dirty="0">
                          <a:solidFill>
                            <a:schemeClr val="tx1"/>
                          </a:solidFill>
                          <a:effectLst/>
                        </a:rPr>
                        <a:t>e </a:t>
                      </a:r>
                      <a:r>
                        <a:rPr lang="en-US" sz="1200" b="0" spc="-5" dirty="0">
                          <a:solidFill>
                            <a:schemeClr val="tx1"/>
                          </a:solidFill>
                          <a:effectLst/>
                        </a:rPr>
                        <a:t>li</a:t>
                      </a:r>
                      <a:r>
                        <a:rPr lang="en-US" sz="1200" b="0" dirty="0">
                          <a:solidFill>
                            <a:schemeClr val="tx1"/>
                          </a:solidFill>
                          <a:effectLst/>
                        </a:rPr>
                        <a:t>be</a:t>
                      </a:r>
                      <a:r>
                        <a:rPr lang="en-US" sz="1200" b="0" spc="-5" dirty="0">
                          <a:solidFill>
                            <a:schemeClr val="tx1"/>
                          </a:solidFill>
                          <a:effectLst/>
                        </a:rPr>
                        <a:t>r</a:t>
                      </a:r>
                      <a:r>
                        <a:rPr lang="en-US" sz="1200" b="0" dirty="0">
                          <a:solidFill>
                            <a:schemeClr val="tx1"/>
                          </a:solidFill>
                          <a:effectLst/>
                        </a:rPr>
                        <a:t>o</a:t>
                      </a:r>
                      <a:r>
                        <a:rPr lang="en-US" sz="1200" b="0" spc="-15" dirty="0">
                          <a:solidFill>
                            <a:schemeClr val="tx1"/>
                          </a:solidFill>
                          <a:effectLst/>
                        </a:rPr>
                        <a:t>-</a:t>
                      </a:r>
                      <a:r>
                        <a:rPr lang="en-US" sz="1200" b="0" dirty="0" err="1">
                          <a:solidFill>
                            <a:schemeClr val="tx1"/>
                          </a:solidFill>
                          <a:effectLst/>
                        </a:rPr>
                        <a:t>p</a:t>
                      </a:r>
                      <a:r>
                        <a:rPr lang="en-US" sz="1200" b="0" spc="-5" dirty="0" err="1">
                          <a:solidFill>
                            <a:schemeClr val="tx1"/>
                          </a:solidFill>
                          <a:effectLst/>
                        </a:rPr>
                        <a:t>r</a:t>
                      </a:r>
                      <a:r>
                        <a:rPr lang="en-US" sz="1200" b="0" dirty="0" err="1">
                          <a:solidFill>
                            <a:schemeClr val="tx1"/>
                          </a:solidFill>
                          <a:effectLst/>
                        </a:rPr>
                        <a:t>o</a:t>
                      </a:r>
                      <a:r>
                        <a:rPr lang="en-US" sz="1200" b="0" spc="-5" dirty="0" err="1">
                          <a:solidFill>
                            <a:schemeClr val="tx1"/>
                          </a:solidFill>
                          <a:effectLst/>
                        </a:rPr>
                        <a:t>f</a:t>
                      </a:r>
                      <a:r>
                        <a:rPr lang="en-US" sz="1200" b="0" dirty="0" err="1">
                          <a:solidFill>
                            <a:schemeClr val="tx1"/>
                          </a:solidFill>
                          <a:effectLst/>
                        </a:rPr>
                        <a:t>e</a:t>
                      </a:r>
                      <a:r>
                        <a:rPr lang="en-US" sz="1200" b="0" spc="-5" dirty="0" err="1">
                          <a:solidFill>
                            <a:schemeClr val="tx1"/>
                          </a:solidFill>
                          <a:effectLst/>
                        </a:rPr>
                        <a:t>s</a:t>
                      </a:r>
                      <a:r>
                        <a:rPr lang="en-US" sz="1200" b="0" dirty="0" err="1">
                          <a:solidFill>
                            <a:schemeClr val="tx1"/>
                          </a:solidFill>
                          <a:effectLst/>
                        </a:rPr>
                        <a:t>s</a:t>
                      </a:r>
                      <a:r>
                        <a:rPr lang="en-US" sz="1200" b="0" spc="-10" dirty="0" err="1">
                          <a:solidFill>
                            <a:schemeClr val="tx1"/>
                          </a:solidFill>
                          <a:effectLst/>
                        </a:rPr>
                        <a:t>i</a:t>
                      </a:r>
                      <a:r>
                        <a:rPr lang="en-US" sz="1200" b="0" dirty="0" err="1">
                          <a:solidFill>
                            <a:schemeClr val="tx1"/>
                          </a:solidFill>
                          <a:effectLst/>
                        </a:rPr>
                        <a:t>on</a:t>
                      </a:r>
                      <a:r>
                        <a:rPr lang="en-US" sz="1200" b="0" spc="-5" dirty="0" err="1">
                          <a:solidFill>
                            <a:schemeClr val="tx1"/>
                          </a:solidFill>
                          <a:effectLst/>
                        </a:rPr>
                        <a:t>i</a:t>
                      </a:r>
                      <a:r>
                        <a:rPr lang="en-US" sz="1200" b="0" dirty="0" err="1">
                          <a:solidFill>
                            <a:schemeClr val="tx1"/>
                          </a:solidFill>
                          <a:effectLst/>
                        </a:rPr>
                        <a:t>s</a:t>
                      </a:r>
                      <a:r>
                        <a:rPr lang="en-US" sz="1200" b="0" spc="-10" dirty="0" err="1">
                          <a:solidFill>
                            <a:schemeClr val="tx1"/>
                          </a:solidFill>
                          <a:effectLst/>
                        </a:rPr>
                        <a:t>t</a:t>
                      </a:r>
                      <a:r>
                        <a:rPr lang="en-US" sz="1200" b="0" dirty="0" err="1">
                          <a:solidFill>
                            <a:schemeClr val="tx1"/>
                          </a:solidFill>
                          <a:effectLst/>
                        </a:rPr>
                        <a:t>i</a:t>
                      </a:r>
                      <a:endParaRPr lang="it-IT"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191648">
                <a:tc>
                  <a:txBody>
                    <a:bodyPr/>
                    <a:lstStyle/>
                    <a:p>
                      <a:pPr marL="1154430">
                        <a:lnSpc>
                          <a:spcPct val="115000"/>
                        </a:lnSpc>
                        <a:spcBef>
                          <a:spcPts val="180"/>
                        </a:spcBef>
                        <a:spcAft>
                          <a:spcPts val="0"/>
                        </a:spcAft>
                      </a:pPr>
                      <a:r>
                        <a:rPr lang="en-US" sz="1400" spc="-5">
                          <a:solidFill>
                            <a:schemeClr val="tx1"/>
                          </a:solidFill>
                          <a:effectLst/>
                        </a:rPr>
                        <a:t>A</a:t>
                      </a:r>
                      <a:r>
                        <a:rPr lang="en-US" sz="1400" spc="5">
                          <a:solidFill>
                            <a:schemeClr val="tx1"/>
                          </a:solidFill>
                          <a:effectLst/>
                        </a:rPr>
                        <a:t>lt</a:t>
                      </a:r>
                      <a:r>
                        <a:rPr lang="en-US" sz="1400">
                          <a:solidFill>
                            <a:schemeClr val="tx1"/>
                          </a:solidFill>
                          <a:effectLst/>
                        </a:rPr>
                        <a:t>re</a:t>
                      </a:r>
                      <a:r>
                        <a:rPr lang="en-US" sz="1400" spc="-10">
                          <a:solidFill>
                            <a:schemeClr val="tx1"/>
                          </a:solidFill>
                          <a:effectLst/>
                        </a:rPr>
                        <a:t> </a:t>
                      </a:r>
                      <a:r>
                        <a:rPr lang="en-US" sz="1400">
                          <a:solidFill>
                            <a:schemeClr val="tx1"/>
                          </a:solidFill>
                          <a:effectLst/>
                        </a:rPr>
                        <a:t>ca</a:t>
                      </a:r>
                      <a:r>
                        <a:rPr lang="en-US" sz="1400" spc="-5">
                          <a:solidFill>
                            <a:schemeClr val="tx1"/>
                          </a:solidFill>
                          <a:effectLst/>
                        </a:rPr>
                        <a:t>t</a:t>
                      </a:r>
                      <a:r>
                        <a:rPr lang="en-US" sz="1400">
                          <a:solidFill>
                            <a:schemeClr val="tx1"/>
                          </a:solidFill>
                          <a:effectLst/>
                        </a:rPr>
                        <a:t>ego</a:t>
                      </a:r>
                      <a:r>
                        <a:rPr lang="en-US" sz="1400" spc="-10">
                          <a:solidFill>
                            <a:schemeClr val="tx1"/>
                          </a:solidFill>
                          <a:effectLst/>
                        </a:rPr>
                        <a:t>r</a:t>
                      </a:r>
                      <a:r>
                        <a:rPr lang="en-US" sz="1400" spc="5">
                          <a:solidFill>
                            <a:schemeClr val="tx1"/>
                          </a:solidFill>
                          <a:effectLst/>
                        </a:rPr>
                        <a:t>i</a:t>
                      </a:r>
                      <a:r>
                        <a:rPr lang="en-US" sz="1400">
                          <a:solidFill>
                            <a:schemeClr val="tx1"/>
                          </a:solidFill>
                          <a:effectLst/>
                        </a:rPr>
                        <a:t>e cui</a:t>
                      </a:r>
                      <a:r>
                        <a:rPr lang="en-US" sz="1400" spc="-5">
                          <a:solidFill>
                            <a:schemeClr val="tx1"/>
                          </a:solidFill>
                          <a:effectLst/>
                        </a:rPr>
                        <a:t> </a:t>
                      </a:r>
                      <a:r>
                        <a:rPr lang="en-US" sz="1400" spc="5">
                          <a:solidFill>
                            <a:schemeClr val="tx1"/>
                          </a:solidFill>
                          <a:effectLst/>
                        </a:rPr>
                        <a:t>l</a:t>
                      </a:r>
                      <a:r>
                        <a:rPr lang="en-US" sz="1400">
                          <a:solidFill>
                            <a:schemeClr val="tx1"/>
                          </a:solidFill>
                          <a:effectLst/>
                        </a:rPr>
                        <a:t>a v</a:t>
                      </a:r>
                      <a:r>
                        <a:rPr lang="en-US" sz="1400" spc="-10">
                          <a:solidFill>
                            <a:schemeClr val="tx1"/>
                          </a:solidFill>
                          <a:effectLst/>
                        </a:rPr>
                        <a:t>a</a:t>
                      </a:r>
                      <a:r>
                        <a:rPr lang="en-US" sz="1400">
                          <a:solidFill>
                            <a:schemeClr val="tx1"/>
                          </a:solidFill>
                          <a:effectLst/>
                        </a:rPr>
                        <a:t>c</a:t>
                      </a:r>
                      <a:r>
                        <a:rPr lang="en-US" sz="1400" spc="-10">
                          <a:solidFill>
                            <a:schemeClr val="tx1"/>
                          </a:solidFill>
                          <a:effectLst/>
                        </a:rPr>
                        <a:t>c</a:t>
                      </a:r>
                      <a:r>
                        <a:rPr lang="en-US" sz="1400" spc="5">
                          <a:solidFill>
                            <a:schemeClr val="tx1"/>
                          </a:solidFill>
                          <a:effectLst/>
                        </a:rPr>
                        <a:t>i</a:t>
                      </a:r>
                      <a:r>
                        <a:rPr lang="en-US" sz="1400">
                          <a:solidFill>
                            <a:schemeClr val="tx1"/>
                          </a:solidFill>
                          <a:effectLst/>
                        </a:rPr>
                        <a:t>na</a:t>
                      </a:r>
                      <a:r>
                        <a:rPr lang="en-US" sz="1400" spc="-10">
                          <a:solidFill>
                            <a:schemeClr val="tx1"/>
                          </a:solidFill>
                          <a:effectLst/>
                        </a:rPr>
                        <a:t>z</a:t>
                      </a:r>
                      <a:r>
                        <a:rPr lang="en-US" sz="1400" spc="5">
                          <a:solidFill>
                            <a:schemeClr val="tx1"/>
                          </a:solidFill>
                          <a:effectLst/>
                        </a:rPr>
                        <a:t>i</a:t>
                      </a:r>
                      <a:r>
                        <a:rPr lang="en-US" sz="1400">
                          <a:solidFill>
                            <a:schemeClr val="tx1"/>
                          </a:solidFill>
                          <a:effectLst/>
                        </a:rPr>
                        <a:t>one è</a:t>
                      </a:r>
                      <a:r>
                        <a:rPr lang="en-US" sz="1400" spc="-20">
                          <a:solidFill>
                            <a:schemeClr val="tx1"/>
                          </a:solidFill>
                          <a:effectLst/>
                        </a:rPr>
                        <a:t> </a:t>
                      </a:r>
                      <a:r>
                        <a:rPr lang="en-US" sz="1400" spc="15">
                          <a:solidFill>
                            <a:schemeClr val="tx1"/>
                          </a:solidFill>
                          <a:effectLst/>
                        </a:rPr>
                        <a:t>f</a:t>
                      </a:r>
                      <a:r>
                        <a:rPr lang="en-US" sz="1400">
                          <a:solidFill>
                            <a:schemeClr val="tx1"/>
                          </a:solidFill>
                          <a:effectLst/>
                        </a:rPr>
                        <a:t>o</a:t>
                      </a:r>
                      <a:r>
                        <a:rPr lang="en-US" sz="1400" spc="-10">
                          <a:solidFill>
                            <a:schemeClr val="tx1"/>
                          </a:solidFill>
                          <a:effectLst/>
                        </a:rPr>
                        <a:t>r</a:t>
                      </a:r>
                      <a:r>
                        <a:rPr lang="en-US" sz="1400" spc="5">
                          <a:solidFill>
                            <a:schemeClr val="tx1"/>
                          </a:solidFill>
                          <a:effectLst/>
                        </a:rPr>
                        <a:t>t</a:t>
                      </a:r>
                      <a:r>
                        <a:rPr lang="en-US" sz="1400" spc="-10">
                          <a:solidFill>
                            <a:schemeClr val="tx1"/>
                          </a:solidFill>
                          <a:effectLst/>
                        </a:rPr>
                        <a:t>e</a:t>
                      </a:r>
                      <a:r>
                        <a:rPr lang="en-US" sz="1400" spc="5">
                          <a:solidFill>
                            <a:schemeClr val="tx1"/>
                          </a:solidFill>
                          <a:effectLst/>
                        </a:rPr>
                        <a:t>m</a:t>
                      </a:r>
                      <a:r>
                        <a:rPr lang="en-US" sz="1400">
                          <a:solidFill>
                            <a:schemeClr val="tx1"/>
                          </a:solidFill>
                          <a:effectLst/>
                        </a:rPr>
                        <a:t>e</a:t>
                      </a:r>
                      <a:r>
                        <a:rPr lang="en-US" sz="1400" spc="-10">
                          <a:solidFill>
                            <a:schemeClr val="tx1"/>
                          </a:solidFill>
                          <a:effectLst/>
                        </a:rPr>
                        <a:t>n</a:t>
                      </a:r>
                      <a:r>
                        <a:rPr lang="en-US" sz="1400" spc="5">
                          <a:solidFill>
                            <a:schemeClr val="tx1"/>
                          </a:solidFill>
                          <a:effectLst/>
                        </a:rPr>
                        <a:t>t</a:t>
                      </a:r>
                      <a:r>
                        <a:rPr lang="en-US" sz="1400">
                          <a:solidFill>
                            <a:schemeClr val="tx1"/>
                          </a:solidFill>
                          <a:effectLst/>
                        </a:rPr>
                        <a:t>e </a:t>
                      </a:r>
                      <a:r>
                        <a:rPr lang="en-US" sz="1400" spc="-10">
                          <a:solidFill>
                            <a:schemeClr val="tx1"/>
                          </a:solidFill>
                          <a:effectLst/>
                        </a:rPr>
                        <a:t>r</a:t>
                      </a:r>
                      <a:r>
                        <a:rPr lang="en-US" sz="1400">
                          <a:solidFill>
                            <a:schemeClr val="tx1"/>
                          </a:solidFill>
                          <a:effectLst/>
                        </a:rPr>
                        <a:t>a</a:t>
                      </a:r>
                      <a:r>
                        <a:rPr lang="en-US" sz="1400" spc="-10">
                          <a:solidFill>
                            <a:schemeClr val="tx1"/>
                          </a:solidFill>
                          <a:effectLst/>
                        </a:rPr>
                        <a:t>c</a:t>
                      </a:r>
                      <a:r>
                        <a:rPr lang="en-US" sz="1400">
                          <a:solidFill>
                            <a:schemeClr val="tx1"/>
                          </a:solidFill>
                          <a:effectLst/>
                        </a:rPr>
                        <a:t>co</a:t>
                      </a:r>
                      <a:r>
                        <a:rPr lang="en-US" sz="1400" spc="5">
                          <a:solidFill>
                            <a:schemeClr val="tx1"/>
                          </a:solidFill>
                          <a:effectLst/>
                        </a:rPr>
                        <a:t>m</a:t>
                      </a:r>
                      <a:r>
                        <a:rPr lang="en-US" sz="1400">
                          <a:solidFill>
                            <a:schemeClr val="tx1"/>
                          </a:solidFill>
                          <a:effectLst/>
                        </a:rPr>
                        <a:t>an</a:t>
                      </a:r>
                      <a:r>
                        <a:rPr lang="en-US" sz="1400" spc="-5">
                          <a:solidFill>
                            <a:schemeClr val="tx1"/>
                          </a:solidFill>
                          <a:effectLst/>
                        </a:rPr>
                        <a:t>d</a:t>
                      </a:r>
                      <a:r>
                        <a:rPr lang="en-US" sz="1400" spc="-10">
                          <a:solidFill>
                            <a:schemeClr val="tx1"/>
                          </a:solidFill>
                          <a:effectLst/>
                        </a:rPr>
                        <a:t>a</a:t>
                      </a:r>
                      <a:r>
                        <a:rPr lang="en-US" sz="1400" spc="5">
                          <a:solidFill>
                            <a:schemeClr val="tx1"/>
                          </a:solidFill>
                          <a:effectLst/>
                        </a:rPr>
                        <a:t>t</a:t>
                      </a:r>
                      <a:r>
                        <a:rPr lang="en-US" sz="1400">
                          <a:solidFill>
                            <a:schemeClr val="tx1"/>
                          </a:solidFill>
                          <a:effectLst/>
                        </a:rPr>
                        <a:t>a</a:t>
                      </a:r>
                      <a:endParaRPr lang="it-IT"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187737">
                <a:tc>
                  <a:txBody>
                    <a:bodyPr/>
                    <a:lstStyle/>
                    <a:p>
                      <a:pPr marL="81915">
                        <a:lnSpc>
                          <a:spcPct val="115000"/>
                        </a:lnSpc>
                        <a:spcBef>
                          <a:spcPts val="160"/>
                        </a:spcBef>
                        <a:spcAft>
                          <a:spcPts val="0"/>
                        </a:spcAft>
                        <a:tabLst>
                          <a:tab pos="254000" algn="l"/>
                        </a:tabLst>
                      </a:pPr>
                      <a:r>
                        <a:rPr lang="en-US" sz="1200" dirty="0">
                          <a:solidFill>
                            <a:schemeClr val="tx1"/>
                          </a:solidFill>
                          <a:effectLst/>
                        </a:rPr>
                        <a:t>‐	</a:t>
                      </a:r>
                      <a:r>
                        <a:rPr lang="en-US" sz="1200" spc="5" dirty="0" err="1">
                          <a:solidFill>
                            <a:schemeClr val="tx1"/>
                          </a:solidFill>
                          <a:effectLst/>
                        </a:rPr>
                        <a:t>D</a:t>
                      </a:r>
                      <a:r>
                        <a:rPr lang="en-US" sz="1200" dirty="0" err="1">
                          <a:solidFill>
                            <a:schemeClr val="tx1"/>
                          </a:solidFill>
                          <a:effectLst/>
                        </a:rPr>
                        <a:t>ona</a:t>
                      </a:r>
                      <a:r>
                        <a:rPr lang="en-US" sz="1200" spc="-5" dirty="0" err="1">
                          <a:solidFill>
                            <a:schemeClr val="tx1"/>
                          </a:solidFill>
                          <a:effectLst/>
                        </a:rPr>
                        <a:t>t</a:t>
                      </a:r>
                      <a:r>
                        <a:rPr lang="en-US" sz="1200" dirty="0" err="1">
                          <a:solidFill>
                            <a:schemeClr val="tx1"/>
                          </a:solidFill>
                          <a:effectLst/>
                        </a:rPr>
                        <a:t>o</a:t>
                      </a:r>
                      <a:r>
                        <a:rPr lang="en-US" sz="1200" spc="-5" dirty="0" err="1">
                          <a:solidFill>
                            <a:schemeClr val="tx1"/>
                          </a:solidFill>
                          <a:effectLst/>
                        </a:rPr>
                        <a:t>r</a:t>
                      </a:r>
                      <a:r>
                        <a:rPr lang="en-US" sz="1200" dirty="0" err="1">
                          <a:solidFill>
                            <a:schemeClr val="tx1"/>
                          </a:solidFill>
                          <a:effectLst/>
                        </a:rPr>
                        <a:t>i</a:t>
                      </a:r>
                      <a:r>
                        <a:rPr lang="en-US" sz="1200" spc="-5" dirty="0">
                          <a:solidFill>
                            <a:schemeClr val="tx1"/>
                          </a:solidFill>
                          <a:effectLst/>
                        </a:rPr>
                        <a:t> </a:t>
                      </a:r>
                      <a:r>
                        <a:rPr lang="en-US" sz="1200" dirty="0">
                          <a:solidFill>
                            <a:schemeClr val="tx1"/>
                          </a:solidFill>
                          <a:effectLst/>
                        </a:rPr>
                        <a:t>di</a:t>
                      </a:r>
                      <a:r>
                        <a:rPr lang="en-US" sz="1200" spc="-5" dirty="0">
                          <a:solidFill>
                            <a:schemeClr val="tx1"/>
                          </a:solidFill>
                          <a:effectLst/>
                        </a:rPr>
                        <a:t> </a:t>
                      </a:r>
                      <a:r>
                        <a:rPr lang="en-US" sz="1200" dirty="0" err="1" smtClean="0">
                          <a:solidFill>
                            <a:schemeClr val="tx1"/>
                          </a:solidFill>
                          <a:effectLst/>
                        </a:rPr>
                        <a:t>s</a:t>
                      </a:r>
                      <a:r>
                        <a:rPr lang="en-US" sz="1200" spc="-5" dirty="0" err="1" smtClean="0">
                          <a:solidFill>
                            <a:schemeClr val="tx1"/>
                          </a:solidFill>
                          <a:effectLst/>
                        </a:rPr>
                        <a:t>a</a:t>
                      </a:r>
                      <a:r>
                        <a:rPr lang="en-US" sz="1200" spc="-10" dirty="0" err="1" smtClean="0">
                          <a:solidFill>
                            <a:schemeClr val="tx1"/>
                          </a:solidFill>
                          <a:effectLst/>
                        </a:rPr>
                        <a:t>n</a:t>
                      </a:r>
                      <a:r>
                        <a:rPr lang="en-US" sz="1200" dirty="0" err="1" smtClean="0">
                          <a:solidFill>
                            <a:schemeClr val="tx1"/>
                          </a:solidFill>
                          <a:effectLst/>
                        </a:rPr>
                        <a:t>gue</a:t>
                      </a:r>
                      <a:r>
                        <a:rPr lang="en-US" sz="1200" dirty="0" smtClean="0">
                          <a:solidFill>
                            <a:schemeClr val="tx1"/>
                          </a:solidFill>
                          <a:effectLst/>
                        </a:rPr>
                        <a:t>.</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186620">
                <a:tc>
                  <a:txBody>
                    <a:bodyPr/>
                    <a:lstStyle/>
                    <a:p>
                      <a:pPr marL="81915">
                        <a:lnSpc>
                          <a:spcPct val="115000"/>
                        </a:lnSpc>
                        <a:spcBef>
                          <a:spcPts val="160"/>
                        </a:spcBef>
                        <a:spcAft>
                          <a:spcPts val="0"/>
                        </a:spcAft>
                        <a:tabLst>
                          <a:tab pos="254000" algn="l"/>
                        </a:tabLst>
                      </a:pPr>
                      <a:r>
                        <a:rPr lang="en-US" sz="1200" dirty="0">
                          <a:solidFill>
                            <a:schemeClr val="tx1"/>
                          </a:solidFill>
                          <a:effectLst/>
                        </a:rPr>
                        <a:t>‐	Ba</a:t>
                      </a:r>
                      <a:r>
                        <a:rPr lang="en-US" sz="1200" spc="-20" dirty="0">
                          <a:solidFill>
                            <a:schemeClr val="tx1"/>
                          </a:solidFill>
                          <a:effectLst/>
                        </a:rPr>
                        <a:t>m</a:t>
                      </a:r>
                      <a:r>
                        <a:rPr lang="en-US" sz="1200" dirty="0">
                          <a:solidFill>
                            <a:schemeClr val="tx1"/>
                          </a:solidFill>
                          <a:effectLst/>
                        </a:rPr>
                        <a:t>b</a:t>
                      </a:r>
                      <a:r>
                        <a:rPr lang="en-US" sz="1200" spc="-5" dirty="0">
                          <a:solidFill>
                            <a:schemeClr val="tx1"/>
                          </a:solidFill>
                          <a:effectLst/>
                        </a:rPr>
                        <a:t>i</a:t>
                      </a:r>
                      <a:r>
                        <a:rPr lang="en-US" sz="1200" dirty="0">
                          <a:solidFill>
                            <a:schemeClr val="tx1"/>
                          </a:solidFill>
                          <a:effectLst/>
                        </a:rPr>
                        <a:t>ni</a:t>
                      </a:r>
                      <a:r>
                        <a:rPr lang="en-US" sz="1200" spc="-5" dirty="0">
                          <a:solidFill>
                            <a:schemeClr val="tx1"/>
                          </a:solidFill>
                          <a:effectLst/>
                        </a:rPr>
                        <a:t> </a:t>
                      </a:r>
                      <a:r>
                        <a:rPr lang="en-US" sz="1200" dirty="0" err="1">
                          <a:solidFill>
                            <a:schemeClr val="tx1"/>
                          </a:solidFill>
                          <a:effectLst/>
                        </a:rPr>
                        <a:t>s</a:t>
                      </a:r>
                      <a:r>
                        <a:rPr lang="en-US" sz="1200" spc="-5" dirty="0" err="1">
                          <a:solidFill>
                            <a:schemeClr val="tx1"/>
                          </a:solidFill>
                          <a:effectLst/>
                        </a:rPr>
                        <a:t>a</a:t>
                      </a:r>
                      <a:r>
                        <a:rPr lang="en-US" sz="1200" dirty="0" err="1">
                          <a:solidFill>
                            <a:schemeClr val="tx1"/>
                          </a:solidFill>
                          <a:effectLst/>
                        </a:rPr>
                        <a:t>ni</a:t>
                      </a:r>
                      <a:r>
                        <a:rPr lang="en-US" sz="1200" spc="-5" dirty="0">
                          <a:solidFill>
                            <a:schemeClr val="tx1"/>
                          </a:solidFill>
                          <a:effectLst/>
                        </a:rPr>
                        <a:t> </a:t>
                      </a:r>
                      <a:r>
                        <a:rPr lang="en-US" sz="1200" dirty="0" err="1">
                          <a:solidFill>
                            <a:schemeClr val="tx1"/>
                          </a:solidFill>
                          <a:effectLst/>
                        </a:rPr>
                        <a:t>ne</a:t>
                      </a:r>
                      <a:r>
                        <a:rPr lang="en-US" sz="1200" spc="-5" dirty="0" err="1">
                          <a:solidFill>
                            <a:schemeClr val="tx1"/>
                          </a:solidFill>
                          <a:effectLst/>
                        </a:rPr>
                        <a:t>ll</a:t>
                      </a:r>
                      <a:r>
                        <a:rPr lang="en-US" sz="1200" dirty="0" err="1">
                          <a:solidFill>
                            <a:schemeClr val="tx1"/>
                          </a:solidFill>
                          <a:effectLst/>
                        </a:rPr>
                        <a:t>a</a:t>
                      </a:r>
                      <a:r>
                        <a:rPr lang="en-US" sz="1200" dirty="0">
                          <a:solidFill>
                            <a:schemeClr val="tx1"/>
                          </a:solidFill>
                          <a:effectLst/>
                        </a:rPr>
                        <a:t> </a:t>
                      </a:r>
                      <a:r>
                        <a:rPr lang="en-US" sz="1200" spc="-5" dirty="0">
                          <a:solidFill>
                            <a:schemeClr val="tx1"/>
                          </a:solidFill>
                          <a:effectLst/>
                        </a:rPr>
                        <a:t>f</a:t>
                      </a:r>
                      <a:r>
                        <a:rPr lang="en-US" sz="1200" dirty="0">
                          <a:solidFill>
                            <a:schemeClr val="tx1"/>
                          </a:solidFill>
                          <a:effectLst/>
                        </a:rPr>
                        <a:t>a</a:t>
                      </a:r>
                      <a:r>
                        <a:rPr lang="en-US" sz="1200" spc="-5" dirty="0">
                          <a:solidFill>
                            <a:schemeClr val="tx1"/>
                          </a:solidFill>
                          <a:effectLst/>
                        </a:rPr>
                        <a:t>s</a:t>
                      </a:r>
                      <a:r>
                        <a:rPr lang="en-US" sz="1200" dirty="0">
                          <a:solidFill>
                            <a:schemeClr val="tx1"/>
                          </a:solidFill>
                          <a:effectLst/>
                        </a:rPr>
                        <a:t>c</a:t>
                      </a:r>
                      <a:r>
                        <a:rPr lang="en-US" sz="1200" spc="-5" dirty="0">
                          <a:solidFill>
                            <a:schemeClr val="tx1"/>
                          </a:solidFill>
                          <a:effectLst/>
                        </a:rPr>
                        <a:t>i</a:t>
                      </a:r>
                      <a:r>
                        <a:rPr lang="en-US" sz="1200" dirty="0">
                          <a:solidFill>
                            <a:schemeClr val="tx1"/>
                          </a:solidFill>
                          <a:effectLst/>
                        </a:rPr>
                        <a:t>a di</a:t>
                      </a:r>
                      <a:r>
                        <a:rPr lang="en-US" sz="1200" spc="-5" dirty="0">
                          <a:solidFill>
                            <a:schemeClr val="tx1"/>
                          </a:solidFill>
                          <a:effectLst/>
                        </a:rPr>
                        <a:t> </a:t>
                      </a:r>
                      <a:r>
                        <a:rPr lang="en-US" sz="1200" dirty="0" err="1">
                          <a:solidFill>
                            <a:schemeClr val="tx1"/>
                          </a:solidFill>
                          <a:effectLst/>
                        </a:rPr>
                        <a:t>e</a:t>
                      </a:r>
                      <a:r>
                        <a:rPr lang="en-US" sz="1200" spc="-5" dirty="0" err="1">
                          <a:solidFill>
                            <a:schemeClr val="tx1"/>
                          </a:solidFill>
                          <a:effectLst/>
                        </a:rPr>
                        <a:t>t</a:t>
                      </a:r>
                      <a:r>
                        <a:rPr lang="en-US" sz="1200" dirty="0" err="1">
                          <a:solidFill>
                            <a:schemeClr val="tx1"/>
                          </a:solidFill>
                          <a:effectLst/>
                        </a:rPr>
                        <a:t>à</a:t>
                      </a:r>
                      <a:r>
                        <a:rPr lang="en-US" sz="1200" dirty="0">
                          <a:solidFill>
                            <a:schemeClr val="tx1"/>
                          </a:solidFill>
                          <a:effectLst/>
                        </a:rPr>
                        <a:t> 6 </a:t>
                      </a:r>
                      <a:r>
                        <a:rPr lang="en-US" sz="1200" spc="-20" dirty="0" err="1">
                          <a:solidFill>
                            <a:schemeClr val="tx1"/>
                          </a:solidFill>
                          <a:effectLst/>
                        </a:rPr>
                        <a:t>m</a:t>
                      </a:r>
                      <a:r>
                        <a:rPr lang="en-US" sz="1200" dirty="0" err="1">
                          <a:solidFill>
                            <a:schemeClr val="tx1"/>
                          </a:solidFill>
                          <a:effectLst/>
                        </a:rPr>
                        <a:t>e</a:t>
                      </a:r>
                      <a:r>
                        <a:rPr lang="en-US" sz="1200" spc="-5" dirty="0" err="1">
                          <a:solidFill>
                            <a:schemeClr val="tx1"/>
                          </a:solidFill>
                          <a:effectLst/>
                        </a:rPr>
                        <a:t>s</a:t>
                      </a:r>
                      <a:r>
                        <a:rPr lang="en-US" sz="1200" dirty="0" err="1">
                          <a:solidFill>
                            <a:schemeClr val="tx1"/>
                          </a:solidFill>
                          <a:effectLst/>
                        </a:rPr>
                        <a:t>i</a:t>
                      </a:r>
                      <a:r>
                        <a:rPr lang="en-US" sz="1200" spc="10" dirty="0">
                          <a:solidFill>
                            <a:schemeClr val="tx1"/>
                          </a:solidFill>
                          <a:effectLst/>
                        </a:rPr>
                        <a:t> </a:t>
                      </a:r>
                      <a:r>
                        <a:rPr lang="en-US" sz="1200" dirty="0">
                          <a:solidFill>
                            <a:schemeClr val="tx1"/>
                          </a:solidFill>
                          <a:effectLst/>
                        </a:rPr>
                        <a:t>-</a:t>
                      </a:r>
                      <a:r>
                        <a:rPr lang="en-US" sz="1200" spc="-15" dirty="0">
                          <a:solidFill>
                            <a:schemeClr val="tx1"/>
                          </a:solidFill>
                          <a:effectLst/>
                        </a:rPr>
                        <a:t> </a:t>
                      </a:r>
                      <a:r>
                        <a:rPr lang="en-US" sz="1200" dirty="0">
                          <a:solidFill>
                            <a:schemeClr val="tx1"/>
                          </a:solidFill>
                          <a:effectLst/>
                        </a:rPr>
                        <a:t>6 </a:t>
                      </a:r>
                      <a:r>
                        <a:rPr lang="en-US" sz="1200" dirty="0" err="1">
                          <a:solidFill>
                            <a:schemeClr val="tx1"/>
                          </a:solidFill>
                          <a:effectLst/>
                        </a:rPr>
                        <a:t>ann</a:t>
                      </a:r>
                      <a:r>
                        <a:rPr lang="en-US" sz="1200" spc="-5" dirty="0" err="1">
                          <a:solidFill>
                            <a:schemeClr val="tx1"/>
                          </a:solidFill>
                          <a:effectLst/>
                        </a:rPr>
                        <a:t>i</a:t>
                      </a:r>
                      <a:r>
                        <a:rPr lang="en-US" sz="1200" dirty="0">
                          <a:solidFill>
                            <a:schemeClr val="tx1"/>
                          </a:solidFill>
                          <a:effectLst/>
                        </a:rPr>
                        <a:t>.</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r h="143597">
                <a:tc>
                  <a:txBody>
                    <a:bodyPr/>
                    <a:lstStyle/>
                    <a:p>
                      <a:pPr marL="81915">
                        <a:lnSpc>
                          <a:spcPts val="1225"/>
                        </a:lnSpc>
                        <a:spcAft>
                          <a:spcPts val="0"/>
                        </a:spcAft>
                        <a:tabLst>
                          <a:tab pos="254000" algn="l"/>
                        </a:tabLst>
                      </a:pPr>
                      <a:r>
                        <a:rPr lang="en-US" sz="1200" dirty="0">
                          <a:solidFill>
                            <a:schemeClr val="tx1"/>
                          </a:solidFill>
                          <a:effectLst/>
                        </a:rPr>
                        <a:t>‐	</a:t>
                      </a:r>
                      <a:r>
                        <a:rPr lang="en-US" sz="1200" dirty="0" err="1">
                          <a:solidFill>
                            <a:schemeClr val="tx1"/>
                          </a:solidFill>
                          <a:effectLst/>
                        </a:rPr>
                        <a:t>Sogge</a:t>
                      </a:r>
                      <a:r>
                        <a:rPr lang="en-US" sz="1200" spc="-5" dirty="0" err="1">
                          <a:solidFill>
                            <a:schemeClr val="tx1"/>
                          </a:solidFill>
                          <a:effectLst/>
                        </a:rPr>
                        <a:t>tt</a:t>
                      </a:r>
                      <a:r>
                        <a:rPr lang="en-US" sz="1200" dirty="0" err="1">
                          <a:solidFill>
                            <a:schemeClr val="tx1"/>
                          </a:solidFill>
                          <a:effectLst/>
                        </a:rPr>
                        <a:t>i</a:t>
                      </a:r>
                      <a:r>
                        <a:rPr lang="en-US" sz="1200" spc="-5" dirty="0">
                          <a:solidFill>
                            <a:schemeClr val="tx1"/>
                          </a:solidFill>
                          <a:effectLst/>
                        </a:rPr>
                        <a:t> </a:t>
                      </a:r>
                      <a:r>
                        <a:rPr lang="en-US" sz="1200" dirty="0" err="1">
                          <a:solidFill>
                            <a:schemeClr val="tx1"/>
                          </a:solidFill>
                          <a:effectLst/>
                        </a:rPr>
                        <a:t>ne</a:t>
                      </a:r>
                      <a:r>
                        <a:rPr lang="en-US" sz="1200" spc="-5" dirty="0" err="1">
                          <a:solidFill>
                            <a:schemeClr val="tx1"/>
                          </a:solidFill>
                          <a:effectLst/>
                        </a:rPr>
                        <a:t>ll</a:t>
                      </a:r>
                      <a:r>
                        <a:rPr lang="en-US" sz="1200" dirty="0" err="1">
                          <a:solidFill>
                            <a:schemeClr val="tx1"/>
                          </a:solidFill>
                          <a:effectLst/>
                        </a:rPr>
                        <a:t>a</a:t>
                      </a:r>
                      <a:r>
                        <a:rPr lang="en-US" sz="1200" dirty="0">
                          <a:solidFill>
                            <a:schemeClr val="tx1"/>
                          </a:solidFill>
                          <a:effectLst/>
                        </a:rPr>
                        <a:t> </a:t>
                      </a:r>
                      <a:r>
                        <a:rPr lang="en-US" sz="1200" spc="-5" dirty="0">
                          <a:solidFill>
                            <a:schemeClr val="tx1"/>
                          </a:solidFill>
                          <a:effectLst/>
                        </a:rPr>
                        <a:t>f</a:t>
                      </a:r>
                      <a:r>
                        <a:rPr lang="en-US" sz="1200" dirty="0">
                          <a:solidFill>
                            <a:schemeClr val="tx1"/>
                          </a:solidFill>
                          <a:effectLst/>
                        </a:rPr>
                        <a:t>a</a:t>
                      </a:r>
                      <a:r>
                        <a:rPr lang="en-US" sz="1200" spc="-5" dirty="0">
                          <a:solidFill>
                            <a:schemeClr val="tx1"/>
                          </a:solidFill>
                          <a:effectLst/>
                        </a:rPr>
                        <a:t>s</a:t>
                      </a:r>
                      <a:r>
                        <a:rPr lang="en-US" sz="1200" dirty="0">
                          <a:solidFill>
                            <a:schemeClr val="tx1"/>
                          </a:solidFill>
                          <a:effectLst/>
                        </a:rPr>
                        <a:t>c</a:t>
                      </a:r>
                      <a:r>
                        <a:rPr lang="en-US" sz="1200" spc="-5" dirty="0">
                          <a:solidFill>
                            <a:schemeClr val="tx1"/>
                          </a:solidFill>
                          <a:effectLst/>
                        </a:rPr>
                        <a:t>i</a:t>
                      </a:r>
                      <a:r>
                        <a:rPr lang="en-US" sz="1200" dirty="0">
                          <a:solidFill>
                            <a:schemeClr val="tx1"/>
                          </a:solidFill>
                          <a:effectLst/>
                        </a:rPr>
                        <a:t>a di</a:t>
                      </a:r>
                      <a:r>
                        <a:rPr lang="en-US" sz="1200" spc="-5" dirty="0">
                          <a:solidFill>
                            <a:schemeClr val="tx1"/>
                          </a:solidFill>
                          <a:effectLst/>
                        </a:rPr>
                        <a:t> </a:t>
                      </a:r>
                      <a:r>
                        <a:rPr lang="en-US" sz="1200" dirty="0" err="1">
                          <a:solidFill>
                            <a:schemeClr val="tx1"/>
                          </a:solidFill>
                          <a:effectLst/>
                        </a:rPr>
                        <a:t>e</a:t>
                      </a:r>
                      <a:r>
                        <a:rPr lang="en-US" sz="1200" spc="-5" dirty="0" err="1">
                          <a:solidFill>
                            <a:schemeClr val="tx1"/>
                          </a:solidFill>
                          <a:effectLst/>
                        </a:rPr>
                        <a:t>t</a:t>
                      </a:r>
                      <a:r>
                        <a:rPr lang="en-US" sz="1200" dirty="0" err="1">
                          <a:solidFill>
                            <a:schemeClr val="tx1"/>
                          </a:solidFill>
                          <a:effectLst/>
                        </a:rPr>
                        <a:t>à</a:t>
                      </a:r>
                      <a:r>
                        <a:rPr lang="en-US" sz="1200" dirty="0">
                          <a:solidFill>
                            <a:schemeClr val="tx1"/>
                          </a:solidFill>
                          <a:effectLst/>
                        </a:rPr>
                        <a:t> </a:t>
                      </a:r>
                      <a:r>
                        <a:rPr lang="en-US" sz="1200" spc="-15" dirty="0">
                          <a:solidFill>
                            <a:schemeClr val="tx1"/>
                          </a:solidFill>
                          <a:effectLst/>
                        </a:rPr>
                        <a:t>6</a:t>
                      </a:r>
                      <a:r>
                        <a:rPr lang="en-US" sz="1200" dirty="0">
                          <a:solidFill>
                            <a:schemeClr val="tx1"/>
                          </a:solidFill>
                          <a:effectLst/>
                        </a:rPr>
                        <a:t>0</a:t>
                      </a:r>
                      <a:r>
                        <a:rPr lang="en-US" sz="1200" spc="-15" dirty="0">
                          <a:solidFill>
                            <a:schemeClr val="tx1"/>
                          </a:solidFill>
                          <a:effectLst/>
                        </a:rPr>
                        <a:t>-</a:t>
                      </a:r>
                      <a:r>
                        <a:rPr lang="en-US" sz="1200" dirty="0">
                          <a:solidFill>
                            <a:schemeClr val="tx1"/>
                          </a:solidFill>
                          <a:effectLst/>
                        </a:rPr>
                        <a:t>64 </a:t>
                      </a:r>
                      <a:r>
                        <a:rPr lang="en-US" sz="1200" dirty="0" err="1" smtClean="0">
                          <a:solidFill>
                            <a:schemeClr val="tx1"/>
                          </a:solidFill>
                          <a:effectLst/>
                        </a:rPr>
                        <a:t>ann</a:t>
                      </a:r>
                      <a:r>
                        <a:rPr lang="en-US" sz="1200" spc="-5" dirty="0" err="1" smtClean="0">
                          <a:solidFill>
                            <a:schemeClr val="tx1"/>
                          </a:solidFill>
                          <a:effectLst/>
                        </a:rPr>
                        <a:t>i</a:t>
                      </a:r>
                      <a:r>
                        <a:rPr lang="en-US" sz="1200" spc="-5" dirty="0" smtClean="0">
                          <a:solidFill>
                            <a:schemeClr val="tx1"/>
                          </a:solidFill>
                          <a:effectLst/>
                        </a:rPr>
                        <a:t>.</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r>
            </a:tbl>
          </a:graphicData>
        </a:graphic>
      </p:graphicFrame>
    </p:spTree>
    <p:extLst>
      <p:ext uri="{BB962C8B-B14F-4D97-AF65-F5344CB8AC3E}">
        <p14:creationId xmlns:p14="http://schemas.microsoft.com/office/powerpoint/2010/main" val="3101396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7231" y="1131590"/>
            <a:ext cx="7886700" cy="2448272"/>
          </a:xfrm>
        </p:spPr>
        <p:txBody>
          <a:bodyPr>
            <a:normAutofit/>
          </a:bodyPr>
          <a:lstStyle/>
          <a:p>
            <a:r>
              <a:rPr lang="it-IT" b="1" dirty="0">
                <a:solidFill>
                  <a:schemeClr val="accent5">
                    <a:lumMod val="50000"/>
                  </a:schemeClr>
                </a:solidFill>
                <a:latin typeface="Arial Black" pitchFamily="34" charset="0"/>
              </a:rPr>
              <a:t>Il Vaccino in uso in </a:t>
            </a:r>
            <a:r>
              <a:rPr lang="it-IT" b="1" dirty="0" smtClean="0">
                <a:solidFill>
                  <a:schemeClr val="accent5">
                    <a:lumMod val="50000"/>
                  </a:schemeClr>
                </a:solidFill>
                <a:latin typeface="Arial Black" pitchFamily="34" charset="0"/>
              </a:rPr>
              <a:t>Piemonte</a:t>
            </a:r>
            <a:br>
              <a:rPr lang="it-IT" b="1" dirty="0" smtClean="0">
                <a:solidFill>
                  <a:schemeClr val="accent5">
                    <a:lumMod val="50000"/>
                  </a:schemeClr>
                </a:solidFill>
                <a:latin typeface="Arial Black" pitchFamily="34" charset="0"/>
              </a:rPr>
            </a:br>
            <a:r>
              <a:rPr lang="it-IT" b="1" dirty="0" smtClean="0">
                <a:solidFill>
                  <a:schemeClr val="accent5">
                    <a:lumMod val="50000"/>
                  </a:schemeClr>
                </a:solidFill>
                <a:latin typeface="Arial Black" pitchFamily="34" charset="0"/>
              </a:rPr>
              <a:t>Stagione </a:t>
            </a:r>
            <a:r>
              <a:rPr lang="it-IT" b="1" dirty="0" smtClean="0">
                <a:solidFill>
                  <a:schemeClr val="accent5">
                    <a:lumMod val="50000"/>
                  </a:schemeClr>
                </a:solidFill>
                <a:latin typeface="Arial Black" pitchFamily="34" charset="0"/>
              </a:rPr>
              <a:t>2022-2023</a:t>
            </a:r>
            <a:endParaRPr lang="it-IT" dirty="0"/>
          </a:p>
        </p:txBody>
      </p:sp>
    </p:spTree>
    <p:extLst>
      <p:ext uri="{BB962C8B-B14F-4D97-AF65-F5344CB8AC3E}">
        <p14:creationId xmlns:p14="http://schemas.microsoft.com/office/powerpoint/2010/main" val="170291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A46F720-BFF2-6E98-5061-C7EC7E77AB84}"/>
              </a:ext>
            </a:extLst>
          </p:cNvPr>
          <p:cNvSpPr>
            <a:spLocks noGrp="1"/>
          </p:cNvSpPr>
          <p:nvPr>
            <p:ph type="title"/>
          </p:nvPr>
        </p:nvSpPr>
        <p:spPr>
          <a:xfrm>
            <a:off x="1422106" y="79746"/>
            <a:ext cx="6443330" cy="208490"/>
          </a:xfrm>
        </p:spPr>
        <p:txBody>
          <a:bodyPr>
            <a:noAutofit/>
          </a:bodyPr>
          <a:lstStyle/>
          <a:p>
            <a:pPr lvl="0" algn="ctr" eaLnBrk="0" fontAlgn="base" hangingPunct="0">
              <a:lnSpc>
                <a:spcPct val="100000"/>
              </a:lnSpc>
              <a:spcAft>
                <a:spcPct val="0"/>
              </a:spcAft>
            </a:pPr>
            <a:r>
              <a:rPr lang="it-IT" altLang="it-IT" sz="788" dirty="0"/>
              <a:t/>
            </a:r>
            <a:br>
              <a:rPr lang="it-IT" altLang="it-IT" sz="788" dirty="0"/>
            </a:br>
            <a:r>
              <a:rPr lang="it-IT" altLang="it-IT" sz="1200" dirty="0">
                <a:latin typeface="Calibri" panose="020F0502020204030204" pitchFamily="34" charset="0"/>
                <a:ea typeface="Times New Roman" panose="02020603050405020304" pitchFamily="18" charset="0"/>
              </a:rPr>
              <a:t>I vaccini in uso per la campagna 2022-2023 in Piemonte</a:t>
            </a:r>
            <a:r>
              <a:rPr lang="it-IT" altLang="it-IT" sz="788" dirty="0"/>
              <a:t/>
            </a:r>
            <a:br>
              <a:rPr lang="it-IT" altLang="it-IT" sz="788" dirty="0"/>
            </a:br>
            <a:endParaRPr lang="it-IT" sz="1200" dirty="0"/>
          </a:p>
        </p:txBody>
      </p:sp>
      <p:graphicFrame>
        <p:nvGraphicFramePr>
          <p:cNvPr id="4" name="Segnaposto contenuto 3">
            <a:extLst>
              <a:ext uri="{FF2B5EF4-FFF2-40B4-BE49-F238E27FC236}">
                <a16:creationId xmlns="" xmlns:a16="http://schemas.microsoft.com/office/drawing/2014/main" id="{8674CE68-A4A4-F805-E05C-658A28F4135F}"/>
              </a:ext>
            </a:extLst>
          </p:cNvPr>
          <p:cNvGraphicFramePr>
            <a:graphicFrameLocks noGrp="1"/>
          </p:cNvGraphicFramePr>
          <p:nvPr>
            <p:ph idx="1"/>
          </p:nvPr>
        </p:nvGraphicFramePr>
        <p:xfrm>
          <a:off x="1143000" y="1"/>
          <a:ext cx="6858000" cy="5070749"/>
        </p:xfrm>
        <a:graphic>
          <a:graphicData uri="http://schemas.openxmlformats.org/drawingml/2006/table">
            <a:tbl>
              <a:tblPr firstRow="1" firstCol="1" bandRow="1">
                <a:tableStyleId>{5C22544A-7EE6-4342-B048-85BDC9FD1C3A}</a:tableStyleId>
              </a:tblPr>
              <a:tblGrid>
                <a:gridCol w="1858059">
                  <a:extLst>
                    <a:ext uri="{9D8B030D-6E8A-4147-A177-3AD203B41FA5}">
                      <a16:colId xmlns="" xmlns:a16="http://schemas.microsoft.com/office/drawing/2014/main" val="1488581560"/>
                    </a:ext>
                  </a:extLst>
                </a:gridCol>
                <a:gridCol w="2558624">
                  <a:extLst>
                    <a:ext uri="{9D8B030D-6E8A-4147-A177-3AD203B41FA5}">
                      <a16:colId xmlns="" xmlns:a16="http://schemas.microsoft.com/office/drawing/2014/main" val="2687846072"/>
                    </a:ext>
                  </a:extLst>
                </a:gridCol>
                <a:gridCol w="2441317">
                  <a:extLst>
                    <a:ext uri="{9D8B030D-6E8A-4147-A177-3AD203B41FA5}">
                      <a16:colId xmlns="" xmlns:a16="http://schemas.microsoft.com/office/drawing/2014/main" val="4268363366"/>
                    </a:ext>
                  </a:extLst>
                </a:gridCol>
              </a:tblGrid>
              <a:tr h="206361">
                <a:tc>
                  <a:txBody>
                    <a:bodyPr/>
                    <a:lstStyle/>
                    <a:p>
                      <a:pPr algn="ctr">
                        <a:lnSpc>
                          <a:spcPct val="115000"/>
                        </a:lnSpc>
                        <a:spcBef>
                          <a:spcPts val="600"/>
                        </a:spcBef>
                      </a:pPr>
                      <a:r>
                        <a:rPr lang="it-IT" sz="800" dirty="0">
                          <a:effectLst/>
                        </a:rPr>
                        <a:t>Tipologia di vaccino</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lgn="ctr">
                        <a:lnSpc>
                          <a:spcPct val="115000"/>
                        </a:lnSpc>
                        <a:spcBef>
                          <a:spcPts val="600"/>
                        </a:spcBef>
                      </a:pPr>
                      <a:r>
                        <a:rPr lang="it-IT" sz="800">
                          <a:effectLst/>
                        </a:rPr>
                        <a:t>Indicazioni d’uso</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lgn="ctr">
                        <a:lnSpc>
                          <a:spcPct val="115000"/>
                        </a:lnSpc>
                        <a:spcBef>
                          <a:spcPts val="600"/>
                        </a:spcBef>
                      </a:pPr>
                      <a:r>
                        <a:rPr lang="it-IT" sz="800">
                          <a:effectLst/>
                        </a:rPr>
                        <a:t>Target vaccinale per il Piemonte</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extLst>
                  <a:ext uri="{0D108BD9-81ED-4DB2-BD59-A6C34878D82A}">
                    <a16:rowId xmlns="" xmlns:a16="http://schemas.microsoft.com/office/drawing/2014/main" val="2976343064"/>
                  </a:ext>
                </a:extLst>
              </a:tr>
              <a:tr h="1049876">
                <a:tc>
                  <a:txBody>
                    <a:bodyPr/>
                    <a:lstStyle/>
                    <a:p>
                      <a:r>
                        <a:rPr lang="it-IT" sz="800" dirty="0">
                          <a:effectLst/>
                        </a:rPr>
                        <a:t>Vaccino influenzale quadrivalente preparato con virus frammentati “split”, inattivati</a:t>
                      </a:r>
                      <a:endParaRPr lang="it-IT" sz="900" dirty="0">
                        <a:effectLst/>
                      </a:endParaRPr>
                    </a:p>
                    <a:p>
                      <a:r>
                        <a:rPr lang="it-IT" sz="800" dirty="0">
                          <a:effectLst/>
                        </a:rPr>
                        <a:t> </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spcBef>
                          <a:spcPts val="600"/>
                        </a:spcBef>
                      </a:pPr>
                      <a:r>
                        <a:rPr lang="it-IT" sz="800" dirty="0">
                          <a:effectLst/>
                        </a:rPr>
                        <a:t>Indicato per i soggetti di età pari o superiore a 6 mesi.</a:t>
                      </a:r>
                    </a:p>
                    <a:p>
                      <a:pPr>
                        <a:spcBef>
                          <a:spcPts val="600"/>
                        </a:spcBef>
                      </a:pPr>
                      <a:r>
                        <a:rPr lang="it-IT" sz="800" dirty="0">
                          <a:effectLst/>
                        </a:rPr>
                        <a:t>1 Dose per via IM nel deltoide.</a:t>
                      </a:r>
                    </a:p>
                    <a:p>
                      <a:pPr>
                        <a:spcBef>
                          <a:spcPts val="600"/>
                        </a:spcBef>
                      </a:pPr>
                      <a:r>
                        <a:rPr lang="it-IT" sz="800" dirty="0">
                          <a:effectLst/>
                        </a:rPr>
                        <a:t>Nei bambini dai 6 mesi fino al compimento dei 9 anni se mai vaccinati in precedenza, devono essere somministrate due dosi di vaccino a distanza di almeno quattro settimane.</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tc>
                <a:tc>
                  <a:txBody>
                    <a:bodyPr/>
                    <a:lstStyle/>
                    <a:p>
                      <a:pPr algn="just"/>
                      <a:r>
                        <a:rPr lang="it-IT" sz="800" dirty="0">
                          <a:effectLst/>
                        </a:rPr>
                        <a:t>Da somministrare ai soggetti di età pari o superiore a 6 mesi di età e </a:t>
                      </a:r>
                      <a:r>
                        <a:rPr lang="it-IT" sz="800" u="sng" dirty="0">
                          <a:effectLst/>
                        </a:rPr>
                        <a:t>fino a 84 anni </a:t>
                      </a:r>
                      <a:r>
                        <a:rPr lang="it-IT" sz="800" dirty="0">
                          <a:effectLst/>
                        </a:rPr>
                        <a:t>di età (coorte 1938). Una volta conclusa tale platea, in caso di mancato esaurimento delle scorte, da somministrare ai soggetti di 85 anni di età e oltre (ovvero a partire dalla coorte 1937)</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extLst>
                  <a:ext uri="{0D108BD9-81ED-4DB2-BD59-A6C34878D82A}">
                    <a16:rowId xmlns="" xmlns:a16="http://schemas.microsoft.com/office/drawing/2014/main" val="366386611"/>
                  </a:ext>
                </a:extLst>
              </a:tr>
              <a:tr h="1044320">
                <a:tc>
                  <a:txBody>
                    <a:bodyPr/>
                    <a:lstStyle/>
                    <a:p>
                      <a:pPr algn="just">
                        <a:spcBef>
                          <a:spcPts val="600"/>
                        </a:spcBef>
                        <a:spcAft>
                          <a:spcPts val="1200"/>
                        </a:spcAft>
                      </a:pPr>
                      <a:r>
                        <a:rPr lang="it-IT" sz="800" dirty="0">
                          <a:effectLst/>
                        </a:rPr>
                        <a:t>Vaccino influenzale quadrivalente prodotto in colture cellulari</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spcBef>
                          <a:spcPts val="600"/>
                        </a:spcBef>
                      </a:pPr>
                      <a:r>
                        <a:rPr lang="it-IT" sz="800" dirty="0">
                          <a:effectLst/>
                        </a:rPr>
                        <a:t>Indicato per i soggetti a partire dall’età di 2 anni.</a:t>
                      </a:r>
                    </a:p>
                    <a:p>
                      <a:pPr>
                        <a:spcBef>
                          <a:spcPts val="600"/>
                        </a:spcBef>
                      </a:pPr>
                      <a:r>
                        <a:rPr lang="it-IT" sz="800" dirty="0">
                          <a:effectLst/>
                        </a:rPr>
                        <a:t>1 Dose per via IM nel deltoide.</a:t>
                      </a:r>
                    </a:p>
                    <a:p>
                      <a:pPr>
                        <a:spcBef>
                          <a:spcPts val="600"/>
                        </a:spcBef>
                      </a:pPr>
                      <a:r>
                        <a:rPr lang="it-IT" sz="800" dirty="0">
                          <a:effectLst/>
                        </a:rPr>
                        <a:t>Nei bambini 24 mesi fino al compimento dei 9 anni se mai vaccinati in precedenza, devono essere somministrate due dosi di vaccino a distanza di almeno quattro settimane.</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tc>
                <a:tc>
                  <a:txBody>
                    <a:bodyPr/>
                    <a:lstStyle/>
                    <a:p>
                      <a:pPr algn="just">
                        <a:spcBef>
                          <a:spcPts val="600"/>
                        </a:spcBef>
                      </a:pPr>
                      <a:r>
                        <a:rPr lang="it-IT" sz="800" dirty="0">
                          <a:effectLst/>
                        </a:rPr>
                        <a:t>Da somministrare ai soggetti di età pari o superiore a 24 mesi di età e </a:t>
                      </a:r>
                      <a:r>
                        <a:rPr lang="it-IT" sz="800" u="sng" dirty="0">
                          <a:effectLst/>
                        </a:rPr>
                        <a:t>fino a 84 anni </a:t>
                      </a:r>
                      <a:r>
                        <a:rPr lang="it-IT" sz="800" dirty="0">
                          <a:effectLst/>
                        </a:rPr>
                        <a:t>di età (coorte 1938). Una volta conclusa tale platea, in caso di mancato esaurimento delle scorte, da somministrare ai soggetti di 85 anni di età e oltre (ovvero a partire dalla coorte 1937)</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extLst>
                  <a:ext uri="{0D108BD9-81ED-4DB2-BD59-A6C34878D82A}">
                    <a16:rowId xmlns="" xmlns:a16="http://schemas.microsoft.com/office/drawing/2014/main" val="3886831378"/>
                  </a:ext>
                </a:extLst>
              </a:tr>
              <a:tr h="754574">
                <a:tc>
                  <a:txBody>
                    <a:bodyPr/>
                    <a:lstStyle/>
                    <a:p>
                      <a:pPr>
                        <a:spcBef>
                          <a:spcPts val="600"/>
                        </a:spcBef>
                      </a:pPr>
                      <a:r>
                        <a:rPr lang="it-IT" sz="800">
                          <a:effectLst/>
                        </a:rPr>
                        <a:t>Vaccino antinfluenzale quadrivalente adiuvato con MF59</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spcBef>
                          <a:spcPts val="600"/>
                        </a:spcBef>
                      </a:pPr>
                      <a:r>
                        <a:rPr lang="it-IT" sz="800" dirty="0">
                          <a:effectLst/>
                        </a:rPr>
                        <a:t>Indicato per i soggetti di età pari o superiore a 65 anni.</a:t>
                      </a:r>
                    </a:p>
                    <a:p>
                      <a:pPr>
                        <a:spcBef>
                          <a:spcPts val="600"/>
                        </a:spcBef>
                      </a:pPr>
                      <a:r>
                        <a:rPr lang="it-IT" sz="800" dirty="0">
                          <a:effectLst/>
                        </a:rPr>
                        <a:t>1 Dose per via IM nel deltoide</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spcBef>
                          <a:spcPts val="600"/>
                        </a:spcBef>
                      </a:pPr>
                      <a:r>
                        <a:rPr lang="it-IT" sz="800" dirty="0">
                          <a:effectLst/>
                        </a:rPr>
                        <a:t>Da destinare prioritariamente ai soggetti </a:t>
                      </a:r>
                      <a:r>
                        <a:rPr lang="it-IT" sz="800" u="sng" dirty="0">
                          <a:effectLst/>
                        </a:rPr>
                        <a:t>di età pari o superiore a 85 anni (</a:t>
                      </a:r>
                      <a:r>
                        <a:rPr lang="it-IT" sz="800" dirty="0">
                          <a:effectLst/>
                        </a:rPr>
                        <a:t>ovvero a partire dalla coorte 1937) e una volta conclusa tale platea, e in caso di mancato esaurimento delle scorte, da destinare ai soggetti di età ≥65 anni</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extLst>
                  <a:ext uri="{0D108BD9-81ED-4DB2-BD59-A6C34878D82A}">
                    <a16:rowId xmlns="" xmlns:a16="http://schemas.microsoft.com/office/drawing/2014/main" val="1722545750"/>
                  </a:ext>
                </a:extLst>
              </a:tr>
              <a:tr h="1632401">
                <a:tc>
                  <a:txBody>
                    <a:bodyPr/>
                    <a:lstStyle/>
                    <a:p>
                      <a:pPr>
                        <a:spcBef>
                          <a:spcPts val="600"/>
                        </a:spcBef>
                      </a:pPr>
                      <a:r>
                        <a:rPr lang="it-IT" sz="800">
                          <a:effectLst/>
                        </a:rPr>
                        <a:t>Vaccino antinfluenzale a spray nasale (vivo attenuato)</a:t>
                      </a:r>
                      <a:endParaRPr lang="it-IT"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spcBef>
                          <a:spcPts val="600"/>
                        </a:spcBef>
                      </a:pPr>
                      <a:r>
                        <a:rPr lang="it-IT" sz="800" dirty="0">
                          <a:effectLst/>
                        </a:rPr>
                        <a:t>1 dose da 0,2 ml (0,1 ml somministrati per ogni narice). </a:t>
                      </a:r>
                    </a:p>
                    <a:p>
                      <a:pPr>
                        <a:spcBef>
                          <a:spcPts val="600"/>
                        </a:spcBef>
                      </a:pPr>
                      <a:r>
                        <a:rPr lang="it-IT" sz="800" dirty="0">
                          <a:effectLst/>
                        </a:rPr>
                        <a:t>Nei bambini dai 24 mesi fino al compimento dei 9 anni se mai vaccinati in precedenza, devono essere somministrate due dosi di vaccino a distanza di almeno quattro settimane.</a:t>
                      </a:r>
                    </a:p>
                    <a:p>
                      <a:pPr>
                        <a:spcBef>
                          <a:spcPts val="600"/>
                        </a:spcBef>
                      </a:pPr>
                      <a:r>
                        <a:rPr lang="it-IT" sz="800" dirty="0">
                          <a:effectLst/>
                        </a:rPr>
                        <a:t>Non utilizzare nei soggetti con:</a:t>
                      </a:r>
                    </a:p>
                    <a:p>
                      <a:pPr marL="342900" lvl="0" indent="-342900">
                        <a:buFont typeface="Symbol" pitchFamily="2" charset="2"/>
                        <a:buChar char=""/>
                      </a:pPr>
                      <a:r>
                        <a:rPr lang="it-IT" sz="800" dirty="0">
                          <a:effectLst/>
                        </a:rPr>
                        <a:t>immunodeficienza;</a:t>
                      </a:r>
                    </a:p>
                    <a:p>
                      <a:pPr marL="342900" lvl="0" indent="-342900">
                        <a:buFont typeface="Symbol" pitchFamily="2" charset="2"/>
                        <a:buChar char=""/>
                      </a:pPr>
                      <a:r>
                        <a:rPr lang="it-IT" sz="800" dirty="0">
                          <a:effectLst/>
                        </a:rPr>
                        <a:t>asma severo o dispnea; </a:t>
                      </a:r>
                    </a:p>
                    <a:p>
                      <a:pPr marL="342900" lvl="0" indent="-342900">
                        <a:buFont typeface="Symbol" pitchFamily="2" charset="2"/>
                        <a:buChar char=""/>
                      </a:pPr>
                      <a:r>
                        <a:rPr lang="it-IT" sz="800" dirty="0">
                          <a:effectLst/>
                        </a:rPr>
                        <a:t>contatti di soggetti immunocompromessi;</a:t>
                      </a:r>
                    </a:p>
                    <a:p>
                      <a:pPr marL="342900" lvl="0" indent="-342900">
                        <a:buFont typeface="Symbol" pitchFamily="2" charset="2"/>
                        <a:buChar char=""/>
                      </a:pPr>
                      <a:r>
                        <a:rPr lang="it-IT" sz="800" dirty="0">
                          <a:effectLst/>
                        </a:rPr>
                        <a:t>che assumono una terapia a base di salicilati.</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tc>
                <a:tc>
                  <a:txBody>
                    <a:bodyPr/>
                    <a:lstStyle/>
                    <a:p>
                      <a:pPr>
                        <a:spcBef>
                          <a:spcPts val="600"/>
                        </a:spcBef>
                      </a:pPr>
                      <a:r>
                        <a:rPr lang="it-IT" sz="800" dirty="0">
                          <a:effectLst/>
                        </a:rPr>
                        <a:t>Da somministrare nei bambini di età pari e superiore a 24 mesi e fino al compimento dei 18 anni. </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extLst>
                  <a:ext uri="{0D108BD9-81ED-4DB2-BD59-A6C34878D82A}">
                    <a16:rowId xmlns="" xmlns:a16="http://schemas.microsoft.com/office/drawing/2014/main" val="2940296840"/>
                  </a:ext>
                </a:extLst>
              </a:tr>
              <a:tr h="383217">
                <a:tc>
                  <a:txBody>
                    <a:bodyPr/>
                    <a:lstStyle/>
                    <a:p>
                      <a:pPr>
                        <a:spcBef>
                          <a:spcPts val="600"/>
                        </a:spcBef>
                      </a:pPr>
                      <a:r>
                        <a:rPr lang="it-IT" sz="800" dirty="0">
                          <a:effectLst/>
                        </a:rPr>
                        <a:t>Vaccino quadrivalente (split, inattivato) ad alto dosaggio (60 microgrammi HA/ceppo</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spcBef>
                          <a:spcPts val="600"/>
                        </a:spcBef>
                      </a:pPr>
                      <a:r>
                        <a:rPr lang="it-IT" sz="800" dirty="0">
                          <a:effectLst/>
                        </a:rPr>
                        <a:t>Indicato per i soggetti di età pari o superiore a 60 anni.</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tc>
                  <a:txBody>
                    <a:bodyPr/>
                    <a:lstStyle/>
                    <a:p>
                      <a:pPr>
                        <a:lnSpc>
                          <a:spcPct val="115000"/>
                        </a:lnSpc>
                        <a:spcBef>
                          <a:spcPts val="600"/>
                        </a:spcBef>
                      </a:pPr>
                      <a:r>
                        <a:rPr lang="it-IT" sz="800" dirty="0">
                          <a:effectLst/>
                        </a:rPr>
                        <a:t>Da somministrare nei soggetti ospiti di RSA e distribuito tramite il canale ASL</a:t>
                      </a:r>
                      <a:endParaRPr lang="it-IT"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001" marR="27001" marT="0" marB="0" anchor="ctr"/>
                </a:tc>
                <a:extLst>
                  <a:ext uri="{0D108BD9-81ED-4DB2-BD59-A6C34878D82A}">
                    <a16:rowId xmlns="" xmlns:a16="http://schemas.microsoft.com/office/drawing/2014/main" val="25203631"/>
                  </a:ext>
                </a:extLst>
              </a:tr>
            </a:tbl>
          </a:graphicData>
        </a:graphic>
      </p:graphicFrame>
      <p:sp>
        <p:nvSpPr>
          <p:cNvPr id="3" name="Rettangolo con angoli arrotondati 2">
            <a:extLst>
              <a:ext uri="{FF2B5EF4-FFF2-40B4-BE49-F238E27FC236}">
                <a16:creationId xmlns="" xmlns:a16="http://schemas.microsoft.com/office/drawing/2014/main" id="{E5919551-172A-2016-3917-A664B8B01499}"/>
              </a:ext>
            </a:extLst>
          </p:cNvPr>
          <p:cNvSpPr/>
          <p:nvPr/>
        </p:nvSpPr>
        <p:spPr>
          <a:xfrm>
            <a:off x="5547123" y="214939"/>
            <a:ext cx="2453878" cy="10657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it-IT" sz="1350">
              <a:solidFill>
                <a:prstClr val="white"/>
              </a:solidFill>
              <a:latin typeface="Century Gothic" panose="020B0502020202020204"/>
            </a:endParaRPr>
          </a:p>
        </p:txBody>
      </p:sp>
      <p:sp>
        <p:nvSpPr>
          <p:cNvPr id="5" name="Rettangolo con angoli arrotondati 4">
            <a:extLst>
              <a:ext uri="{FF2B5EF4-FFF2-40B4-BE49-F238E27FC236}">
                <a16:creationId xmlns="" xmlns:a16="http://schemas.microsoft.com/office/drawing/2014/main" id="{0F3FAC02-9ECB-2EB4-8FD7-9A3BAE267859}"/>
              </a:ext>
            </a:extLst>
          </p:cNvPr>
          <p:cNvSpPr/>
          <p:nvPr/>
        </p:nvSpPr>
        <p:spPr>
          <a:xfrm>
            <a:off x="5547123" y="1280710"/>
            <a:ext cx="2453878" cy="10657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it-IT" sz="1350">
              <a:solidFill>
                <a:prstClr val="white"/>
              </a:solidFill>
              <a:latin typeface="Century Gothic" panose="020B0502020202020204"/>
            </a:endParaRPr>
          </a:p>
        </p:txBody>
      </p:sp>
      <p:sp>
        <p:nvSpPr>
          <p:cNvPr id="6" name="Rettangolo con angoli arrotondati 5">
            <a:extLst>
              <a:ext uri="{FF2B5EF4-FFF2-40B4-BE49-F238E27FC236}">
                <a16:creationId xmlns="" xmlns:a16="http://schemas.microsoft.com/office/drawing/2014/main" id="{B11E1524-29FE-FCEE-4B70-76645F2EE279}"/>
              </a:ext>
            </a:extLst>
          </p:cNvPr>
          <p:cNvSpPr/>
          <p:nvPr/>
        </p:nvSpPr>
        <p:spPr>
          <a:xfrm>
            <a:off x="5547123" y="2346480"/>
            <a:ext cx="2453878" cy="6654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it-IT" sz="1350">
              <a:solidFill>
                <a:prstClr val="white"/>
              </a:solidFill>
              <a:latin typeface="Century Gothic" panose="020B0502020202020204"/>
            </a:endParaRPr>
          </a:p>
        </p:txBody>
      </p:sp>
      <p:sp>
        <p:nvSpPr>
          <p:cNvPr id="7" name="Rettangolo con angoli arrotondati 6">
            <a:extLst>
              <a:ext uri="{FF2B5EF4-FFF2-40B4-BE49-F238E27FC236}">
                <a16:creationId xmlns="" xmlns:a16="http://schemas.microsoft.com/office/drawing/2014/main" id="{81DE6DA3-346B-4F3A-146C-1908B2C5EB82}"/>
              </a:ext>
            </a:extLst>
          </p:cNvPr>
          <p:cNvSpPr/>
          <p:nvPr/>
        </p:nvSpPr>
        <p:spPr>
          <a:xfrm>
            <a:off x="5547122" y="4682728"/>
            <a:ext cx="2453877" cy="4607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it-IT" sz="1350">
              <a:solidFill>
                <a:prstClr val="white"/>
              </a:solidFill>
              <a:latin typeface="Century Gothic" panose="020B0502020202020204"/>
            </a:endParaRPr>
          </a:p>
        </p:txBody>
      </p:sp>
    </p:spTree>
    <p:extLst>
      <p:ext uri="{BB962C8B-B14F-4D97-AF65-F5344CB8AC3E}">
        <p14:creationId xmlns:p14="http://schemas.microsoft.com/office/powerpoint/2010/main" val="5502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1210" y="0"/>
            <a:ext cx="7886700" cy="739502"/>
          </a:xfrm>
        </p:spPr>
        <p:txBody>
          <a:bodyPr>
            <a:normAutofit/>
          </a:bodyPr>
          <a:lstStyle/>
          <a:p>
            <a:r>
              <a:rPr lang="it-IT" sz="3000" b="1" dirty="0">
                <a:solidFill>
                  <a:schemeClr val="accent5">
                    <a:lumMod val="50000"/>
                  </a:schemeClr>
                </a:solidFill>
                <a:latin typeface="Arial Black" pitchFamily="34" charset="0"/>
              </a:rPr>
              <a:t>Somministrazione</a:t>
            </a:r>
          </a:p>
        </p:txBody>
      </p:sp>
      <p:sp>
        <p:nvSpPr>
          <p:cNvPr id="3" name="Segnaposto contenuto 2"/>
          <p:cNvSpPr>
            <a:spLocks noGrp="1"/>
          </p:cNvSpPr>
          <p:nvPr>
            <p:ph idx="1"/>
          </p:nvPr>
        </p:nvSpPr>
        <p:spPr>
          <a:xfrm>
            <a:off x="323528" y="915566"/>
            <a:ext cx="8640960" cy="3888432"/>
          </a:xfrm>
        </p:spPr>
        <p:txBody>
          <a:bodyPr>
            <a:normAutofit fontScale="70000" lnSpcReduction="20000"/>
          </a:bodyPr>
          <a:lstStyle/>
          <a:p>
            <a:pPr marL="0" indent="0">
              <a:lnSpc>
                <a:spcPct val="120000"/>
              </a:lnSpc>
              <a:buNone/>
            </a:pPr>
            <a:r>
              <a:rPr lang="it-IT" b="1" u="sng" dirty="0"/>
              <a:t>Vaccini </a:t>
            </a:r>
            <a:r>
              <a:rPr lang="it-IT" b="1" u="sng" dirty="0" smtClean="0"/>
              <a:t>inattivati</a:t>
            </a:r>
          </a:p>
          <a:p>
            <a:pPr marL="0" indent="0">
              <a:lnSpc>
                <a:spcPct val="120000"/>
              </a:lnSpc>
              <a:buNone/>
            </a:pPr>
            <a:endParaRPr lang="it-IT" sz="1300" u="sng" dirty="0" smtClean="0"/>
          </a:p>
          <a:p>
            <a:pPr lvl="0" algn="just">
              <a:lnSpc>
                <a:spcPct val="120000"/>
              </a:lnSpc>
              <a:spcBef>
                <a:spcPts val="1200"/>
              </a:spcBef>
            </a:pPr>
            <a:r>
              <a:rPr lang="it-IT" dirty="0" smtClean="0"/>
              <a:t>Bambini </a:t>
            </a:r>
            <a:r>
              <a:rPr lang="it-IT" dirty="0"/>
              <a:t>dai 6 mesi ai 17 anni di età e Adulti: una dose da 0,5 ml.</a:t>
            </a:r>
            <a:endParaRPr lang="it-IT" sz="3600" dirty="0"/>
          </a:p>
          <a:p>
            <a:pPr lvl="1" algn="just">
              <a:lnSpc>
                <a:spcPct val="120000"/>
              </a:lnSpc>
              <a:spcBef>
                <a:spcPts val="1200"/>
              </a:spcBef>
            </a:pPr>
            <a:r>
              <a:rPr lang="it-IT" u="sng" dirty="0"/>
              <a:t>Per i bambini da </a:t>
            </a:r>
            <a:r>
              <a:rPr lang="it-IT" b="1" u="sng" dirty="0"/>
              <a:t>6 mesi fino al compimento dei 9 anni</a:t>
            </a:r>
            <a:r>
              <a:rPr lang="it-IT" u="sng" dirty="0"/>
              <a:t>, </a:t>
            </a:r>
            <a:r>
              <a:rPr lang="it-IT" b="1" u="sng" dirty="0"/>
              <a:t>mai vaccinati in precedenza</a:t>
            </a:r>
            <a:r>
              <a:rPr lang="it-IT" u="sng" dirty="0"/>
              <a:t>, devono essere somministrate </a:t>
            </a:r>
            <a:r>
              <a:rPr lang="it-IT" b="1" u="sng" dirty="0"/>
              <a:t>due dosi di vaccino antinfluenzale da 0,5 ml</a:t>
            </a:r>
            <a:r>
              <a:rPr lang="it-IT" u="sng" dirty="0"/>
              <a:t>, </a:t>
            </a:r>
            <a:r>
              <a:rPr lang="it-IT" dirty="0"/>
              <a:t>a distanza di almeno quattro settimane.</a:t>
            </a:r>
            <a:endParaRPr lang="it-IT" sz="3200" dirty="0"/>
          </a:p>
          <a:p>
            <a:pPr lvl="0" algn="just">
              <a:lnSpc>
                <a:spcPct val="120000"/>
              </a:lnSpc>
              <a:spcBef>
                <a:spcPts val="1200"/>
              </a:spcBef>
            </a:pPr>
            <a:r>
              <a:rPr lang="it-IT" dirty="0"/>
              <a:t>Nei bambini dai 6 mesi ai 2 anni: somministrazione per via intramuscolare nella faccia </a:t>
            </a:r>
            <a:r>
              <a:rPr lang="it-IT" dirty="0" err="1"/>
              <a:t>antero</a:t>
            </a:r>
            <a:r>
              <a:rPr lang="it-IT" dirty="0"/>
              <a:t>-laterale della coscia.</a:t>
            </a:r>
            <a:endParaRPr lang="it-IT" sz="3600" dirty="0"/>
          </a:p>
          <a:p>
            <a:pPr lvl="0" algn="just">
              <a:lnSpc>
                <a:spcPct val="120000"/>
              </a:lnSpc>
              <a:spcBef>
                <a:spcPts val="1200"/>
              </a:spcBef>
            </a:pPr>
            <a:r>
              <a:rPr lang="it-IT" dirty="0"/>
              <a:t>Per tutti i soggetti di età superiore a 2 anni: somministrazione per via intramuscolare nel muscolo deltoide.</a:t>
            </a:r>
            <a:endParaRPr lang="it-IT" sz="3600" dirty="0"/>
          </a:p>
          <a:p>
            <a:pPr algn="just">
              <a:lnSpc>
                <a:spcPct val="120000"/>
              </a:lnSpc>
              <a:spcBef>
                <a:spcPts val="1800"/>
              </a:spcBef>
            </a:pPr>
            <a:endParaRPr lang="it-IT" sz="2700" dirty="0"/>
          </a:p>
        </p:txBody>
      </p:sp>
    </p:spTree>
    <p:extLst>
      <p:ext uri="{BB962C8B-B14F-4D97-AF65-F5344CB8AC3E}">
        <p14:creationId xmlns:p14="http://schemas.microsoft.com/office/powerpoint/2010/main" val="372507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91" y="155863"/>
            <a:ext cx="8229600" cy="502115"/>
          </a:xfrm>
        </p:spPr>
        <p:txBody>
          <a:bodyPr>
            <a:normAutofit fontScale="90000"/>
          </a:bodyPr>
          <a:lstStyle/>
          <a:p>
            <a:r>
              <a:rPr lang="en-US" sz="3000" b="1" dirty="0">
                <a:solidFill>
                  <a:schemeClr val="accent5">
                    <a:lumMod val="50000"/>
                  </a:schemeClr>
                </a:solidFill>
                <a:latin typeface="Arial Black" pitchFamily="34" charset="0"/>
              </a:rPr>
              <a:t>INFLUENZA: </a:t>
            </a:r>
            <a:r>
              <a:rPr lang="en-US" sz="3000" b="1" dirty="0" err="1">
                <a:solidFill>
                  <a:schemeClr val="accent5">
                    <a:lumMod val="50000"/>
                  </a:schemeClr>
                </a:solidFill>
                <a:latin typeface="Arial Black" pitchFamily="34" charset="0"/>
              </a:rPr>
              <a:t>Caratteristiche</a:t>
            </a:r>
            <a:r>
              <a:rPr lang="en-US" sz="3000" b="1" dirty="0">
                <a:solidFill>
                  <a:schemeClr val="accent5">
                    <a:lumMod val="50000"/>
                  </a:schemeClr>
                </a:solidFill>
                <a:latin typeface="Arial Black" pitchFamily="34" charset="0"/>
              </a:rPr>
              <a:t> </a:t>
            </a:r>
          </a:p>
        </p:txBody>
      </p:sp>
      <p:sp>
        <p:nvSpPr>
          <p:cNvPr id="4" name="Espace réservé du numéro de diapositive 3"/>
          <p:cNvSpPr>
            <a:spLocks noGrp="1"/>
          </p:cNvSpPr>
          <p:nvPr>
            <p:ph type="sldNum" sz="quarter" idx="4294967295"/>
          </p:nvPr>
        </p:nvSpPr>
        <p:spPr>
          <a:xfrm>
            <a:off x="5897315" y="4806850"/>
            <a:ext cx="2851150" cy="357188"/>
          </a:xfrm>
          <a:prstGeom prst="rect">
            <a:avLst/>
          </a:prstGeom>
        </p:spPr>
        <p:txBody>
          <a:bodyPr/>
          <a:lstStyle/>
          <a:p>
            <a:pPr>
              <a:defRPr/>
            </a:pPr>
            <a:r>
              <a:rPr lang="en-US" dirty="0" smtClean="0"/>
              <a:t>|</a:t>
            </a:r>
            <a:r>
              <a:rPr lang="en-US" baseline="16000" dirty="0" smtClean="0"/>
              <a:t>        </a:t>
            </a:r>
            <a:fld id="{C3351846-BA56-47C9-8181-783F45B246AC}" type="slidenum">
              <a:rPr lang="en-US" smtClean="0"/>
              <a:pPr>
                <a:defRPr/>
              </a:pPr>
              <a:t>4</a:t>
            </a:fld>
            <a:endParaRPr lang="en-US" dirty="0"/>
          </a:p>
        </p:txBody>
      </p:sp>
      <p:sp>
        <p:nvSpPr>
          <p:cNvPr id="7" name="Espace réservé du contenu 2"/>
          <p:cNvSpPr txBox="1">
            <a:spLocks/>
          </p:cNvSpPr>
          <p:nvPr/>
        </p:nvSpPr>
        <p:spPr>
          <a:xfrm>
            <a:off x="498718" y="932620"/>
            <a:ext cx="7862887" cy="3930326"/>
          </a:xfrm>
          <a:prstGeom prst="rect">
            <a:avLst/>
          </a:prstGeom>
        </p:spPr>
        <p:txBody>
          <a:bodyPr lIns="91438" tIns="45719" rIns="91438" bIns="45719"/>
          <a:lstStyle>
            <a:lvl1pPr marL="342900" indent="-342900" algn="l" rtl="0" eaLnBrk="0" fontAlgn="base" hangingPunct="0">
              <a:spcBef>
                <a:spcPct val="20000"/>
              </a:spcBef>
              <a:spcAft>
                <a:spcPct val="0"/>
              </a:spcAft>
              <a:buClr>
                <a:schemeClr val="bg2"/>
              </a:buClr>
              <a:buSzPct val="130000"/>
              <a:buFont typeface="Verdana" pitchFamily="34"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596169"/>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596169"/>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596169"/>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596169"/>
                </a:solidFill>
                <a:latin typeface="+mn-lt"/>
                <a:cs typeface="+mn-cs"/>
              </a:defRPr>
            </a:lvl5pPr>
            <a:lvl6pPr marL="2514600" indent="-228600" algn="l" rtl="0" fontAlgn="base">
              <a:spcBef>
                <a:spcPct val="20000"/>
              </a:spcBef>
              <a:spcAft>
                <a:spcPct val="0"/>
              </a:spcAft>
              <a:buClr>
                <a:schemeClr val="accent2"/>
              </a:buClr>
              <a:buChar char="•"/>
              <a:defRPr sz="1600">
                <a:solidFill>
                  <a:srgbClr val="596169"/>
                </a:solidFill>
                <a:latin typeface="+mn-lt"/>
                <a:cs typeface="+mn-cs"/>
              </a:defRPr>
            </a:lvl6pPr>
            <a:lvl7pPr marL="2971800" indent="-228600" algn="l" rtl="0" fontAlgn="base">
              <a:spcBef>
                <a:spcPct val="20000"/>
              </a:spcBef>
              <a:spcAft>
                <a:spcPct val="0"/>
              </a:spcAft>
              <a:buClr>
                <a:schemeClr val="accent2"/>
              </a:buClr>
              <a:buChar char="•"/>
              <a:defRPr sz="1600">
                <a:solidFill>
                  <a:srgbClr val="596169"/>
                </a:solidFill>
                <a:latin typeface="+mn-lt"/>
                <a:cs typeface="+mn-cs"/>
              </a:defRPr>
            </a:lvl7pPr>
            <a:lvl8pPr marL="3429000" indent="-228600" algn="l" rtl="0" fontAlgn="base">
              <a:spcBef>
                <a:spcPct val="20000"/>
              </a:spcBef>
              <a:spcAft>
                <a:spcPct val="0"/>
              </a:spcAft>
              <a:buClr>
                <a:schemeClr val="accent2"/>
              </a:buClr>
              <a:buChar char="•"/>
              <a:defRPr sz="1600">
                <a:solidFill>
                  <a:srgbClr val="596169"/>
                </a:solidFill>
                <a:latin typeface="+mn-lt"/>
                <a:cs typeface="+mn-cs"/>
              </a:defRPr>
            </a:lvl8pPr>
            <a:lvl9pPr marL="3886200" indent="-228600" algn="l" rtl="0" fontAlgn="base">
              <a:spcBef>
                <a:spcPct val="20000"/>
              </a:spcBef>
              <a:spcAft>
                <a:spcPct val="0"/>
              </a:spcAft>
              <a:buClr>
                <a:schemeClr val="accent2"/>
              </a:buClr>
              <a:buChar char="•"/>
              <a:defRPr sz="1600">
                <a:solidFill>
                  <a:srgbClr val="596169"/>
                </a:solidFill>
                <a:latin typeface="+mn-lt"/>
                <a:cs typeface="+mn-cs"/>
              </a:defRPr>
            </a:lvl9pPr>
          </a:lstStyle>
          <a:p>
            <a:pPr algn="just">
              <a:spcBef>
                <a:spcPts val="1350"/>
              </a:spcBef>
            </a:pPr>
            <a:r>
              <a:rPr lang="en-US" dirty="0" err="1" smtClean="0">
                <a:solidFill>
                  <a:schemeClr val="tx2"/>
                </a:solidFill>
              </a:rPr>
              <a:t>Esistono</a:t>
            </a:r>
            <a:r>
              <a:rPr lang="en-US" dirty="0" smtClean="0">
                <a:solidFill>
                  <a:schemeClr val="tx2"/>
                </a:solidFill>
              </a:rPr>
              <a:t> </a:t>
            </a:r>
            <a:r>
              <a:rPr lang="en-US" dirty="0">
                <a:solidFill>
                  <a:schemeClr val="tx2"/>
                </a:solidFill>
              </a:rPr>
              <a:t>3 tipi di virus </a:t>
            </a:r>
            <a:r>
              <a:rPr lang="en-US" dirty="0" err="1">
                <a:solidFill>
                  <a:schemeClr val="tx2"/>
                </a:solidFill>
              </a:rPr>
              <a:t>influenzali</a:t>
            </a:r>
            <a:r>
              <a:rPr lang="en-US" dirty="0">
                <a:solidFill>
                  <a:schemeClr val="tx2"/>
                </a:solidFill>
              </a:rPr>
              <a:t> </a:t>
            </a:r>
            <a:r>
              <a:rPr lang="en-US" dirty="0" err="1">
                <a:solidFill>
                  <a:schemeClr val="tx2"/>
                </a:solidFill>
              </a:rPr>
              <a:t>stagionali</a:t>
            </a:r>
            <a:r>
              <a:rPr lang="en-US" dirty="0">
                <a:solidFill>
                  <a:schemeClr val="tx2"/>
                </a:solidFill>
              </a:rPr>
              <a:t>: A, B and C </a:t>
            </a:r>
            <a:r>
              <a:rPr lang="en-US" dirty="0" err="1">
                <a:solidFill>
                  <a:schemeClr val="tx2"/>
                </a:solidFill>
              </a:rPr>
              <a:t>che</a:t>
            </a:r>
            <a:r>
              <a:rPr lang="en-US" dirty="0">
                <a:solidFill>
                  <a:schemeClr val="tx2"/>
                </a:solidFill>
              </a:rPr>
              <a:t> </a:t>
            </a:r>
            <a:r>
              <a:rPr lang="en-US" dirty="0" err="1">
                <a:solidFill>
                  <a:schemeClr val="tx2"/>
                </a:solidFill>
              </a:rPr>
              <a:t>differiscono</a:t>
            </a:r>
            <a:r>
              <a:rPr lang="en-US" dirty="0">
                <a:solidFill>
                  <a:schemeClr val="tx2"/>
                </a:solidFill>
              </a:rPr>
              <a:t> molto per </a:t>
            </a:r>
            <a:r>
              <a:rPr lang="en-US" dirty="0" err="1">
                <a:solidFill>
                  <a:schemeClr val="tx2"/>
                </a:solidFill>
              </a:rPr>
              <a:t>quanto</a:t>
            </a:r>
            <a:r>
              <a:rPr lang="en-US" dirty="0">
                <a:solidFill>
                  <a:schemeClr val="tx2"/>
                </a:solidFill>
              </a:rPr>
              <a:t> </a:t>
            </a:r>
            <a:r>
              <a:rPr lang="en-US" dirty="0" err="1">
                <a:solidFill>
                  <a:schemeClr val="tx2"/>
                </a:solidFill>
              </a:rPr>
              <a:t>riguarda</a:t>
            </a:r>
            <a:r>
              <a:rPr lang="en-US" dirty="0">
                <a:solidFill>
                  <a:schemeClr val="tx2"/>
                </a:solidFill>
              </a:rPr>
              <a:t> </a:t>
            </a:r>
            <a:r>
              <a:rPr lang="en-US" dirty="0" err="1">
                <a:solidFill>
                  <a:schemeClr val="tx2"/>
                </a:solidFill>
              </a:rPr>
              <a:t>i</a:t>
            </a:r>
            <a:r>
              <a:rPr lang="en-US" dirty="0">
                <a:solidFill>
                  <a:schemeClr val="tx2"/>
                </a:solidFill>
              </a:rPr>
              <a:t> </a:t>
            </a:r>
            <a:r>
              <a:rPr lang="en-US" dirty="0" err="1">
                <a:solidFill>
                  <a:schemeClr val="tx2"/>
                </a:solidFill>
              </a:rPr>
              <a:t>loro</a:t>
            </a:r>
            <a:r>
              <a:rPr lang="en-US" dirty="0">
                <a:solidFill>
                  <a:schemeClr val="tx2"/>
                </a:solidFill>
              </a:rPr>
              <a:t> </a:t>
            </a:r>
            <a:r>
              <a:rPr lang="en-US" dirty="0" err="1">
                <a:solidFill>
                  <a:schemeClr val="tx2"/>
                </a:solidFill>
              </a:rPr>
              <a:t>ospiti</a:t>
            </a:r>
            <a:r>
              <a:rPr lang="en-US" dirty="0">
                <a:solidFill>
                  <a:schemeClr val="tx2"/>
                </a:solidFill>
              </a:rPr>
              <a:t> e </a:t>
            </a:r>
            <a:r>
              <a:rPr lang="en-US" dirty="0" err="1">
                <a:solidFill>
                  <a:schemeClr val="tx2"/>
                </a:solidFill>
              </a:rPr>
              <a:t>l’epidemiologia</a:t>
            </a:r>
            <a:endParaRPr lang="en-US" dirty="0">
              <a:solidFill>
                <a:schemeClr val="tx2"/>
              </a:solidFill>
            </a:endParaRPr>
          </a:p>
          <a:p>
            <a:pPr algn="just">
              <a:spcBef>
                <a:spcPts val="1350"/>
              </a:spcBef>
            </a:pPr>
            <a:r>
              <a:rPr lang="en-US" dirty="0" err="1">
                <a:solidFill>
                  <a:schemeClr val="tx2"/>
                </a:solidFill>
              </a:rPr>
              <a:t>Nei</a:t>
            </a:r>
            <a:r>
              <a:rPr lang="en-US" dirty="0">
                <a:solidFill>
                  <a:schemeClr val="tx2"/>
                </a:solidFill>
              </a:rPr>
              <a:t> </a:t>
            </a:r>
            <a:r>
              <a:rPr lang="en-US" dirty="0" err="1">
                <a:solidFill>
                  <a:schemeClr val="tx2"/>
                </a:solidFill>
              </a:rPr>
              <a:t>climi</a:t>
            </a:r>
            <a:r>
              <a:rPr lang="en-US" dirty="0">
                <a:solidFill>
                  <a:schemeClr val="tx2"/>
                </a:solidFill>
              </a:rPr>
              <a:t> </a:t>
            </a:r>
            <a:r>
              <a:rPr lang="en-US" dirty="0" err="1">
                <a:solidFill>
                  <a:schemeClr val="tx2"/>
                </a:solidFill>
              </a:rPr>
              <a:t>temperati</a:t>
            </a:r>
            <a:r>
              <a:rPr lang="en-US" dirty="0">
                <a:solidFill>
                  <a:schemeClr val="tx2"/>
                </a:solidFill>
              </a:rPr>
              <a:t> le </a:t>
            </a:r>
            <a:r>
              <a:rPr lang="en-US" b="1" dirty="0" err="1">
                <a:solidFill>
                  <a:schemeClr val="tx2"/>
                </a:solidFill>
              </a:rPr>
              <a:t>epidemie</a:t>
            </a:r>
            <a:r>
              <a:rPr lang="en-US" b="1" dirty="0">
                <a:solidFill>
                  <a:schemeClr val="tx2"/>
                </a:solidFill>
              </a:rPr>
              <a:t> </a:t>
            </a:r>
            <a:r>
              <a:rPr lang="en-US" b="1" dirty="0" err="1">
                <a:solidFill>
                  <a:schemeClr val="tx2"/>
                </a:solidFill>
              </a:rPr>
              <a:t>stagionali</a:t>
            </a:r>
            <a:r>
              <a:rPr lang="en-US" b="1" dirty="0">
                <a:solidFill>
                  <a:schemeClr val="tx2"/>
                </a:solidFill>
              </a:rPr>
              <a:t> </a:t>
            </a:r>
            <a:r>
              <a:rPr lang="en-US" dirty="0" err="1">
                <a:solidFill>
                  <a:schemeClr val="tx2"/>
                </a:solidFill>
              </a:rPr>
              <a:t>si</a:t>
            </a:r>
            <a:r>
              <a:rPr lang="en-US" dirty="0">
                <a:solidFill>
                  <a:schemeClr val="tx2"/>
                </a:solidFill>
              </a:rPr>
              <a:t> </a:t>
            </a:r>
            <a:r>
              <a:rPr lang="en-US" dirty="0" err="1">
                <a:solidFill>
                  <a:schemeClr val="tx2"/>
                </a:solidFill>
              </a:rPr>
              <a:t>verificano</a:t>
            </a:r>
            <a:r>
              <a:rPr lang="en-US" dirty="0">
                <a:solidFill>
                  <a:schemeClr val="tx2"/>
                </a:solidFill>
              </a:rPr>
              <a:t> </a:t>
            </a:r>
            <a:r>
              <a:rPr lang="en-US" dirty="0" err="1">
                <a:solidFill>
                  <a:schemeClr val="tx2"/>
                </a:solidFill>
              </a:rPr>
              <a:t>principalmente</a:t>
            </a:r>
            <a:r>
              <a:rPr lang="en-US" dirty="0">
                <a:solidFill>
                  <a:schemeClr val="tx2"/>
                </a:solidFill>
              </a:rPr>
              <a:t> </a:t>
            </a:r>
            <a:r>
              <a:rPr lang="en-US" dirty="0" err="1">
                <a:solidFill>
                  <a:schemeClr val="tx2"/>
                </a:solidFill>
              </a:rPr>
              <a:t>durante</a:t>
            </a:r>
            <a:r>
              <a:rPr lang="en-US" dirty="0">
                <a:solidFill>
                  <a:schemeClr val="tx2"/>
                </a:solidFill>
              </a:rPr>
              <a:t> la </a:t>
            </a:r>
            <a:r>
              <a:rPr lang="en-US" dirty="0" err="1">
                <a:solidFill>
                  <a:schemeClr val="tx2"/>
                </a:solidFill>
              </a:rPr>
              <a:t>stagione</a:t>
            </a:r>
            <a:r>
              <a:rPr lang="en-US" dirty="0">
                <a:solidFill>
                  <a:schemeClr val="tx2"/>
                </a:solidFill>
              </a:rPr>
              <a:t> </a:t>
            </a:r>
            <a:r>
              <a:rPr lang="en-US" dirty="0" err="1">
                <a:solidFill>
                  <a:schemeClr val="tx2"/>
                </a:solidFill>
              </a:rPr>
              <a:t>invernale</a:t>
            </a:r>
            <a:r>
              <a:rPr lang="en-US" dirty="0">
                <a:solidFill>
                  <a:schemeClr val="tx2"/>
                </a:solidFill>
              </a:rPr>
              <a:t>, </a:t>
            </a:r>
            <a:r>
              <a:rPr lang="en-US" dirty="0" err="1">
                <a:solidFill>
                  <a:schemeClr val="tx2"/>
                </a:solidFill>
              </a:rPr>
              <a:t>periodicamente</a:t>
            </a:r>
            <a:r>
              <a:rPr lang="en-US" dirty="0">
                <a:solidFill>
                  <a:schemeClr val="tx2"/>
                </a:solidFill>
              </a:rPr>
              <a:t> </a:t>
            </a:r>
            <a:r>
              <a:rPr lang="en-US" dirty="0" err="1">
                <a:solidFill>
                  <a:schemeClr val="tx2"/>
                </a:solidFill>
              </a:rPr>
              <a:t>ogni</a:t>
            </a:r>
            <a:r>
              <a:rPr lang="en-US" dirty="0">
                <a:solidFill>
                  <a:schemeClr val="tx2"/>
                </a:solidFill>
              </a:rPr>
              <a:t> 20-30 </a:t>
            </a:r>
            <a:r>
              <a:rPr lang="en-US" dirty="0" err="1">
                <a:solidFill>
                  <a:schemeClr val="tx2"/>
                </a:solidFill>
              </a:rPr>
              <a:t>anni</a:t>
            </a:r>
            <a:r>
              <a:rPr lang="en-US" dirty="0">
                <a:solidFill>
                  <a:schemeClr val="tx2"/>
                </a:solidFill>
              </a:rPr>
              <a:t> </a:t>
            </a:r>
            <a:r>
              <a:rPr lang="en-US" dirty="0" err="1">
                <a:solidFill>
                  <a:schemeClr val="tx2"/>
                </a:solidFill>
              </a:rPr>
              <a:t>si</a:t>
            </a:r>
            <a:r>
              <a:rPr lang="en-US" dirty="0">
                <a:solidFill>
                  <a:schemeClr val="tx2"/>
                </a:solidFill>
              </a:rPr>
              <a:t> </a:t>
            </a:r>
            <a:r>
              <a:rPr lang="en-US" dirty="0" err="1">
                <a:solidFill>
                  <a:schemeClr val="tx2"/>
                </a:solidFill>
              </a:rPr>
              <a:t>può</a:t>
            </a:r>
            <a:r>
              <a:rPr lang="en-US" dirty="0">
                <a:solidFill>
                  <a:schemeClr val="tx2"/>
                </a:solidFill>
              </a:rPr>
              <a:t> </a:t>
            </a:r>
            <a:r>
              <a:rPr lang="en-US" dirty="0" err="1">
                <a:solidFill>
                  <a:schemeClr val="tx2"/>
                </a:solidFill>
              </a:rPr>
              <a:t>assistere</a:t>
            </a:r>
            <a:r>
              <a:rPr lang="en-US" dirty="0">
                <a:solidFill>
                  <a:schemeClr val="tx2"/>
                </a:solidFill>
              </a:rPr>
              <a:t> </a:t>
            </a:r>
            <a:r>
              <a:rPr lang="en-US" dirty="0" err="1">
                <a:solidFill>
                  <a:schemeClr val="tx2"/>
                </a:solidFill>
              </a:rPr>
              <a:t>alla</a:t>
            </a:r>
            <a:r>
              <a:rPr lang="en-US" dirty="0">
                <a:solidFill>
                  <a:schemeClr val="tx2"/>
                </a:solidFill>
              </a:rPr>
              <a:t> </a:t>
            </a:r>
            <a:r>
              <a:rPr lang="en-US" dirty="0" err="1">
                <a:solidFill>
                  <a:schemeClr val="tx2"/>
                </a:solidFill>
              </a:rPr>
              <a:t>comparsa</a:t>
            </a:r>
            <a:r>
              <a:rPr lang="en-US" dirty="0">
                <a:solidFill>
                  <a:schemeClr val="tx2"/>
                </a:solidFill>
              </a:rPr>
              <a:t> di virus </a:t>
            </a:r>
            <a:r>
              <a:rPr lang="en-US" dirty="0" err="1">
                <a:solidFill>
                  <a:schemeClr val="tx2"/>
                </a:solidFill>
              </a:rPr>
              <a:t>antigenicamente</a:t>
            </a:r>
            <a:r>
              <a:rPr lang="en-US" dirty="0">
                <a:solidFill>
                  <a:schemeClr val="tx2"/>
                </a:solidFill>
              </a:rPr>
              <a:t> </a:t>
            </a:r>
            <a:r>
              <a:rPr lang="en-US" dirty="0" err="1">
                <a:solidFill>
                  <a:schemeClr val="tx2"/>
                </a:solidFill>
              </a:rPr>
              <a:t>nuovi</a:t>
            </a:r>
            <a:r>
              <a:rPr lang="en-US" dirty="0">
                <a:solidFill>
                  <a:schemeClr val="tx2"/>
                </a:solidFill>
              </a:rPr>
              <a:t> e </a:t>
            </a:r>
            <a:r>
              <a:rPr lang="en-US" dirty="0" err="1">
                <a:solidFill>
                  <a:schemeClr val="tx2"/>
                </a:solidFill>
              </a:rPr>
              <a:t>quindi</a:t>
            </a:r>
            <a:r>
              <a:rPr lang="en-US" dirty="0">
                <a:solidFill>
                  <a:schemeClr val="tx2"/>
                </a:solidFill>
              </a:rPr>
              <a:t> </a:t>
            </a:r>
            <a:r>
              <a:rPr lang="en-US" dirty="0" err="1">
                <a:solidFill>
                  <a:schemeClr val="tx2"/>
                </a:solidFill>
              </a:rPr>
              <a:t>capaci</a:t>
            </a:r>
            <a:r>
              <a:rPr lang="en-US" dirty="0">
                <a:solidFill>
                  <a:schemeClr val="tx2"/>
                </a:solidFill>
              </a:rPr>
              <a:t> di </a:t>
            </a:r>
            <a:r>
              <a:rPr lang="en-US" dirty="0" err="1">
                <a:solidFill>
                  <a:schemeClr val="tx2"/>
                </a:solidFill>
              </a:rPr>
              <a:t>provocare</a:t>
            </a:r>
            <a:r>
              <a:rPr lang="en-US" dirty="0">
                <a:solidFill>
                  <a:schemeClr val="tx2"/>
                </a:solidFill>
              </a:rPr>
              <a:t> </a:t>
            </a:r>
            <a:r>
              <a:rPr lang="en-US" dirty="0" err="1">
                <a:solidFill>
                  <a:schemeClr val="tx2"/>
                </a:solidFill>
              </a:rPr>
              <a:t>una</a:t>
            </a:r>
            <a:r>
              <a:rPr lang="en-US" dirty="0">
                <a:solidFill>
                  <a:schemeClr val="tx2"/>
                </a:solidFill>
              </a:rPr>
              <a:t> </a:t>
            </a:r>
            <a:r>
              <a:rPr lang="en-US" dirty="0" err="1">
                <a:solidFill>
                  <a:schemeClr val="tx2"/>
                </a:solidFill>
              </a:rPr>
              <a:t>pandemia</a:t>
            </a:r>
            <a:endParaRPr lang="en-US" dirty="0">
              <a:solidFill>
                <a:schemeClr val="tx2"/>
              </a:solidFill>
            </a:endParaRPr>
          </a:p>
          <a:p>
            <a:pPr algn="just">
              <a:spcBef>
                <a:spcPts val="1350"/>
              </a:spcBef>
            </a:pPr>
            <a:r>
              <a:rPr lang="en-US" dirty="0">
                <a:solidFill>
                  <a:schemeClr val="tx2"/>
                </a:solidFill>
              </a:rPr>
              <a:t>Le </a:t>
            </a:r>
            <a:r>
              <a:rPr lang="en-US" dirty="0" err="1">
                <a:solidFill>
                  <a:schemeClr val="tx2"/>
                </a:solidFill>
              </a:rPr>
              <a:t>epidemie</a:t>
            </a:r>
            <a:r>
              <a:rPr lang="en-US" dirty="0">
                <a:solidFill>
                  <a:schemeClr val="tx2"/>
                </a:solidFill>
              </a:rPr>
              <a:t> </a:t>
            </a:r>
            <a:r>
              <a:rPr lang="en-US" dirty="0" err="1">
                <a:solidFill>
                  <a:schemeClr val="tx2"/>
                </a:solidFill>
              </a:rPr>
              <a:t>annuali</a:t>
            </a:r>
            <a:r>
              <a:rPr lang="en-US" dirty="0">
                <a:solidFill>
                  <a:schemeClr val="tx2"/>
                </a:solidFill>
              </a:rPr>
              <a:t> </a:t>
            </a:r>
            <a:r>
              <a:rPr lang="en-US" dirty="0" err="1">
                <a:solidFill>
                  <a:schemeClr val="tx2"/>
                </a:solidFill>
              </a:rPr>
              <a:t>sono</a:t>
            </a:r>
            <a:r>
              <a:rPr lang="en-US" dirty="0">
                <a:solidFill>
                  <a:schemeClr val="tx2"/>
                </a:solidFill>
              </a:rPr>
              <a:t> associate ad </a:t>
            </a:r>
            <a:r>
              <a:rPr lang="en-US" dirty="0" err="1">
                <a:solidFill>
                  <a:schemeClr val="tx2"/>
                </a:solidFill>
              </a:rPr>
              <a:t>elevati</a:t>
            </a:r>
            <a:r>
              <a:rPr lang="en-US" dirty="0">
                <a:solidFill>
                  <a:schemeClr val="tx2"/>
                </a:solidFill>
              </a:rPr>
              <a:t> </a:t>
            </a:r>
            <a:r>
              <a:rPr lang="en-US" dirty="0" err="1">
                <a:solidFill>
                  <a:schemeClr val="tx2"/>
                </a:solidFill>
              </a:rPr>
              <a:t>tassi</a:t>
            </a:r>
            <a:r>
              <a:rPr lang="en-US" dirty="0">
                <a:solidFill>
                  <a:schemeClr val="tx2"/>
                </a:solidFill>
              </a:rPr>
              <a:t> di </a:t>
            </a:r>
            <a:r>
              <a:rPr lang="en-US" dirty="0" err="1">
                <a:solidFill>
                  <a:schemeClr val="tx2"/>
                </a:solidFill>
              </a:rPr>
              <a:t>mortalità</a:t>
            </a:r>
            <a:r>
              <a:rPr lang="en-US" dirty="0">
                <a:solidFill>
                  <a:schemeClr val="tx2"/>
                </a:solidFill>
              </a:rPr>
              <a:t> e </a:t>
            </a:r>
            <a:r>
              <a:rPr lang="en-US" dirty="0" err="1">
                <a:solidFill>
                  <a:schemeClr val="tx2"/>
                </a:solidFill>
              </a:rPr>
              <a:t>morbosità</a:t>
            </a:r>
            <a:r>
              <a:rPr lang="en-US" dirty="0">
                <a:solidFill>
                  <a:schemeClr val="tx2"/>
                </a:solidFill>
              </a:rPr>
              <a:t> </a:t>
            </a:r>
            <a:r>
              <a:rPr lang="en-US" dirty="0" err="1">
                <a:solidFill>
                  <a:schemeClr val="tx2"/>
                </a:solidFill>
              </a:rPr>
              <a:t>specialmente</a:t>
            </a:r>
            <a:r>
              <a:rPr lang="en-US" dirty="0">
                <a:solidFill>
                  <a:schemeClr val="tx2"/>
                </a:solidFill>
              </a:rPr>
              <a:t> </a:t>
            </a:r>
            <a:r>
              <a:rPr lang="en-US" dirty="0" err="1">
                <a:solidFill>
                  <a:schemeClr val="tx2"/>
                </a:solidFill>
              </a:rPr>
              <a:t>tra</a:t>
            </a:r>
            <a:r>
              <a:rPr lang="en-US" dirty="0">
                <a:solidFill>
                  <a:schemeClr val="tx2"/>
                </a:solidFill>
              </a:rPr>
              <a:t> </a:t>
            </a:r>
            <a:r>
              <a:rPr lang="en-US" dirty="0" err="1">
                <a:solidFill>
                  <a:schemeClr val="tx2"/>
                </a:solidFill>
              </a:rPr>
              <a:t>i</a:t>
            </a:r>
            <a:r>
              <a:rPr lang="en-US" dirty="0">
                <a:solidFill>
                  <a:schemeClr val="tx2"/>
                </a:solidFill>
              </a:rPr>
              <a:t> </a:t>
            </a:r>
            <a:r>
              <a:rPr lang="en-US" dirty="0" err="1">
                <a:solidFill>
                  <a:schemeClr val="tx2"/>
                </a:solidFill>
              </a:rPr>
              <a:t>soggetti</a:t>
            </a:r>
            <a:r>
              <a:rPr lang="en-US" dirty="0">
                <a:solidFill>
                  <a:schemeClr val="tx2"/>
                </a:solidFill>
              </a:rPr>
              <a:t> </a:t>
            </a:r>
            <a:r>
              <a:rPr lang="en-US" dirty="0" err="1">
                <a:solidFill>
                  <a:schemeClr val="tx2"/>
                </a:solidFill>
              </a:rPr>
              <a:t>anziani</a:t>
            </a:r>
            <a:r>
              <a:rPr lang="en-US" dirty="0">
                <a:solidFill>
                  <a:schemeClr val="tx2"/>
                </a:solidFill>
              </a:rPr>
              <a:t> e </a:t>
            </a:r>
            <a:r>
              <a:rPr lang="en-US" dirty="0" err="1">
                <a:solidFill>
                  <a:schemeClr val="tx2"/>
                </a:solidFill>
              </a:rPr>
              <a:t>quelli</a:t>
            </a:r>
            <a:r>
              <a:rPr lang="en-US" dirty="0">
                <a:solidFill>
                  <a:schemeClr val="tx2"/>
                </a:solidFill>
              </a:rPr>
              <a:t> </a:t>
            </a:r>
            <a:r>
              <a:rPr lang="en-US" dirty="0" err="1">
                <a:solidFill>
                  <a:schemeClr val="tx2"/>
                </a:solidFill>
              </a:rPr>
              <a:t>affetti</a:t>
            </a:r>
            <a:r>
              <a:rPr lang="en-US" dirty="0">
                <a:solidFill>
                  <a:schemeClr val="tx2"/>
                </a:solidFill>
              </a:rPr>
              <a:t> da co-</a:t>
            </a:r>
            <a:r>
              <a:rPr lang="en-US" dirty="0" err="1">
                <a:solidFill>
                  <a:schemeClr val="tx2"/>
                </a:solidFill>
              </a:rPr>
              <a:t>morbosità</a:t>
            </a:r>
            <a:r>
              <a:rPr lang="en-US" dirty="0">
                <a:solidFill>
                  <a:schemeClr val="tx2"/>
                </a:solidFill>
              </a:rPr>
              <a:t>: </a:t>
            </a:r>
            <a:r>
              <a:rPr lang="en-US" dirty="0" err="1">
                <a:solidFill>
                  <a:srgbClr val="FF0000"/>
                </a:solidFill>
              </a:rPr>
              <a:t>questi</a:t>
            </a:r>
            <a:r>
              <a:rPr lang="en-US" dirty="0">
                <a:solidFill>
                  <a:srgbClr val="FF0000"/>
                </a:solidFill>
              </a:rPr>
              <a:t> </a:t>
            </a:r>
            <a:r>
              <a:rPr lang="en-US" dirty="0" err="1">
                <a:solidFill>
                  <a:srgbClr val="FF0000"/>
                </a:solidFill>
              </a:rPr>
              <a:t>soggetti</a:t>
            </a:r>
            <a:r>
              <a:rPr lang="en-US" dirty="0">
                <a:solidFill>
                  <a:srgbClr val="FF0000"/>
                </a:solidFill>
              </a:rPr>
              <a:t> </a:t>
            </a:r>
            <a:r>
              <a:rPr lang="en-US" dirty="0" err="1">
                <a:solidFill>
                  <a:srgbClr val="FF0000"/>
                </a:solidFill>
              </a:rPr>
              <a:t>sono</a:t>
            </a:r>
            <a:r>
              <a:rPr lang="en-US" dirty="0">
                <a:solidFill>
                  <a:srgbClr val="FF0000"/>
                </a:solidFill>
              </a:rPr>
              <a:t> </a:t>
            </a:r>
            <a:r>
              <a:rPr lang="en-US" dirty="0" err="1">
                <a:solidFill>
                  <a:srgbClr val="FF0000"/>
                </a:solidFill>
              </a:rPr>
              <a:t>particolarmente</a:t>
            </a:r>
            <a:r>
              <a:rPr lang="en-US" dirty="0">
                <a:solidFill>
                  <a:srgbClr val="FF0000"/>
                </a:solidFill>
              </a:rPr>
              <a:t> a </a:t>
            </a:r>
            <a:r>
              <a:rPr lang="en-US" dirty="0" err="1">
                <a:solidFill>
                  <a:srgbClr val="FF0000"/>
                </a:solidFill>
              </a:rPr>
              <a:t>rischio</a:t>
            </a:r>
            <a:r>
              <a:rPr lang="en-US" dirty="0">
                <a:solidFill>
                  <a:srgbClr val="FF0000"/>
                </a:solidFill>
              </a:rPr>
              <a:t> di </a:t>
            </a:r>
            <a:r>
              <a:rPr lang="en-US" dirty="0" err="1">
                <a:solidFill>
                  <a:srgbClr val="FF0000"/>
                </a:solidFill>
              </a:rPr>
              <a:t>sviluppare</a:t>
            </a:r>
            <a:r>
              <a:rPr lang="en-US" dirty="0">
                <a:solidFill>
                  <a:srgbClr val="FF0000"/>
                </a:solidFill>
              </a:rPr>
              <a:t> </a:t>
            </a:r>
            <a:r>
              <a:rPr lang="en-US" dirty="0" err="1">
                <a:solidFill>
                  <a:srgbClr val="FF0000"/>
                </a:solidFill>
              </a:rPr>
              <a:t>complicanze</a:t>
            </a:r>
            <a:r>
              <a:rPr lang="en-US" dirty="0">
                <a:solidFill>
                  <a:srgbClr val="FF0000"/>
                </a:solidFill>
              </a:rPr>
              <a:t> come la </a:t>
            </a:r>
            <a:r>
              <a:rPr lang="en-US" dirty="0" err="1">
                <a:solidFill>
                  <a:srgbClr val="FF0000"/>
                </a:solidFill>
              </a:rPr>
              <a:t>polmonite</a:t>
            </a:r>
            <a:r>
              <a:rPr lang="en-US" dirty="0">
                <a:solidFill>
                  <a:srgbClr val="FF0000"/>
                </a:solidFill>
              </a:rPr>
              <a:t> </a:t>
            </a:r>
            <a:r>
              <a:rPr lang="en-US" dirty="0" err="1">
                <a:solidFill>
                  <a:srgbClr val="FF0000"/>
                </a:solidFill>
              </a:rPr>
              <a:t>batterica</a:t>
            </a:r>
            <a:endParaRPr lang="en-US" sz="1650" dirty="0">
              <a:solidFill>
                <a:srgbClr val="FF0000"/>
              </a:solidFill>
            </a:endParaRPr>
          </a:p>
        </p:txBody>
      </p:sp>
    </p:spTree>
    <p:extLst>
      <p:ext uri="{BB962C8B-B14F-4D97-AF65-F5344CB8AC3E}">
        <p14:creationId xmlns:p14="http://schemas.microsoft.com/office/powerpoint/2010/main" val="3294494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45E8740-3BEF-456C-87C2-89DD4DD316BA}"/>
              </a:ext>
            </a:extLst>
          </p:cNvPr>
          <p:cNvPicPr>
            <a:picLocks noGrp="1" noChangeAspect="1"/>
          </p:cNvPicPr>
          <p:nvPr>
            <p:ph sz="quarter" idx="12"/>
          </p:nvPr>
        </p:nvPicPr>
        <p:blipFill rotWithShape="1">
          <a:blip r:embed="rId2"/>
          <a:srcRect l="27438" t="19583" r="43798" b="13745"/>
          <a:stretch/>
        </p:blipFill>
        <p:spPr>
          <a:xfrm>
            <a:off x="5212424" y="49634"/>
            <a:ext cx="3763779" cy="4904791"/>
          </a:xfrm>
          <a:prstGeom prst="rect">
            <a:avLst/>
          </a:prstGeom>
        </p:spPr>
      </p:pic>
      <p:pic>
        <p:nvPicPr>
          <p:cNvPr id="7" name="Picture 6">
            <a:extLst>
              <a:ext uri="{FF2B5EF4-FFF2-40B4-BE49-F238E27FC236}">
                <a16:creationId xmlns:a16="http://schemas.microsoft.com/office/drawing/2014/main" xmlns="" id="{3EBF9569-13F9-46FB-99BF-09755ADEE72E}"/>
              </a:ext>
            </a:extLst>
          </p:cNvPr>
          <p:cNvPicPr>
            <a:picLocks noChangeAspect="1"/>
          </p:cNvPicPr>
          <p:nvPr/>
        </p:nvPicPr>
        <p:blipFill rotWithShape="1">
          <a:blip r:embed="rId3"/>
          <a:srcRect l="20569" t="17154" r="37954" b="6039"/>
          <a:stretch/>
        </p:blipFill>
        <p:spPr>
          <a:xfrm>
            <a:off x="257137" y="151943"/>
            <a:ext cx="4526594" cy="4712751"/>
          </a:xfrm>
          <a:prstGeom prst="rect">
            <a:avLst/>
          </a:prstGeom>
        </p:spPr>
      </p:pic>
    </p:spTree>
    <p:extLst>
      <p:ext uri="{BB962C8B-B14F-4D97-AF65-F5344CB8AC3E}">
        <p14:creationId xmlns:p14="http://schemas.microsoft.com/office/powerpoint/2010/main" val="264267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3845"/>
            <a:ext cx="7886700" cy="708795"/>
          </a:xfrm>
        </p:spPr>
        <p:txBody>
          <a:bodyPr>
            <a:normAutofit/>
          </a:bodyPr>
          <a:lstStyle/>
          <a:p>
            <a:r>
              <a:rPr lang="it-IT" sz="3000" b="1" dirty="0">
                <a:solidFill>
                  <a:schemeClr val="accent5">
                    <a:lumMod val="50000"/>
                  </a:schemeClr>
                </a:solidFill>
                <a:latin typeface="Arial Black" pitchFamily="34" charset="0"/>
              </a:rPr>
              <a:t>Controindicazioni</a:t>
            </a:r>
            <a:endParaRPr lang="it-IT" sz="3000"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628650" y="1228298"/>
            <a:ext cx="7886700" cy="3404424"/>
          </a:xfrm>
        </p:spPr>
        <p:txBody>
          <a:bodyPr>
            <a:normAutofit fontScale="70000" lnSpcReduction="20000"/>
          </a:bodyPr>
          <a:lstStyle/>
          <a:p>
            <a:pPr algn="just">
              <a:spcBef>
                <a:spcPts val="900"/>
              </a:spcBef>
            </a:pPr>
            <a:r>
              <a:rPr lang="x-none" dirty="0" smtClean="0"/>
              <a:t>Il vaccino antinfluenzale non deve essere somministrato a:</a:t>
            </a:r>
            <a:endParaRPr lang="it-IT" dirty="0" smtClean="0"/>
          </a:p>
          <a:p>
            <a:pPr lvl="1" algn="just">
              <a:spcBef>
                <a:spcPts val="900"/>
              </a:spcBef>
            </a:pPr>
            <a:r>
              <a:rPr lang="it-IT" dirty="0" smtClean="0"/>
              <a:t>Lattanti al di sotto dei sei mesi (per mancanza di studi clinici controllati che dimostrino l’innocuità del vaccino in tali fasce d’età).</a:t>
            </a:r>
          </a:p>
          <a:p>
            <a:pPr lvl="1" algn="just">
              <a:spcBef>
                <a:spcPts val="900"/>
              </a:spcBef>
            </a:pPr>
            <a:r>
              <a:rPr lang="it-IT" dirty="0" smtClean="0"/>
              <a:t>Soggetti che abbiano manifestato una reazione allergica grave (anafilassi) dopo la somministrazione di una precedente dose o una reazione allergica grave (anafilassi) a un componente del vaccino (da “Guida alle controindicazioni alle vaccinazioni” </a:t>
            </a:r>
            <a:r>
              <a:rPr lang="it-IT" dirty="0" err="1" smtClean="0"/>
              <a:t>ISS-Ministero</a:t>
            </a:r>
            <a:r>
              <a:rPr lang="it-IT" dirty="0" smtClean="0"/>
              <a:t> della Salute).</a:t>
            </a:r>
          </a:p>
          <a:p>
            <a:pPr algn="just">
              <a:spcBef>
                <a:spcPts val="900"/>
              </a:spcBef>
            </a:pPr>
            <a:r>
              <a:rPr lang="it-IT" dirty="0" smtClean="0"/>
              <a:t>Una malattia acuta di media o grave entità, con o senza febbre, costituisce una controindicazione temporanea alla vaccinazione, che va rimandata a guarigione avvenuta.</a:t>
            </a:r>
          </a:p>
          <a:p>
            <a:pPr algn="just">
              <a:spcBef>
                <a:spcPts val="900"/>
              </a:spcBef>
            </a:pPr>
            <a:endParaRPr lang="it-IT" dirty="0"/>
          </a:p>
        </p:txBody>
      </p:sp>
    </p:spTree>
    <p:extLst>
      <p:ext uri="{BB962C8B-B14F-4D97-AF65-F5344CB8AC3E}">
        <p14:creationId xmlns:p14="http://schemas.microsoft.com/office/powerpoint/2010/main" val="3963443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3844"/>
            <a:ext cx="7886700" cy="657616"/>
          </a:xfrm>
        </p:spPr>
        <p:txBody>
          <a:bodyPr>
            <a:normAutofit/>
          </a:bodyPr>
          <a:lstStyle/>
          <a:p>
            <a:r>
              <a:rPr lang="it-IT" sz="3000" b="1" dirty="0">
                <a:solidFill>
                  <a:schemeClr val="accent5">
                    <a:lumMod val="50000"/>
                  </a:schemeClr>
                </a:solidFill>
                <a:latin typeface="Arial Black" pitchFamily="34" charset="0"/>
              </a:rPr>
              <a:t>Controindicazioni</a:t>
            </a:r>
            <a:endParaRPr lang="it-IT" sz="3000"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649122" y="1225917"/>
            <a:ext cx="7886700" cy="3421145"/>
          </a:xfrm>
        </p:spPr>
        <p:txBody>
          <a:bodyPr>
            <a:normAutofit/>
          </a:bodyPr>
          <a:lstStyle/>
          <a:p>
            <a:pPr algn="just">
              <a:spcBef>
                <a:spcPts val="1350"/>
              </a:spcBef>
            </a:pPr>
            <a:r>
              <a:rPr lang="x-none" sz="1800" dirty="0"/>
              <a:t>Un’anamnesi positiva per sindrome di Guillain-Barré insorta entro 6 settimane dalla somministrazione di una precedente dose di vaccino antinfluenzale costituisce controindicazione alla vaccinazione. </a:t>
            </a:r>
            <a:endParaRPr lang="it-IT" sz="1800" dirty="0"/>
          </a:p>
          <a:p>
            <a:pPr algn="just">
              <a:spcBef>
                <a:spcPts val="1350"/>
              </a:spcBef>
            </a:pPr>
            <a:r>
              <a:rPr lang="x-none" sz="1800" dirty="0"/>
              <a:t>Una sindrome di Guillain Barré non correlata a vaccinazione antinfluenzale e insorta da più di un anno è motivo di precauzione; sebbene i dati disponibili siano limitati, i vantaggi della vaccinazione antinfluenzale giustificano la somministrazione del vaccino annuale nei soggetti ad alto rischio di complicanze gravi dalla malattia.</a:t>
            </a:r>
            <a:endParaRPr lang="it-IT" sz="1800" dirty="0"/>
          </a:p>
          <a:p>
            <a:pPr algn="just">
              <a:spcBef>
                <a:spcPts val="1350"/>
              </a:spcBef>
            </a:pPr>
            <a:r>
              <a:rPr lang="x-none" sz="1800" dirty="0"/>
              <a:t>Non vi è controindicazione a vaccinare le persone asintomatiche a epidemia già iniziata.</a:t>
            </a:r>
            <a:endParaRPr lang="it-IT" sz="1800" dirty="0"/>
          </a:p>
          <a:p>
            <a:pPr algn="just">
              <a:spcBef>
                <a:spcPts val="1350"/>
              </a:spcBef>
            </a:pPr>
            <a:endParaRPr lang="it-IT" sz="1800" dirty="0"/>
          </a:p>
          <a:p>
            <a:pPr algn="just">
              <a:spcBef>
                <a:spcPts val="1350"/>
              </a:spcBef>
            </a:pPr>
            <a:endParaRPr lang="it-IT" sz="1800" dirty="0"/>
          </a:p>
        </p:txBody>
      </p:sp>
    </p:spTree>
    <p:extLst>
      <p:ext uri="{BB962C8B-B14F-4D97-AF65-F5344CB8AC3E}">
        <p14:creationId xmlns:p14="http://schemas.microsoft.com/office/powerpoint/2010/main" val="1503747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3844"/>
            <a:ext cx="7886700" cy="616673"/>
          </a:xfrm>
        </p:spPr>
        <p:txBody>
          <a:bodyPr>
            <a:normAutofit/>
          </a:bodyPr>
          <a:lstStyle/>
          <a:p>
            <a:r>
              <a:rPr lang="it-IT" sz="3000" b="1" dirty="0">
                <a:solidFill>
                  <a:schemeClr val="accent5">
                    <a:lumMod val="50000"/>
                  </a:schemeClr>
                </a:solidFill>
                <a:latin typeface="Arial Black" pitchFamily="34" charset="0"/>
              </a:rPr>
              <a:t>False controindicazioni</a:t>
            </a:r>
            <a:endParaRPr lang="it-IT" sz="3000" dirty="0">
              <a:solidFill>
                <a:schemeClr val="accent5">
                  <a:lumMod val="50000"/>
                </a:schemeClr>
              </a:solidFill>
              <a:latin typeface="Arial Black" pitchFamily="34" charset="0"/>
            </a:endParaRPr>
          </a:p>
        </p:txBody>
      </p:sp>
      <p:sp>
        <p:nvSpPr>
          <p:cNvPr id="3" name="Segnaposto contenuto 2"/>
          <p:cNvSpPr>
            <a:spLocks noGrp="1"/>
          </p:cNvSpPr>
          <p:nvPr>
            <p:ph idx="1"/>
          </p:nvPr>
        </p:nvSpPr>
        <p:spPr/>
        <p:txBody>
          <a:bodyPr>
            <a:normAutofit/>
          </a:bodyPr>
          <a:lstStyle/>
          <a:p>
            <a:pPr lvl="0" algn="just">
              <a:lnSpc>
                <a:spcPct val="100000"/>
              </a:lnSpc>
            </a:pPr>
            <a:r>
              <a:rPr lang="it-IT" sz="1800" dirty="0"/>
              <a:t>Allergia alle proteine dell’uovo, con manifestazioni non anafilattiche.</a:t>
            </a:r>
          </a:p>
          <a:p>
            <a:pPr lvl="0" algn="just">
              <a:lnSpc>
                <a:spcPct val="100000"/>
              </a:lnSpc>
            </a:pPr>
            <a:r>
              <a:rPr lang="it-IT" sz="1800" dirty="0"/>
              <a:t>Malattie acute di lieve entità.</a:t>
            </a:r>
          </a:p>
          <a:p>
            <a:pPr lvl="0" algn="just">
              <a:lnSpc>
                <a:spcPct val="100000"/>
              </a:lnSpc>
            </a:pPr>
            <a:r>
              <a:rPr lang="it-IT" sz="1800" dirty="0"/>
              <a:t>Allattamento.</a:t>
            </a:r>
          </a:p>
          <a:p>
            <a:pPr lvl="0" algn="just">
              <a:lnSpc>
                <a:spcPct val="100000"/>
              </a:lnSpc>
            </a:pPr>
            <a:r>
              <a:rPr lang="it-IT" sz="1800" dirty="0"/>
              <a:t>Infezione da HIV e altre immunodeficienze congenite o acquisite. La condizione di immunodepressione non costituisce una controindicazione alla somministrazione della 	vaccinazione antinfluenzale. La somministrazione del vaccino potrebbe non evocare una 	adeguata risposta immune. Una seconda dose di vaccino non migliora la risposta </a:t>
            </a:r>
            <a:r>
              <a:rPr lang="it-IT" sz="1800" dirty="0" err="1"/>
              <a:t>anticorpale</a:t>
            </a:r>
            <a:r>
              <a:rPr lang="it-IT" sz="1800" dirty="0"/>
              <a:t> in modo sostanziale. </a:t>
            </a:r>
          </a:p>
          <a:p>
            <a:pPr algn="just">
              <a:lnSpc>
                <a:spcPct val="100000"/>
              </a:lnSpc>
            </a:pPr>
            <a:endParaRPr lang="it-IT" sz="1800" dirty="0"/>
          </a:p>
        </p:txBody>
      </p:sp>
    </p:spTree>
    <p:extLst>
      <p:ext uri="{BB962C8B-B14F-4D97-AF65-F5344CB8AC3E}">
        <p14:creationId xmlns:p14="http://schemas.microsoft.com/office/powerpoint/2010/main" val="1271681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3844"/>
            <a:ext cx="7886700" cy="688324"/>
          </a:xfrm>
        </p:spPr>
        <p:txBody>
          <a:bodyPr>
            <a:normAutofit fontScale="90000"/>
          </a:bodyPr>
          <a:lstStyle/>
          <a:p>
            <a:r>
              <a:rPr lang="it-IT" b="1" dirty="0" smtClean="0">
                <a:solidFill>
                  <a:schemeClr val="accent5">
                    <a:lumMod val="50000"/>
                  </a:schemeClr>
                </a:solidFill>
                <a:latin typeface="Arial Black" pitchFamily="34" charset="0"/>
              </a:rPr>
              <a:t>False controindicazioni</a:t>
            </a:r>
            <a:endParaRPr lang="it-IT" dirty="0"/>
          </a:p>
        </p:txBody>
      </p:sp>
      <p:sp>
        <p:nvSpPr>
          <p:cNvPr id="3" name="Segnaposto contenuto 2"/>
          <p:cNvSpPr>
            <a:spLocks noGrp="1"/>
          </p:cNvSpPr>
          <p:nvPr>
            <p:ph idx="1"/>
          </p:nvPr>
        </p:nvSpPr>
        <p:spPr>
          <a:xfrm>
            <a:off x="628651" y="1369219"/>
            <a:ext cx="7652129" cy="3263504"/>
          </a:xfrm>
        </p:spPr>
        <p:txBody>
          <a:bodyPr>
            <a:normAutofit lnSpcReduction="10000"/>
          </a:bodyPr>
          <a:lstStyle/>
          <a:p>
            <a:pPr algn="just"/>
            <a:r>
              <a:rPr lang="x-none" sz="1800" dirty="0"/>
              <a:t>Il vaccino antinfluenzale non interferisce </a:t>
            </a:r>
            <a:r>
              <a:rPr lang="it-IT" sz="1800" dirty="0"/>
              <a:t>con l’utilizzo di </a:t>
            </a:r>
            <a:r>
              <a:rPr lang="it-IT" sz="1800" b="1" dirty="0"/>
              <a:t>Lisati batterici</a:t>
            </a:r>
            <a:r>
              <a:rPr lang="it-IT" sz="1800" dirty="0"/>
              <a:t>. Nei riassunti delle caratteristiche del prodotto di nessun vaccino è riportata una limitazione d‘uso dei vaccini in caso di utilizzo di prodotti contenenti lisati batterici.</a:t>
            </a:r>
          </a:p>
          <a:p>
            <a:pPr algn="just">
              <a:lnSpc>
                <a:spcPct val="100000"/>
              </a:lnSpc>
            </a:pPr>
            <a:r>
              <a:rPr lang="x-none" sz="1800" dirty="0"/>
              <a:t>Il vaccino antinfluenzale non interferisce con la risposta immune ad altri vaccini inattivati o vivi attenuati, pertanto può essere somministrato contemporaneamente ad altri vaccini, in sedi corporee e con siringhe diverse.</a:t>
            </a:r>
            <a:endParaRPr lang="it-IT" sz="1800" dirty="0"/>
          </a:p>
          <a:p>
            <a:pPr algn="just">
              <a:lnSpc>
                <a:spcPct val="100000"/>
              </a:lnSpc>
            </a:pPr>
            <a:r>
              <a:rPr lang="it-IT" sz="1800" dirty="0"/>
              <a:t>Maggiori informazioni possono essere reperite sulla </a:t>
            </a:r>
            <a:r>
              <a:rPr lang="it-IT" sz="1800" b="1" dirty="0"/>
              <a:t>Guida alle controindicazioni alle vaccinazioni- </a:t>
            </a:r>
            <a:r>
              <a:rPr lang="it-IT" sz="1800" b="1"/>
              <a:t>quinta edizione-2018 </a:t>
            </a:r>
            <a:r>
              <a:rPr lang="it-IT" sz="1800" dirty="0"/>
              <a:t>disponibile al link: </a:t>
            </a:r>
            <a:r>
              <a:rPr lang="it-IT" sz="1800" b="1" u="sng" dirty="0">
                <a:hlinkClick r:id="rId2"/>
              </a:rPr>
              <a:t>https://www.seremi.it/content/guida-alle-controindicazioni-alle-vaccinazioni-quinta-edizione-febbraio-2018</a:t>
            </a:r>
            <a:endParaRPr lang="it-IT" sz="1800" dirty="0"/>
          </a:p>
          <a:p>
            <a:pPr algn="just">
              <a:lnSpc>
                <a:spcPct val="100000"/>
              </a:lnSpc>
            </a:pPr>
            <a:endParaRPr lang="it-IT" sz="1800" dirty="0"/>
          </a:p>
        </p:txBody>
      </p:sp>
    </p:spTree>
    <p:extLst>
      <p:ext uri="{BB962C8B-B14F-4D97-AF65-F5344CB8AC3E}">
        <p14:creationId xmlns:p14="http://schemas.microsoft.com/office/powerpoint/2010/main" val="196160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3844"/>
            <a:ext cx="7886700" cy="688324"/>
          </a:xfrm>
        </p:spPr>
        <p:txBody>
          <a:bodyPr>
            <a:normAutofit/>
          </a:bodyPr>
          <a:lstStyle/>
          <a:p>
            <a:r>
              <a:rPr lang="it-IT" sz="3000" b="1" dirty="0">
                <a:solidFill>
                  <a:schemeClr val="accent5">
                    <a:lumMod val="50000"/>
                  </a:schemeClr>
                </a:solidFill>
                <a:latin typeface="Arial Black" pitchFamily="34" charset="0"/>
              </a:rPr>
              <a:t>Conservazione del vaccino</a:t>
            </a:r>
            <a:endParaRPr lang="it-IT" sz="3000" dirty="0">
              <a:solidFill>
                <a:schemeClr val="accent5">
                  <a:lumMod val="50000"/>
                </a:schemeClr>
              </a:solidFill>
              <a:latin typeface="Arial Black" pitchFamily="34" charset="0"/>
            </a:endParaRPr>
          </a:p>
        </p:txBody>
      </p:sp>
      <p:sp>
        <p:nvSpPr>
          <p:cNvPr id="3" name="Segnaposto contenuto 2"/>
          <p:cNvSpPr>
            <a:spLocks noGrp="1"/>
          </p:cNvSpPr>
          <p:nvPr>
            <p:ph idx="1"/>
          </p:nvPr>
        </p:nvSpPr>
        <p:spPr>
          <a:xfrm>
            <a:off x="628650" y="1369219"/>
            <a:ext cx="7375762" cy="3263504"/>
          </a:xfrm>
        </p:spPr>
        <p:txBody>
          <a:bodyPr>
            <a:normAutofit/>
          </a:bodyPr>
          <a:lstStyle/>
          <a:p>
            <a:pPr algn="just">
              <a:spcBef>
                <a:spcPts val="1800"/>
              </a:spcBef>
            </a:pPr>
            <a:r>
              <a:rPr lang="it-IT" sz="1800" dirty="0"/>
              <a:t>Il vaccino antinfluenzale deve essere conservato a temperature comprese tra +2°C e + 8°C, e non deve essere congelato.</a:t>
            </a:r>
          </a:p>
          <a:p>
            <a:pPr algn="just">
              <a:spcBef>
                <a:spcPts val="1800"/>
              </a:spcBef>
            </a:pPr>
            <a:r>
              <a:rPr lang="it-IT" sz="1800" dirty="0"/>
              <a:t>I vaccini inattivati contro l’influenza, se conservati a una temperatura corretta, tra 2 e 8°C, rimangono stabili per almeno un anno. </a:t>
            </a:r>
          </a:p>
          <a:p>
            <a:pPr algn="just">
              <a:spcBef>
                <a:spcPts val="1800"/>
              </a:spcBef>
            </a:pPr>
            <a:r>
              <a:rPr lang="it-IT" sz="1800" dirty="0"/>
              <a:t>Per un mantenimento ottimale si raccomanda di assicurarsi che il vaccino permanga il meno possibile fuori dal frigorifero e che non venga interrotta la catena del freddo.</a:t>
            </a:r>
          </a:p>
          <a:p>
            <a:pPr algn="just">
              <a:spcBef>
                <a:spcPts val="1800"/>
              </a:spcBef>
            </a:pPr>
            <a:endParaRPr lang="it-IT" sz="1800" dirty="0"/>
          </a:p>
        </p:txBody>
      </p:sp>
    </p:spTree>
    <p:extLst>
      <p:ext uri="{BB962C8B-B14F-4D97-AF65-F5344CB8AC3E}">
        <p14:creationId xmlns:p14="http://schemas.microsoft.com/office/powerpoint/2010/main" val="2902576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709588"/>
          </a:xfrm>
        </p:spPr>
        <p:txBody>
          <a:bodyPr>
            <a:normAutofit/>
          </a:bodyPr>
          <a:lstStyle/>
          <a:p>
            <a:r>
              <a:rPr lang="it-IT" sz="3600" b="1" dirty="0"/>
              <a:t>Numero totale dei soggetti vaccinati </a:t>
            </a:r>
            <a:endParaRPr lang="it-IT" sz="3600" dirty="0"/>
          </a:p>
        </p:txBody>
      </p:sp>
      <p:graphicFrame>
        <p:nvGraphicFramePr>
          <p:cNvPr id="3" name="Tabella 2"/>
          <p:cNvGraphicFramePr>
            <a:graphicFrameLocks noGrp="1"/>
          </p:cNvGraphicFramePr>
          <p:nvPr>
            <p:extLst>
              <p:ext uri="{D42A27DB-BD31-4B8C-83A1-F6EECF244321}">
                <p14:modId xmlns:p14="http://schemas.microsoft.com/office/powerpoint/2010/main" val="4257394348"/>
              </p:ext>
            </p:extLst>
          </p:nvPr>
        </p:nvGraphicFramePr>
        <p:xfrm>
          <a:off x="179514" y="1341438"/>
          <a:ext cx="8784972" cy="3342328"/>
        </p:xfrm>
        <a:graphic>
          <a:graphicData uri="http://schemas.openxmlformats.org/drawingml/2006/table">
            <a:tbl>
              <a:tblPr>
                <a:tableStyleId>{5C22544A-7EE6-4342-B048-85BDC9FD1C3A}</a:tableStyleId>
              </a:tblPr>
              <a:tblGrid>
                <a:gridCol w="976108"/>
                <a:gridCol w="976108"/>
                <a:gridCol w="976108"/>
                <a:gridCol w="976108"/>
                <a:gridCol w="976108"/>
                <a:gridCol w="976108"/>
                <a:gridCol w="976108"/>
                <a:gridCol w="976108"/>
                <a:gridCol w="976108"/>
              </a:tblGrid>
              <a:tr h="236008">
                <a:tc>
                  <a:txBody>
                    <a:bodyPr/>
                    <a:lstStyle/>
                    <a:p>
                      <a:pPr algn="l">
                        <a:spcAft>
                          <a:spcPts val="0"/>
                        </a:spcAft>
                      </a:pPr>
                      <a:r>
                        <a:rPr lang="it-IT" sz="1400" b="1">
                          <a:effectLst/>
                        </a:rPr>
                        <a:t>ASL</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2014/2015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2015/2016</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2016/2017</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2017/2018</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2018/2019</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2019/2020</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2020/2021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dirty="0">
                          <a:effectLst/>
                        </a:rPr>
                        <a:t>2021/2022</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r>
              <a:tr h="274224">
                <a:tc>
                  <a:txBody>
                    <a:bodyPr/>
                    <a:lstStyle/>
                    <a:p>
                      <a:pPr algn="l">
                        <a:spcAft>
                          <a:spcPts val="0"/>
                        </a:spcAft>
                      </a:pPr>
                      <a:r>
                        <a:rPr lang="it-IT" sz="1400" b="1" dirty="0" smtClean="0">
                          <a:effectLst/>
                        </a:rPr>
                        <a:t>Torino</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128641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129458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135849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132801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138859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147722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194418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166503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TO3</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71880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73107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78991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78094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83246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89004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118222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99490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TO4</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63765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64309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69186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68899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73589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79088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104065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89437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TO5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38816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38872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42912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42988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45927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49727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66656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59020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VC</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25808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25510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27724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27528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28256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29703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37876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32858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BI</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23488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23023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24424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24473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25329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27052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34779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29067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NO</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51632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52788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53809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54081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56324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58882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75501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64978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VCO</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24738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25158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26056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26540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27010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29361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36658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30107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CN1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63607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64157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65515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65038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67814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71360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90797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80368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CN2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23210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23551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25787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25689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26826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28533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37412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31759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AT</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31311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32102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34871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33743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36712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38582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49508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41043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a:effectLst/>
                        </a:rPr>
                        <a:t>AL</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50266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51484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54336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56122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59440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63962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89445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74808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36008">
                <a:tc>
                  <a:txBody>
                    <a:bodyPr/>
                    <a:lstStyle/>
                    <a:p>
                      <a:pPr algn="l">
                        <a:spcAft>
                          <a:spcPts val="0"/>
                        </a:spcAft>
                      </a:pPr>
                      <a:r>
                        <a:rPr lang="it-IT" sz="1400" b="1" dirty="0">
                          <a:effectLst/>
                        </a:rPr>
                        <a:t>Piemonte</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597162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603519</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639460</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635996</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669332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712976</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935337</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dirty="0">
                          <a:effectLst/>
                        </a:rPr>
                        <a:t>799438</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032159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565572"/>
          </a:xfrm>
        </p:spPr>
        <p:txBody>
          <a:bodyPr>
            <a:noAutofit/>
          </a:bodyPr>
          <a:lstStyle/>
          <a:p>
            <a:r>
              <a:rPr lang="it-IT" sz="3600" b="1" dirty="0"/>
              <a:t>Soggetti ≥65 anni vaccinati</a:t>
            </a:r>
            <a:endParaRPr lang="it-IT" sz="3600" dirty="0"/>
          </a:p>
        </p:txBody>
      </p:sp>
      <p:graphicFrame>
        <p:nvGraphicFramePr>
          <p:cNvPr id="3" name="Tabella 2"/>
          <p:cNvGraphicFramePr>
            <a:graphicFrameLocks noGrp="1"/>
          </p:cNvGraphicFramePr>
          <p:nvPr>
            <p:extLst>
              <p:ext uri="{D42A27DB-BD31-4B8C-83A1-F6EECF244321}">
                <p14:modId xmlns:p14="http://schemas.microsoft.com/office/powerpoint/2010/main" val="2431387147"/>
              </p:ext>
            </p:extLst>
          </p:nvPr>
        </p:nvGraphicFramePr>
        <p:xfrm>
          <a:off x="251520" y="1131590"/>
          <a:ext cx="8784972" cy="3462564"/>
        </p:xfrm>
        <a:graphic>
          <a:graphicData uri="http://schemas.openxmlformats.org/drawingml/2006/table">
            <a:tbl>
              <a:tblPr>
                <a:tableStyleId>{5C22544A-7EE6-4342-B048-85BDC9FD1C3A}</a:tableStyleId>
              </a:tblPr>
              <a:tblGrid>
                <a:gridCol w="976108"/>
                <a:gridCol w="976108"/>
                <a:gridCol w="976108"/>
                <a:gridCol w="976108"/>
                <a:gridCol w="976108"/>
                <a:gridCol w="976108"/>
                <a:gridCol w="976108"/>
                <a:gridCol w="976108"/>
                <a:gridCol w="976108"/>
              </a:tblGrid>
              <a:tr h="247326">
                <a:tc>
                  <a:txBody>
                    <a:bodyPr/>
                    <a:lstStyle/>
                    <a:p>
                      <a:pPr algn="l">
                        <a:spcAft>
                          <a:spcPts val="0"/>
                        </a:spcAft>
                      </a:pPr>
                      <a:r>
                        <a:rPr lang="it-IT" sz="1400" b="1">
                          <a:effectLst/>
                        </a:rPr>
                        <a:t>ASL</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2014/2015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2015/2016</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2016/2017</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2017/2018</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2018/2019</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2019/2020</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2020/2021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dirty="0">
                          <a:effectLst/>
                        </a:rPr>
                        <a:t>2021/2022</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dirty="0" smtClean="0">
                          <a:effectLst/>
                        </a:rPr>
                        <a:t>Torino</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106869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107937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111804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109641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111514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116224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141827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126565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TO3</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60731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61878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66179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65580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68993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72459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90367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80171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TO4</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53117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53679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56811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56647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59451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62559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77002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68760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TO5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33765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33835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36519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36521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38239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40498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50212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46078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VC</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22051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21861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23022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22524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22912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23704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28369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25232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BI</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19660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19633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20351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20264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20670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21968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26801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23097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NO</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43271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44192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44880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44361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45097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46458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54669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48004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VCO</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21044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21278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21730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21846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21894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23166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27301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23455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CN1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53038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53436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53897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53264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54153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55836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66500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61092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CN2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19345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19729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21111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21105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21553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22401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27524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24629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AT</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26159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26981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28431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27801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29039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30122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36129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31253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a:effectLst/>
                        </a:rPr>
                        <a:t>AL</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42364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43710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45828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46900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48652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51826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66748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59328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47326">
                <a:tc>
                  <a:txBody>
                    <a:bodyPr/>
                    <a:lstStyle/>
                    <a:p>
                      <a:pPr algn="l">
                        <a:spcAft>
                          <a:spcPts val="0"/>
                        </a:spcAft>
                      </a:pPr>
                      <a:r>
                        <a:rPr lang="it-IT" sz="1400" b="1" dirty="0">
                          <a:effectLst/>
                        </a:rPr>
                        <a:t>Piemonte</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501414</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508149</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530563</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526454</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542167</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567221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693449</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dirty="0">
                          <a:effectLst/>
                        </a:rPr>
                        <a:t>617664</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6244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b="1" dirty="0"/>
              <a:t>Vaccinazione dei soggetti tra 6 mesi-64 anni con condizione di rischio per </a:t>
            </a:r>
            <a:r>
              <a:rPr lang="it-IT" sz="3100" b="1" dirty="0" smtClean="0"/>
              <a:t>patologia</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141714682"/>
              </p:ext>
            </p:extLst>
          </p:nvPr>
        </p:nvGraphicFramePr>
        <p:xfrm>
          <a:off x="107505" y="1385881"/>
          <a:ext cx="8856983" cy="3562132"/>
        </p:xfrm>
        <a:graphic>
          <a:graphicData uri="http://schemas.openxmlformats.org/drawingml/2006/table">
            <a:tbl>
              <a:tblPr>
                <a:tableStyleId>{5C22544A-7EE6-4342-B048-85BDC9FD1C3A}</a:tableStyleId>
              </a:tblPr>
              <a:tblGrid>
                <a:gridCol w="807050"/>
                <a:gridCol w="996719"/>
                <a:gridCol w="1000305"/>
                <a:gridCol w="1000305"/>
                <a:gridCol w="1001200"/>
                <a:gridCol w="1012851"/>
                <a:gridCol w="1012851"/>
                <a:gridCol w="1012851"/>
                <a:gridCol w="1012851"/>
              </a:tblGrid>
              <a:tr h="254438">
                <a:tc>
                  <a:txBody>
                    <a:bodyPr/>
                    <a:lstStyle/>
                    <a:p>
                      <a:pPr algn="l">
                        <a:spcAft>
                          <a:spcPts val="0"/>
                        </a:spcAft>
                      </a:pPr>
                      <a:r>
                        <a:rPr lang="it-IT" sz="1400" b="1">
                          <a:effectLst/>
                        </a:rPr>
                        <a:t>ASL</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2014/2015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2015/2016</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2016/2017</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2017/2018</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2018/2019</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2019/2020</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2020/2021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dirty="0">
                          <a:effectLst/>
                        </a:rPr>
                        <a:t>2021/2022</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dirty="0" smtClean="0">
                          <a:effectLst/>
                        </a:rPr>
                        <a:t>Torino</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15685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15655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17326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17022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17865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20067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27924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21066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TO3</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8683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8502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9562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9367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10028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11382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16261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11159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TO4</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8060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7961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9212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8958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9824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11194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15642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11878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TO5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4121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4032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5049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4974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5645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6602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10110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7981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VC</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2600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2651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3146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3280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3614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4033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5658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4254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BI</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2593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2319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2838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2820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3016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3188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4347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3091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NO</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5979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5946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6491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6491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6940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7686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11243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9595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VCO</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2636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2747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2969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3032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3109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3465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4821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3417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CN1</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7579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7685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8116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7925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8460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9548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12770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10091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CN2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2871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2795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3396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3280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3491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3908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5338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4245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AT</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3509</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3595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4307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4147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4721</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5070</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6443</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4704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a:effectLst/>
                        </a:rPr>
                        <a:t>AL</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5476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5054</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5928</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6366</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6977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7742</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13035</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a:effectLst/>
                        </a:rPr>
                        <a:t>9457</a:t>
                      </a:r>
                      <a:endParaRPr lang="it-IT" sz="2000">
                        <a:effectLst/>
                        <a:latin typeface="Times New Roman" panose="02020603050405020304" pitchFamily="18" charset="0"/>
                        <a:ea typeface="Times New Roman" panose="02020603050405020304" pitchFamily="18" charset="0"/>
                      </a:endParaRPr>
                    </a:p>
                  </a:txBody>
                  <a:tcPr marL="44450" marR="44450" marT="0" marB="0" anchor="ctr"/>
                </a:tc>
              </a:tr>
              <a:tr h="254438">
                <a:tc>
                  <a:txBody>
                    <a:bodyPr/>
                    <a:lstStyle/>
                    <a:p>
                      <a:pPr algn="l">
                        <a:spcAft>
                          <a:spcPts val="0"/>
                        </a:spcAft>
                      </a:pPr>
                      <a:r>
                        <a:rPr lang="it-IT" sz="1400" b="1" dirty="0">
                          <a:effectLst/>
                        </a:rPr>
                        <a:t>Piemonte</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69792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68942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78340</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77662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83690</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93885</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a:effectLst/>
                        </a:rPr>
                        <a:t>133592</a:t>
                      </a:r>
                      <a:endParaRPr lang="it-IT" sz="2000" b="1">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1400" b="1" dirty="0">
                          <a:effectLst/>
                        </a:rPr>
                        <a:t>100938</a:t>
                      </a:r>
                      <a:endParaRPr lang="it-IT" sz="2000" b="1"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41935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94762" y="1131590"/>
            <a:ext cx="5493032" cy="3524431"/>
          </a:xfrm>
          <a:prstGeom prst="rect">
            <a:avLst/>
          </a:prstGeom>
        </p:spPr>
      </p:pic>
      <p:sp>
        <p:nvSpPr>
          <p:cNvPr id="3" name="Rectangle 2"/>
          <p:cNvSpPr>
            <a:spLocks noChangeArrowheads="1"/>
          </p:cNvSpPr>
          <p:nvPr/>
        </p:nvSpPr>
        <p:spPr bwMode="auto">
          <a:xfrm>
            <a:off x="320693" y="339502"/>
            <a:ext cx="8441169" cy="377507"/>
          </a:xfrm>
          <a:prstGeom prst="rect">
            <a:avLst/>
          </a:prstGeom>
          <a:extLst/>
        </p:spPr>
        <p:txBody>
          <a:bodyPr vert="horz" wrap="square" lIns="0" tIns="0" rIns="0" bIns="0" rtlCol="0" anchor="ctr">
            <a:noAutofit/>
          </a:bodyPr>
          <a:lstStyle/>
          <a:p>
            <a:pPr algn="ctr">
              <a:lnSpc>
                <a:spcPct val="90000"/>
              </a:lnSpc>
              <a:spcBef>
                <a:spcPct val="0"/>
              </a:spcBef>
            </a:pPr>
            <a:r>
              <a:rPr lang="en-GB" altLang="it-IT" sz="2400" b="1" dirty="0" smtClean="0">
                <a:solidFill>
                  <a:schemeClr val="tx2"/>
                </a:solidFill>
                <a:latin typeface="Arial Black" pitchFamily="34" charset="0"/>
                <a:ea typeface="+mj-ea"/>
                <a:cs typeface="+mj-cs"/>
              </a:rPr>
              <a:t>CARATTERISTICHE DEI VIRUS INFLUENZALI</a:t>
            </a:r>
            <a:endParaRPr lang="fr-FR" altLang="it-IT" sz="2400" b="1" dirty="0">
              <a:solidFill>
                <a:schemeClr val="tx2"/>
              </a:solidFill>
              <a:latin typeface="Arial Black" pitchFamily="34" charset="0"/>
              <a:ea typeface="+mj-ea"/>
              <a:cs typeface="+mj-cs"/>
            </a:endParaRPr>
          </a:p>
        </p:txBody>
      </p:sp>
    </p:spTree>
    <p:extLst>
      <p:ext uri="{BB962C8B-B14F-4D97-AF65-F5344CB8AC3E}">
        <p14:creationId xmlns:p14="http://schemas.microsoft.com/office/powerpoint/2010/main" val="75062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egnaposto numero diapositiva 2"/>
          <p:cNvSpPr>
            <a:spLocks noGrp="1"/>
          </p:cNvSpPr>
          <p:nvPr>
            <p:ph type="sldNum" sz="quarter" idx="11"/>
          </p:nvPr>
        </p:nvSpPr>
        <p:spPr>
          <a:xfrm>
            <a:off x="8467499" y="4865468"/>
            <a:ext cx="311061" cy="123111"/>
          </a:xfrm>
        </p:spPr>
        <p:txBody>
          <a:bodyPr/>
          <a:lstStyle/>
          <a:p>
            <a:fld id="{88B1A89B-A393-420A-9EAB-9FF08C4B96A6}" type="slidenum">
              <a:rPr lang="fr-FR" altLang="it-IT"/>
              <a:pPr/>
              <a:t>6</a:t>
            </a:fld>
            <a:endParaRPr lang="fr-FR" altLang="it-IT"/>
          </a:p>
        </p:txBody>
      </p:sp>
      <p:sp>
        <p:nvSpPr>
          <p:cNvPr id="169986" name="Slide Number Placeholder 5"/>
          <p:cNvSpPr txBox="1">
            <a:spLocks noGrp="1"/>
          </p:cNvSpPr>
          <p:nvPr/>
        </p:nvSpPr>
        <p:spPr bwMode="auto">
          <a:xfrm>
            <a:off x="6881816" y="4519612"/>
            <a:ext cx="287337"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01" tIns="39052" rIns="78101" bIns="39052"/>
          <a:lstStyle>
            <a:lvl1pPr defTabSz="782638">
              <a:defRPr>
                <a:solidFill>
                  <a:schemeClr val="tx1"/>
                </a:solidFill>
                <a:latin typeface="Arial" charset="0"/>
              </a:defRPr>
            </a:lvl1pPr>
            <a:lvl2pPr marL="36088638" indent="-35652075" defTabSz="782638">
              <a:defRPr>
                <a:solidFill>
                  <a:schemeClr val="tx1"/>
                </a:solidFill>
                <a:latin typeface="Arial" charset="0"/>
              </a:defRPr>
            </a:lvl2pPr>
            <a:lvl3pPr>
              <a:defRPr>
                <a:solidFill>
                  <a:schemeClr val="tx1"/>
                </a:solidFill>
                <a:latin typeface="Arial" charset="0"/>
              </a:defRPr>
            </a:lvl3pPr>
            <a:lvl4pPr marL="41538525" indent="-40228838" defTabSz="782638">
              <a:defRPr>
                <a:solidFill>
                  <a:schemeClr val="tx1"/>
                </a:solidFill>
                <a:latin typeface="Arial" charset="0"/>
              </a:defRPr>
            </a:lvl4pPr>
            <a:lvl5pPr marL="41973500" indent="-40228838" defTabSz="782638">
              <a:defRPr>
                <a:solidFill>
                  <a:schemeClr val="tx1"/>
                </a:solidFill>
                <a:latin typeface="Arial" charset="0"/>
              </a:defRPr>
            </a:lvl5pPr>
            <a:lvl6pPr marL="42430700" indent="-40228838" defTabSz="782638" fontAlgn="base">
              <a:spcBef>
                <a:spcPct val="0"/>
              </a:spcBef>
              <a:spcAft>
                <a:spcPct val="0"/>
              </a:spcAft>
              <a:defRPr>
                <a:solidFill>
                  <a:schemeClr val="tx1"/>
                </a:solidFill>
                <a:latin typeface="Arial" charset="0"/>
              </a:defRPr>
            </a:lvl6pPr>
            <a:lvl7pPr marL="42887900" indent="-40228838" defTabSz="782638" fontAlgn="base">
              <a:spcBef>
                <a:spcPct val="0"/>
              </a:spcBef>
              <a:spcAft>
                <a:spcPct val="0"/>
              </a:spcAft>
              <a:defRPr>
                <a:solidFill>
                  <a:schemeClr val="tx1"/>
                </a:solidFill>
                <a:latin typeface="Arial" charset="0"/>
              </a:defRPr>
            </a:lvl7pPr>
            <a:lvl8pPr marL="43345100" indent="-40228838" defTabSz="782638" fontAlgn="base">
              <a:spcBef>
                <a:spcPct val="0"/>
              </a:spcBef>
              <a:spcAft>
                <a:spcPct val="0"/>
              </a:spcAft>
              <a:defRPr>
                <a:solidFill>
                  <a:schemeClr val="tx1"/>
                </a:solidFill>
                <a:latin typeface="Arial" charset="0"/>
              </a:defRPr>
            </a:lvl8pPr>
            <a:lvl9pPr marL="43802300" indent="-40228838" defTabSz="782638" fontAlgn="base">
              <a:spcBef>
                <a:spcPct val="0"/>
              </a:spcBef>
              <a:spcAft>
                <a:spcPct val="0"/>
              </a:spcAft>
              <a:defRPr>
                <a:solidFill>
                  <a:schemeClr val="tx1"/>
                </a:solidFill>
                <a:latin typeface="Arial" charset="0"/>
              </a:defRPr>
            </a:lvl9pPr>
          </a:lstStyle>
          <a:p>
            <a:pPr algn="r" eaLnBrk="0" hangingPunct="0"/>
            <a:fld id="{B75166B1-47B2-4564-95CB-83BB4918A735}" type="slidenum">
              <a:rPr lang="fr-FR" altLang="it-IT">
                <a:solidFill>
                  <a:schemeClr val="bg1"/>
                </a:solidFill>
                <a:latin typeface="Arial Narrow" pitchFamily="34" charset="0"/>
                <a:ea typeface="ＭＳ Ｐゴシック" charset="-128"/>
              </a:rPr>
              <a:pPr algn="r" eaLnBrk="0" hangingPunct="0"/>
              <a:t>6</a:t>
            </a:fld>
            <a:endParaRPr lang="fr-FR" altLang="it-IT">
              <a:solidFill>
                <a:schemeClr val="bg1"/>
              </a:solidFill>
              <a:latin typeface="Arial Narrow" pitchFamily="34" charset="0"/>
              <a:ea typeface="ＭＳ Ｐゴシック" charset="-128"/>
            </a:endParaRPr>
          </a:p>
        </p:txBody>
      </p:sp>
      <p:sp>
        <p:nvSpPr>
          <p:cNvPr id="169988" name="Line 8"/>
          <p:cNvSpPr>
            <a:spLocks noChangeShapeType="1"/>
          </p:cNvSpPr>
          <p:nvPr/>
        </p:nvSpPr>
        <p:spPr bwMode="auto">
          <a:xfrm>
            <a:off x="4706938" y="1712119"/>
            <a:ext cx="0" cy="13930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89" name="Line 10"/>
          <p:cNvSpPr>
            <a:spLocks noChangeShapeType="1"/>
          </p:cNvSpPr>
          <p:nvPr/>
        </p:nvSpPr>
        <p:spPr bwMode="auto">
          <a:xfrm>
            <a:off x="3548063" y="1851425"/>
            <a:ext cx="0" cy="1393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0" name="Line 12"/>
          <p:cNvSpPr>
            <a:spLocks noChangeShapeType="1"/>
          </p:cNvSpPr>
          <p:nvPr/>
        </p:nvSpPr>
        <p:spPr bwMode="auto">
          <a:xfrm>
            <a:off x="5857875" y="1851425"/>
            <a:ext cx="0" cy="1393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1" name="Line 14"/>
          <p:cNvSpPr>
            <a:spLocks noChangeShapeType="1"/>
          </p:cNvSpPr>
          <p:nvPr/>
        </p:nvSpPr>
        <p:spPr bwMode="auto">
          <a:xfrm>
            <a:off x="3540126" y="1839516"/>
            <a:ext cx="11826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2" name="Line 16"/>
          <p:cNvSpPr>
            <a:spLocks noChangeShapeType="1"/>
          </p:cNvSpPr>
          <p:nvPr/>
        </p:nvSpPr>
        <p:spPr bwMode="auto">
          <a:xfrm>
            <a:off x="4722814" y="1839516"/>
            <a:ext cx="11874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3" name="Line 18"/>
          <p:cNvSpPr>
            <a:spLocks noChangeShapeType="1"/>
          </p:cNvSpPr>
          <p:nvPr/>
        </p:nvSpPr>
        <p:spPr bwMode="auto">
          <a:xfrm>
            <a:off x="3370263" y="2411018"/>
            <a:ext cx="0" cy="1381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4" name="Line 20"/>
          <p:cNvSpPr>
            <a:spLocks noChangeShapeType="1"/>
          </p:cNvSpPr>
          <p:nvPr/>
        </p:nvSpPr>
        <p:spPr bwMode="auto">
          <a:xfrm>
            <a:off x="2778125" y="2549131"/>
            <a:ext cx="0" cy="1393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5" name="Line 22"/>
          <p:cNvSpPr>
            <a:spLocks noChangeShapeType="1"/>
          </p:cNvSpPr>
          <p:nvPr/>
        </p:nvSpPr>
        <p:spPr bwMode="auto">
          <a:xfrm>
            <a:off x="3960813" y="2549131"/>
            <a:ext cx="0" cy="1393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6" name="Line 24"/>
          <p:cNvSpPr>
            <a:spLocks noChangeShapeType="1"/>
          </p:cNvSpPr>
          <p:nvPr/>
        </p:nvSpPr>
        <p:spPr bwMode="auto">
          <a:xfrm>
            <a:off x="2768604" y="2537222"/>
            <a:ext cx="612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7" name="Line 26"/>
          <p:cNvSpPr>
            <a:spLocks noChangeShapeType="1"/>
          </p:cNvSpPr>
          <p:nvPr/>
        </p:nvSpPr>
        <p:spPr bwMode="auto">
          <a:xfrm>
            <a:off x="3381376" y="2537222"/>
            <a:ext cx="604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8" name="Line 56"/>
          <p:cNvSpPr>
            <a:spLocks noChangeShapeType="1"/>
          </p:cNvSpPr>
          <p:nvPr/>
        </p:nvSpPr>
        <p:spPr bwMode="auto">
          <a:xfrm>
            <a:off x="5857875" y="2411019"/>
            <a:ext cx="0" cy="27741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91438" tIns="45719" rIns="91438" bIns="45719"/>
          <a:lstStyle/>
          <a:p>
            <a:endParaRPr lang="it-IT"/>
          </a:p>
        </p:txBody>
      </p:sp>
      <p:sp>
        <p:nvSpPr>
          <p:cNvPr id="169999" name="Rectangle 85"/>
          <p:cNvSpPr>
            <a:spLocks noChangeArrowheads="1"/>
          </p:cNvSpPr>
          <p:nvPr/>
        </p:nvSpPr>
        <p:spPr bwMode="auto">
          <a:xfrm>
            <a:off x="5251590" y="4711495"/>
            <a:ext cx="3813175" cy="4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eaLnBrk="0" hangingPunct="0"/>
            <a:r>
              <a:rPr lang="en-GB" altLang="it-IT" sz="1100" i="1" dirty="0">
                <a:latin typeface="Arial Narrow" pitchFamily="34" charset="0"/>
                <a:ea typeface="ＭＳ Ｐゴシック" charset="-128"/>
              </a:rPr>
              <a:t>Kingsbury DW. Virology, </a:t>
            </a:r>
            <a:r>
              <a:rPr lang="en-GB" altLang="it-IT" sz="1100" i="1" dirty="0" err="1">
                <a:latin typeface="Arial Narrow" pitchFamily="34" charset="0"/>
                <a:ea typeface="ＭＳ Ｐゴシック" charset="-128"/>
              </a:rPr>
              <a:t>IInd</a:t>
            </a:r>
            <a:r>
              <a:rPr lang="en-GB" altLang="it-IT" sz="1100" i="1" dirty="0">
                <a:latin typeface="Arial Narrow" pitchFamily="34" charset="0"/>
                <a:ea typeface="ＭＳ Ｐゴシック" charset="-128"/>
              </a:rPr>
              <a:t> edition, New York; 1990. p. 1076-87</a:t>
            </a:r>
          </a:p>
          <a:p>
            <a:pPr eaLnBrk="0" hangingPunct="0">
              <a:lnSpc>
                <a:spcPct val="90000"/>
              </a:lnSpc>
            </a:pPr>
            <a:r>
              <a:rPr lang="en-GB" altLang="it-IT" sz="1100" i="1" dirty="0" err="1">
                <a:latin typeface="Arial Narrow" pitchFamily="34" charset="0"/>
                <a:ea typeface="ＭＳ Ｐゴシック" charset="-128"/>
              </a:rPr>
              <a:t>Keiji</a:t>
            </a:r>
            <a:r>
              <a:rPr lang="en-GB" altLang="it-IT" sz="1100" i="1" dirty="0">
                <a:latin typeface="Arial Narrow" pitchFamily="34" charset="0"/>
                <a:ea typeface="ＭＳ Ｐゴシック" charset="-128"/>
              </a:rPr>
              <a:t> Fukuda et al, Vaccines, 2004</a:t>
            </a:r>
          </a:p>
        </p:txBody>
      </p:sp>
      <p:sp>
        <p:nvSpPr>
          <p:cNvPr id="170000" name="Rectangle 6"/>
          <p:cNvSpPr>
            <a:spLocks noChangeArrowheads="1"/>
          </p:cNvSpPr>
          <p:nvPr/>
        </p:nvSpPr>
        <p:spPr bwMode="auto">
          <a:xfrm>
            <a:off x="1849438" y="870349"/>
            <a:ext cx="1649412" cy="365460"/>
          </a:xfrm>
          <a:prstGeom prst="rect">
            <a:avLst/>
          </a:prstGeom>
          <a:solidFill>
            <a:srgbClr val="A50970"/>
          </a:solidFill>
          <a:ln w="34925">
            <a:solidFill>
              <a:srgbClr val="FFCC00"/>
            </a:solidFill>
            <a:miter lim="800000"/>
            <a:headEnd/>
            <a:tailEnd/>
          </a:ln>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chemeClr val="bg1"/>
                </a:solidFill>
                <a:effectLst>
                  <a:outerShdw blurRad="38100" dist="38100" dir="2700000" algn="tl">
                    <a:srgbClr val="000000"/>
                  </a:outerShdw>
                </a:effectLst>
                <a:latin typeface="Arial Narrow" pitchFamily="34" charset="0"/>
                <a:ea typeface="ＭＳ Ｐゴシック" charset="-128"/>
              </a:rPr>
              <a:t>Virus ad RNA</a:t>
            </a:r>
          </a:p>
        </p:txBody>
      </p:sp>
      <p:sp>
        <p:nvSpPr>
          <p:cNvPr id="170001" name="Rectangle 29"/>
          <p:cNvSpPr>
            <a:spLocks noChangeArrowheads="1"/>
          </p:cNvSpPr>
          <p:nvPr/>
        </p:nvSpPr>
        <p:spPr bwMode="auto">
          <a:xfrm>
            <a:off x="549276" y="2377681"/>
            <a:ext cx="901700" cy="365460"/>
          </a:xfrm>
          <a:prstGeom prst="rect">
            <a:avLst/>
          </a:prstGeom>
          <a:solidFill>
            <a:srgbClr val="005BA4"/>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00"/>
                </a:solidFill>
                <a:effectLst>
                  <a:outerShdw blurRad="38100" dist="38100" dir="2700000" algn="tl">
                    <a:srgbClr val="000000"/>
                  </a:outerShdw>
                </a:effectLst>
                <a:latin typeface="Arial Narrow" pitchFamily="34" charset="0"/>
                <a:ea typeface="ＭＳ Ｐゴシック" charset="-128"/>
              </a:rPr>
              <a:t>Tipo A</a:t>
            </a:r>
          </a:p>
        </p:txBody>
      </p:sp>
      <p:sp>
        <p:nvSpPr>
          <p:cNvPr id="170002" name="Rectangle 39"/>
          <p:cNvSpPr>
            <a:spLocks noChangeArrowheads="1"/>
          </p:cNvSpPr>
          <p:nvPr/>
        </p:nvSpPr>
        <p:spPr bwMode="auto">
          <a:xfrm>
            <a:off x="1560517" y="2374109"/>
            <a:ext cx="884237" cy="365460"/>
          </a:xfrm>
          <a:prstGeom prst="rect">
            <a:avLst/>
          </a:prstGeom>
          <a:solidFill>
            <a:srgbClr val="005BA4"/>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00"/>
                </a:solidFill>
                <a:effectLst>
                  <a:outerShdw blurRad="38100" dist="38100" dir="2700000" algn="tl">
                    <a:srgbClr val="000000"/>
                  </a:outerShdw>
                </a:effectLst>
                <a:latin typeface="Arial Narrow" pitchFamily="34" charset="0"/>
                <a:ea typeface="ＭＳ Ｐゴシック" charset="-128"/>
              </a:rPr>
              <a:t>Tipo B</a:t>
            </a:r>
          </a:p>
        </p:txBody>
      </p:sp>
      <p:sp>
        <p:nvSpPr>
          <p:cNvPr id="170003" name="Rectangle 48"/>
          <p:cNvSpPr>
            <a:spLocks noChangeArrowheads="1"/>
          </p:cNvSpPr>
          <p:nvPr/>
        </p:nvSpPr>
        <p:spPr bwMode="auto">
          <a:xfrm>
            <a:off x="938214" y="1806181"/>
            <a:ext cx="1865312" cy="365460"/>
          </a:xfrm>
          <a:prstGeom prst="rect">
            <a:avLst/>
          </a:prstGeom>
          <a:solidFill>
            <a:srgbClr val="005BA4"/>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66"/>
                </a:solidFill>
                <a:effectLst>
                  <a:outerShdw blurRad="38100" dist="38100" dir="2700000" algn="tl">
                    <a:srgbClr val="000000"/>
                  </a:outerShdw>
                </a:effectLst>
                <a:latin typeface="Arial Narrow" pitchFamily="34" charset="0"/>
                <a:ea typeface="ＭＳ Ｐゴシック" charset="-128"/>
              </a:rPr>
              <a:t>Virus Influenza</a:t>
            </a:r>
          </a:p>
        </p:txBody>
      </p:sp>
      <p:sp>
        <p:nvSpPr>
          <p:cNvPr id="170004" name="Rectangle 59"/>
          <p:cNvSpPr>
            <a:spLocks noChangeArrowheads="1"/>
          </p:cNvSpPr>
          <p:nvPr/>
        </p:nvSpPr>
        <p:spPr bwMode="auto">
          <a:xfrm>
            <a:off x="3295654" y="2369346"/>
            <a:ext cx="887413" cy="365460"/>
          </a:xfrm>
          <a:prstGeom prst="rect">
            <a:avLst/>
          </a:prstGeom>
          <a:solidFill>
            <a:srgbClr val="005BA4"/>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chemeClr val="bg1"/>
                </a:solidFill>
                <a:latin typeface="Arial Narrow" pitchFamily="34" charset="0"/>
                <a:ea typeface="ＭＳ Ｐゴシック" charset="-128"/>
              </a:rPr>
              <a:t>Tipo C</a:t>
            </a:r>
          </a:p>
        </p:txBody>
      </p:sp>
      <p:sp>
        <p:nvSpPr>
          <p:cNvPr id="170005" name="Rectangle 68"/>
          <p:cNvSpPr>
            <a:spLocks noChangeArrowheads="1"/>
          </p:cNvSpPr>
          <p:nvPr/>
        </p:nvSpPr>
        <p:spPr bwMode="auto">
          <a:xfrm>
            <a:off x="2890842" y="1797846"/>
            <a:ext cx="1614487" cy="642459"/>
          </a:xfrm>
          <a:prstGeom prst="rect">
            <a:avLst/>
          </a:prstGeom>
          <a:solidFill>
            <a:srgbClr val="005BA4"/>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eaLnBrk="0" hangingPunct="0"/>
            <a:r>
              <a:rPr lang="en-GB" altLang="it-IT" b="1">
                <a:solidFill>
                  <a:schemeClr val="bg1"/>
                </a:solidFill>
                <a:latin typeface="Arial Narrow" pitchFamily="34" charset="0"/>
                <a:ea typeface="ＭＳ Ｐゴシック" charset="-128"/>
              </a:rPr>
              <a:t>Virus Influenza C</a:t>
            </a:r>
          </a:p>
        </p:txBody>
      </p:sp>
      <p:sp>
        <p:nvSpPr>
          <p:cNvPr id="170006" name="Rectangle 73"/>
          <p:cNvSpPr>
            <a:spLocks noChangeArrowheads="1"/>
          </p:cNvSpPr>
          <p:nvPr/>
        </p:nvSpPr>
        <p:spPr bwMode="auto">
          <a:xfrm>
            <a:off x="1411289" y="1221584"/>
            <a:ext cx="2565400" cy="365460"/>
          </a:xfrm>
          <a:prstGeom prst="rect">
            <a:avLst/>
          </a:prstGeom>
          <a:solidFill>
            <a:srgbClr val="005BA4"/>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87592" tIns="43803" rIns="87592" bIns="43803">
            <a:spAutoFit/>
          </a:bodyPr>
          <a:lstStyle>
            <a:lvl1pPr defTabSz="873125">
              <a:defRPr>
                <a:solidFill>
                  <a:schemeClr val="tx1"/>
                </a:solidFill>
                <a:latin typeface="Arial" charset="0"/>
              </a:defRPr>
            </a:lvl1pPr>
            <a:lvl2pPr marL="36088638" indent="-35652075" defTabSz="873125">
              <a:defRPr>
                <a:solidFill>
                  <a:schemeClr val="tx1"/>
                </a:solidFill>
                <a:latin typeface="Arial" charset="0"/>
              </a:defRPr>
            </a:lvl2pPr>
            <a:lvl3pPr>
              <a:defRPr>
                <a:solidFill>
                  <a:schemeClr val="tx1"/>
                </a:solidFill>
                <a:latin typeface="Arial" charset="0"/>
              </a:defRPr>
            </a:lvl3pPr>
            <a:lvl4pPr marL="41538525" indent="-40228838" defTabSz="873125">
              <a:defRPr>
                <a:solidFill>
                  <a:schemeClr val="tx1"/>
                </a:solidFill>
                <a:latin typeface="Arial" charset="0"/>
              </a:defRPr>
            </a:lvl4pPr>
            <a:lvl5pPr marL="41973500" indent="-40228838" defTabSz="873125">
              <a:defRPr>
                <a:solidFill>
                  <a:schemeClr val="tx1"/>
                </a:solidFill>
                <a:latin typeface="Arial" charset="0"/>
              </a:defRPr>
            </a:lvl5pPr>
            <a:lvl6pPr marL="42430700" indent="-40228838" defTabSz="873125" fontAlgn="base">
              <a:spcBef>
                <a:spcPct val="0"/>
              </a:spcBef>
              <a:spcAft>
                <a:spcPct val="0"/>
              </a:spcAft>
              <a:defRPr>
                <a:solidFill>
                  <a:schemeClr val="tx1"/>
                </a:solidFill>
                <a:latin typeface="Arial" charset="0"/>
              </a:defRPr>
            </a:lvl6pPr>
            <a:lvl7pPr marL="42887900" indent="-40228838" defTabSz="873125" fontAlgn="base">
              <a:spcBef>
                <a:spcPct val="0"/>
              </a:spcBef>
              <a:spcAft>
                <a:spcPct val="0"/>
              </a:spcAft>
              <a:defRPr>
                <a:solidFill>
                  <a:schemeClr val="tx1"/>
                </a:solidFill>
                <a:latin typeface="Arial" charset="0"/>
              </a:defRPr>
            </a:lvl7pPr>
            <a:lvl8pPr marL="43345100" indent="-40228838" defTabSz="873125" fontAlgn="base">
              <a:spcBef>
                <a:spcPct val="0"/>
              </a:spcBef>
              <a:spcAft>
                <a:spcPct val="0"/>
              </a:spcAft>
              <a:defRPr>
                <a:solidFill>
                  <a:schemeClr val="tx1"/>
                </a:solidFill>
                <a:latin typeface="Arial" charset="0"/>
              </a:defRPr>
            </a:lvl8pPr>
            <a:lvl9pPr marL="43802300" indent="-40228838" defTabSz="873125" fontAlgn="base">
              <a:spcBef>
                <a:spcPct val="0"/>
              </a:spcBef>
              <a:spcAft>
                <a:spcPct val="0"/>
              </a:spcAft>
              <a:defRPr>
                <a:solidFill>
                  <a:schemeClr val="tx1"/>
                </a:solidFill>
                <a:latin typeface="Arial" charset="0"/>
              </a:defRPr>
            </a:lvl9pPr>
          </a:lstStyle>
          <a:p>
            <a:pPr algn="ctr" eaLnBrk="0" hangingPunct="0"/>
            <a:r>
              <a:rPr lang="en-GB" altLang="it-IT" b="1">
                <a:solidFill>
                  <a:srgbClr val="FFCC66"/>
                </a:solidFill>
                <a:effectLst>
                  <a:outerShdw blurRad="38100" dist="38100" dir="2700000" algn="tl">
                    <a:srgbClr val="000000"/>
                  </a:outerShdw>
                </a:effectLst>
                <a:latin typeface="Arial Narrow" pitchFamily="34" charset="0"/>
                <a:ea typeface="ＭＳ Ｐゴシック" charset="-128"/>
              </a:rPr>
              <a:t>ORTHOMYXOVIRIDAE</a:t>
            </a:r>
          </a:p>
        </p:txBody>
      </p:sp>
      <p:sp>
        <p:nvSpPr>
          <p:cNvPr id="170007" name="Rectangle 78"/>
          <p:cNvSpPr>
            <a:spLocks noChangeArrowheads="1"/>
          </p:cNvSpPr>
          <p:nvPr/>
        </p:nvSpPr>
        <p:spPr bwMode="auto">
          <a:xfrm>
            <a:off x="42863" y="1262065"/>
            <a:ext cx="1187450" cy="31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83" tIns="51348" rIns="101183" bIns="51348">
            <a:spAutoFit/>
          </a:bodyPr>
          <a:lstStyle>
            <a:lvl1pPr defTabSz="1179513">
              <a:defRPr>
                <a:solidFill>
                  <a:schemeClr val="tx1"/>
                </a:solidFill>
                <a:latin typeface="Arial" charset="0"/>
              </a:defRPr>
            </a:lvl1pPr>
            <a:lvl2pPr marL="36088638" indent="-35652075" defTabSz="1179513">
              <a:defRPr>
                <a:solidFill>
                  <a:schemeClr val="tx1"/>
                </a:solidFill>
                <a:latin typeface="Arial" charset="0"/>
              </a:defRPr>
            </a:lvl2pPr>
            <a:lvl3pPr>
              <a:defRPr>
                <a:solidFill>
                  <a:schemeClr val="tx1"/>
                </a:solidFill>
                <a:latin typeface="Arial" charset="0"/>
              </a:defRPr>
            </a:lvl3pPr>
            <a:lvl4pPr marL="41538525" indent="-40228838" defTabSz="1179513">
              <a:defRPr>
                <a:solidFill>
                  <a:schemeClr val="tx1"/>
                </a:solidFill>
                <a:latin typeface="Arial" charset="0"/>
              </a:defRPr>
            </a:lvl4pPr>
            <a:lvl5pPr marL="41973500" indent="-40228838" defTabSz="1179513">
              <a:defRPr>
                <a:solidFill>
                  <a:schemeClr val="tx1"/>
                </a:solidFill>
                <a:latin typeface="Arial" charset="0"/>
              </a:defRPr>
            </a:lvl5pPr>
            <a:lvl6pPr marL="42430700" indent="-40228838" defTabSz="1179513" fontAlgn="base">
              <a:spcBef>
                <a:spcPct val="0"/>
              </a:spcBef>
              <a:spcAft>
                <a:spcPct val="0"/>
              </a:spcAft>
              <a:defRPr>
                <a:solidFill>
                  <a:schemeClr val="tx1"/>
                </a:solidFill>
                <a:latin typeface="Arial" charset="0"/>
              </a:defRPr>
            </a:lvl6pPr>
            <a:lvl7pPr marL="42887900" indent="-40228838" defTabSz="1179513" fontAlgn="base">
              <a:spcBef>
                <a:spcPct val="0"/>
              </a:spcBef>
              <a:spcAft>
                <a:spcPct val="0"/>
              </a:spcAft>
              <a:defRPr>
                <a:solidFill>
                  <a:schemeClr val="tx1"/>
                </a:solidFill>
                <a:latin typeface="Arial" charset="0"/>
              </a:defRPr>
            </a:lvl7pPr>
            <a:lvl8pPr marL="43345100" indent="-40228838" defTabSz="1179513" fontAlgn="base">
              <a:spcBef>
                <a:spcPct val="0"/>
              </a:spcBef>
              <a:spcAft>
                <a:spcPct val="0"/>
              </a:spcAft>
              <a:defRPr>
                <a:solidFill>
                  <a:schemeClr val="tx1"/>
                </a:solidFill>
                <a:latin typeface="Arial" charset="0"/>
              </a:defRPr>
            </a:lvl8pPr>
            <a:lvl9pPr marL="43802300" indent="-40228838" defTabSz="1179513" fontAlgn="base">
              <a:spcBef>
                <a:spcPct val="0"/>
              </a:spcBef>
              <a:spcAft>
                <a:spcPct val="0"/>
              </a:spcAft>
              <a:defRPr>
                <a:solidFill>
                  <a:schemeClr val="tx1"/>
                </a:solidFill>
                <a:latin typeface="Arial" charset="0"/>
              </a:defRPr>
            </a:lvl9pPr>
          </a:lstStyle>
          <a:p>
            <a:pPr eaLnBrk="0" hangingPunct="0"/>
            <a:r>
              <a:rPr lang="en-GB" altLang="it-IT" sz="1400" b="1" dirty="0" err="1">
                <a:solidFill>
                  <a:srgbClr val="333399"/>
                </a:solidFill>
                <a:latin typeface="Arial Narrow" pitchFamily="34" charset="0"/>
                <a:ea typeface="ＭＳ Ｐゴシック" charset="-128"/>
              </a:rPr>
              <a:t>Famiglia</a:t>
            </a:r>
            <a:r>
              <a:rPr lang="en-GB" altLang="it-IT" sz="1400" b="1" dirty="0">
                <a:solidFill>
                  <a:srgbClr val="333399"/>
                </a:solidFill>
                <a:latin typeface="Arial Narrow" pitchFamily="34" charset="0"/>
                <a:ea typeface="ＭＳ Ｐゴシック" charset="-128"/>
              </a:rPr>
              <a:t>:</a:t>
            </a:r>
          </a:p>
        </p:txBody>
      </p:sp>
      <p:sp>
        <p:nvSpPr>
          <p:cNvPr id="170008" name="Rectangle 79"/>
          <p:cNvSpPr>
            <a:spLocks noChangeArrowheads="1"/>
          </p:cNvSpPr>
          <p:nvPr/>
        </p:nvSpPr>
        <p:spPr bwMode="auto">
          <a:xfrm>
            <a:off x="33341" y="1846662"/>
            <a:ext cx="784225" cy="31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83" tIns="51348" rIns="101183" bIns="51348">
            <a:spAutoFit/>
          </a:bodyPr>
          <a:lstStyle>
            <a:lvl1pPr defTabSz="1179513">
              <a:defRPr>
                <a:solidFill>
                  <a:schemeClr val="tx1"/>
                </a:solidFill>
                <a:latin typeface="Arial" charset="0"/>
              </a:defRPr>
            </a:lvl1pPr>
            <a:lvl2pPr marL="36088638" indent="-35652075" defTabSz="1179513">
              <a:defRPr>
                <a:solidFill>
                  <a:schemeClr val="tx1"/>
                </a:solidFill>
                <a:latin typeface="Arial" charset="0"/>
              </a:defRPr>
            </a:lvl2pPr>
            <a:lvl3pPr>
              <a:defRPr>
                <a:solidFill>
                  <a:schemeClr val="tx1"/>
                </a:solidFill>
                <a:latin typeface="Arial" charset="0"/>
              </a:defRPr>
            </a:lvl3pPr>
            <a:lvl4pPr marL="41538525" indent="-40228838" defTabSz="1179513">
              <a:defRPr>
                <a:solidFill>
                  <a:schemeClr val="tx1"/>
                </a:solidFill>
                <a:latin typeface="Arial" charset="0"/>
              </a:defRPr>
            </a:lvl4pPr>
            <a:lvl5pPr marL="41973500" indent="-40228838" defTabSz="1179513">
              <a:defRPr>
                <a:solidFill>
                  <a:schemeClr val="tx1"/>
                </a:solidFill>
                <a:latin typeface="Arial" charset="0"/>
              </a:defRPr>
            </a:lvl5pPr>
            <a:lvl6pPr marL="42430700" indent="-40228838" defTabSz="1179513" fontAlgn="base">
              <a:spcBef>
                <a:spcPct val="0"/>
              </a:spcBef>
              <a:spcAft>
                <a:spcPct val="0"/>
              </a:spcAft>
              <a:defRPr>
                <a:solidFill>
                  <a:schemeClr val="tx1"/>
                </a:solidFill>
                <a:latin typeface="Arial" charset="0"/>
              </a:defRPr>
            </a:lvl6pPr>
            <a:lvl7pPr marL="42887900" indent="-40228838" defTabSz="1179513" fontAlgn="base">
              <a:spcBef>
                <a:spcPct val="0"/>
              </a:spcBef>
              <a:spcAft>
                <a:spcPct val="0"/>
              </a:spcAft>
              <a:defRPr>
                <a:solidFill>
                  <a:schemeClr val="tx1"/>
                </a:solidFill>
                <a:latin typeface="Arial" charset="0"/>
              </a:defRPr>
            </a:lvl7pPr>
            <a:lvl8pPr marL="43345100" indent="-40228838" defTabSz="1179513" fontAlgn="base">
              <a:spcBef>
                <a:spcPct val="0"/>
              </a:spcBef>
              <a:spcAft>
                <a:spcPct val="0"/>
              </a:spcAft>
              <a:defRPr>
                <a:solidFill>
                  <a:schemeClr val="tx1"/>
                </a:solidFill>
                <a:latin typeface="Arial" charset="0"/>
              </a:defRPr>
            </a:lvl8pPr>
            <a:lvl9pPr marL="43802300" indent="-40228838" defTabSz="1179513" fontAlgn="base">
              <a:spcBef>
                <a:spcPct val="0"/>
              </a:spcBef>
              <a:spcAft>
                <a:spcPct val="0"/>
              </a:spcAft>
              <a:defRPr>
                <a:solidFill>
                  <a:schemeClr val="tx1"/>
                </a:solidFill>
                <a:latin typeface="Arial" charset="0"/>
              </a:defRPr>
            </a:lvl9pPr>
          </a:lstStyle>
          <a:p>
            <a:pPr eaLnBrk="0" hangingPunct="0"/>
            <a:r>
              <a:rPr lang="en-GB" altLang="it-IT" sz="1400" b="1" dirty="0" err="1">
                <a:solidFill>
                  <a:srgbClr val="333399"/>
                </a:solidFill>
                <a:latin typeface="Arial Narrow" pitchFamily="34" charset="0"/>
                <a:ea typeface="ＭＳ Ｐゴシック" charset="-128"/>
              </a:rPr>
              <a:t>Genere</a:t>
            </a:r>
            <a:r>
              <a:rPr lang="en-GB" altLang="it-IT" sz="1400" b="1" dirty="0">
                <a:solidFill>
                  <a:srgbClr val="333399"/>
                </a:solidFill>
                <a:latin typeface="Arial Narrow" pitchFamily="34" charset="0"/>
                <a:ea typeface="ＭＳ Ｐゴシック" charset="-128"/>
              </a:rPr>
              <a:t>:</a:t>
            </a:r>
          </a:p>
        </p:txBody>
      </p:sp>
      <p:sp>
        <p:nvSpPr>
          <p:cNvPr id="170009" name="Rectangle 80"/>
          <p:cNvSpPr>
            <a:spLocks noChangeArrowheads="1"/>
          </p:cNvSpPr>
          <p:nvPr/>
        </p:nvSpPr>
        <p:spPr bwMode="auto">
          <a:xfrm>
            <a:off x="4" y="2384825"/>
            <a:ext cx="822325" cy="32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83" tIns="51348" rIns="101183" bIns="51348">
            <a:spAutoFit/>
          </a:bodyPr>
          <a:lstStyle>
            <a:lvl1pPr defTabSz="1179513">
              <a:defRPr>
                <a:solidFill>
                  <a:schemeClr val="tx1"/>
                </a:solidFill>
                <a:latin typeface="Arial" charset="0"/>
              </a:defRPr>
            </a:lvl1pPr>
            <a:lvl2pPr marL="36088638" indent="-35652075" defTabSz="1179513">
              <a:defRPr>
                <a:solidFill>
                  <a:schemeClr val="tx1"/>
                </a:solidFill>
                <a:latin typeface="Arial" charset="0"/>
              </a:defRPr>
            </a:lvl2pPr>
            <a:lvl3pPr>
              <a:defRPr>
                <a:solidFill>
                  <a:schemeClr val="tx1"/>
                </a:solidFill>
                <a:latin typeface="Arial" charset="0"/>
              </a:defRPr>
            </a:lvl3pPr>
            <a:lvl4pPr marL="41538525" indent="-40228838" defTabSz="1179513">
              <a:defRPr>
                <a:solidFill>
                  <a:schemeClr val="tx1"/>
                </a:solidFill>
                <a:latin typeface="Arial" charset="0"/>
              </a:defRPr>
            </a:lvl4pPr>
            <a:lvl5pPr marL="41973500" indent="-40228838" defTabSz="1179513">
              <a:defRPr>
                <a:solidFill>
                  <a:schemeClr val="tx1"/>
                </a:solidFill>
                <a:latin typeface="Arial" charset="0"/>
              </a:defRPr>
            </a:lvl5pPr>
            <a:lvl6pPr marL="42430700" indent="-40228838" defTabSz="1179513" fontAlgn="base">
              <a:spcBef>
                <a:spcPct val="0"/>
              </a:spcBef>
              <a:spcAft>
                <a:spcPct val="0"/>
              </a:spcAft>
              <a:defRPr>
                <a:solidFill>
                  <a:schemeClr val="tx1"/>
                </a:solidFill>
                <a:latin typeface="Arial" charset="0"/>
              </a:defRPr>
            </a:lvl6pPr>
            <a:lvl7pPr marL="42887900" indent="-40228838" defTabSz="1179513" fontAlgn="base">
              <a:spcBef>
                <a:spcPct val="0"/>
              </a:spcBef>
              <a:spcAft>
                <a:spcPct val="0"/>
              </a:spcAft>
              <a:defRPr>
                <a:solidFill>
                  <a:schemeClr val="tx1"/>
                </a:solidFill>
                <a:latin typeface="Arial" charset="0"/>
              </a:defRPr>
            </a:lvl7pPr>
            <a:lvl8pPr marL="43345100" indent="-40228838" defTabSz="1179513" fontAlgn="base">
              <a:spcBef>
                <a:spcPct val="0"/>
              </a:spcBef>
              <a:spcAft>
                <a:spcPct val="0"/>
              </a:spcAft>
              <a:defRPr>
                <a:solidFill>
                  <a:schemeClr val="tx1"/>
                </a:solidFill>
                <a:latin typeface="Arial" charset="0"/>
              </a:defRPr>
            </a:lvl8pPr>
            <a:lvl9pPr marL="43802300" indent="-40228838" defTabSz="1179513" fontAlgn="base">
              <a:spcBef>
                <a:spcPct val="0"/>
              </a:spcBef>
              <a:spcAft>
                <a:spcPct val="0"/>
              </a:spcAft>
              <a:defRPr>
                <a:solidFill>
                  <a:schemeClr val="tx1"/>
                </a:solidFill>
                <a:latin typeface="Arial" charset="0"/>
              </a:defRPr>
            </a:lvl9pPr>
          </a:lstStyle>
          <a:p>
            <a:pPr eaLnBrk="0" hangingPunct="0"/>
            <a:r>
              <a:rPr lang="en-GB" altLang="it-IT" sz="1400" b="1" dirty="0">
                <a:solidFill>
                  <a:srgbClr val="333399"/>
                </a:solidFill>
                <a:latin typeface="Arial Narrow" pitchFamily="34" charset="0"/>
                <a:ea typeface="ＭＳ Ｐゴシック" charset="-128"/>
              </a:rPr>
              <a:t>Tipi:</a:t>
            </a:r>
          </a:p>
        </p:txBody>
      </p:sp>
      <p:sp>
        <p:nvSpPr>
          <p:cNvPr id="170010" name="Rectangle 83"/>
          <p:cNvSpPr>
            <a:spLocks noChangeArrowheads="1"/>
          </p:cNvSpPr>
          <p:nvPr/>
        </p:nvSpPr>
        <p:spPr bwMode="auto">
          <a:xfrm>
            <a:off x="1622426" y="2858693"/>
            <a:ext cx="869950" cy="660746"/>
          </a:xfrm>
          <a:prstGeom prst="rect">
            <a:avLst/>
          </a:prstGeom>
          <a:noFill/>
          <a:ln w="9525">
            <a:solidFill>
              <a:srgbClr val="A50970"/>
            </a:solidFill>
            <a:miter lim="800000"/>
            <a:headEnd/>
            <a:tailEnd/>
          </a:ln>
          <a:extLst>
            <a:ext uri="{909E8E84-426E-40DD-AFC4-6F175D3DCCD1}">
              <a14:hiddenFill xmlns:a14="http://schemas.microsoft.com/office/drawing/2010/main">
                <a:solidFill>
                  <a:srgbClr val="FFFFFF"/>
                </a:solidFill>
              </a14:hiddenFill>
            </a:ext>
          </a:extLst>
        </p:spPr>
        <p:txBody>
          <a:bodyPr lIns="105713" tIns="52858" rIns="105713" bIns="52858">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spcBef>
                <a:spcPct val="100000"/>
              </a:spcBef>
            </a:pPr>
            <a:r>
              <a:rPr lang="en-GB" altLang="it-IT" b="1">
                <a:solidFill>
                  <a:srgbClr val="A50970"/>
                </a:solidFill>
                <a:latin typeface="Arial Narrow" pitchFamily="34" charset="0"/>
                <a:ea typeface="ＭＳ Ｐゴシック" charset="-128"/>
              </a:rPr>
              <a:t>Uomo</a:t>
            </a:r>
          </a:p>
          <a:p>
            <a:pPr eaLnBrk="0" hangingPunct="0"/>
            <a:endParaRPr lang="en-GB" altLang="it-IT" b="1">
              <a:solidFill>
                <a:srgbClr val="A50970"/>
              </a:solidFill>
              <a:latin typeface="Arial Narrow" pitchFamily="34" charset="0"/>
              <a:ea typeface="ＭＳ Ｐゴシック" charset="-128"/>
            </a:endParaRPr>
          </a:p>
        </p:txBody>
      </p:sp>
      <p:grpSp>
        <p:nvGrpSpPr>
          <p:cNvPr id="2" name="Group 27"/>
          <p:cNvGrpSpPr>
            <a:grpSpLocks/>
          </p:cNvGrpSpPr>
          <p:nvPr/>
        </p:nvGrpSpPr>
        <p:grpSpPr bwMode="auto">
          <a:xfrm>
            <a:off x="996954" y="2082404"/>
            <a:ext cx="982663" cy="303609"/>
            <a:chOff x="3258" y="2389"/>
            <a:chExt cx="724" cy="282"/>
          </a:xfrm>
        </p:grpSpPr>
        <p:sp>
          <p:nvSpPr>
            <p:cNvPr id="170012" name="Line 86"/>
            <p:cNvSpPr>
              <a:spLocks noChangeShapeType="1"/>
            </p:cNvSpPr>
            <p:nvPr/>
          </p:nvSpPr>
          <p:spPr bwMode="auto">
            <a:xfrm>
              <a:off x="3625" y="2389"/>
              <a:ext cx="0" cy="141"/>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13" name="Line 87"/>
            <p:cNvSpPr>
              <a:spLocks noChangeShapeType="1"/>
            </p:cNvSpPr>
            <p:nvPr/>
          </p:nvSpPr>
          <p:spPr bwMode="auto">
            <a:xfrm>
              <a:off x="3260" y="2535"/>
              <a:ext cx="722" cy="0"/>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14" name="Line 88"/>
            <p:cNvSpPr>
              <a:spLocks noChangeShapeType="1"/>
            </p:cNvSpPr>
            <p:nvPr/>
          </p:nvSpPr>
          <p:spPr bwMode="auto">
            <a:xfrm>
              <a:off x="3258" y="2537"/>
              <a:ext cx="0" cy="130"/>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15" name="Line 89"/>
            <p:cNvSpPr>
              <a:spLocks noChangeShapeType="1"/>
            </p:cNvSpPr>
            <p:nvPr/>
          </p:nvSpPr>
          <p:spPr bwMode="auto">
            <a:xfrm>
              <a:off x="3982" y="2539"/>
              <a:ext cx="0" cy="132"/>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3" name="Group 32"/>
          <p:cNvGrpSpPr>
            <a:grpSpLocks/>
          </p:cNvGrpSpPr>
          <p:nvPr/>
        </p:nvGrpSpPr>
        <p:grpSpPr bwMode="auto">
          <a:xfrm>
            <a:off x="1495426" y="1490662"/>
            <a:ext cx="2197100" cy="300038"/>
            <a:chOff x="3627" y="1825"/>
            <a:chExt cx="1617" cy="278"/>
          </a:xfrm>
        </p:grpSpPr>
        <p:sp>
          <p:nvSpPr>
            <p:cNvPr id="170017" name="Line 90"/>
            <p:cNvSpPr>
              <a:spLocks noChangeShapeType="1"/>
            </p:cNvSpPr>
            <p:nvPr/>
          </p:nvSpPr>
          <p:spPr bwMode="auto">
            <a:xfrm>
              <a:off x="4425" y="1825"/>
              <a:ext cx="0" cy="141"/>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18" name="Line 91"/>
            <p:cNvSpPr>
              <a:spLocks noChangeShapeType="1"/>
            </p:cNvSpPr>
            <p:nvPr/>
          </p:nvSpPr>
          <p:spPr bwMode="auto">
            <a:xfrm>
              <a:off x="3627" y="1970"/>
              <a:ext cx="1615" cy="0"/>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19" name="Line 92"/>
            <p:cNvSpPr>
              <a:spLocks noChangeShapeType="1"/>
            </p:cNvSpPr>
            <p:nvPr/>
          </p:nvSpPr>
          <p:spPr bwMode="auto">
            <a:xfrm>
              <a:off x="3629" y="1970"/>
              <a:ext cx="0" cy="133"/>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20" name="Line 93"/>
            <p:cNvSpPr>
              <a:spLocks noChangeShapeType="1"/>
            </p:cNvSpPr>
            <p:nvPr/>
          </p:nvSpPr>
          <p:spPr bwMode="auto">
            <a:xfrm>
              <a:off x="5244" y="1968"/>
              <a:ext cx="0" cy="133"/>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70021" name="Line 94"/>
          <p:cNvSpPr>
            <a:spLocks noChangeShapeType="1"/>
          </p:cNvSpPr>
          <p:nvPr/>
        </p:nvSpPr>
        <p:spPr bwMode="auto">
          <a:xfrm flipH="1">
            <a:off x="3692525" y="2069306"/>
            <a:ext cx="0" cy="304800"/>
          </a:xfrm>
          <a:prstGeom prst="line">
            <a:avLst/>
          </a:prstGeom>
          <a:noFill/>
          <a:ln w="9525">
            <a:solidFill>
              <a:srgbClr val="005BA4"/>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it-IT"/>
          </a:p>
        </p:txBody>
      </p:sp>
      <p:sp>
        <p:nvSpPr>
          <p:cNvPr id="170022" name="Rectangle 83"/>
          <p:cNvSpPr>
            <a:spLocks noChangeArrowheads="1"/>
          </p:cNvSpPr>
          <p:nvPr/>
        </p:nvSpPr>
        <p:spPr bwMode="auto">
          <a:xfrm>
            <a:off x="3268663" y="2827736"/>
            <a:ext cx="1047750" cy="660746"/>
          </a:xfrm>
          <a:prstGeom prst="rect">
            <a:avLst/>
          </a:prstGeom>
          <a:noFill/>
          <a:ln w="9525">
            <a:solidFill>
              <a:srgbClr val="A50970"/>
            </a:solidFill>
            <a:miter lim="800000"/>
            <a:headEnd/>
            <a:tailEnd/>
          </a:ln>
          <a:extLst>
            <a:ext uri="{909E8E84-426E-40DD-AFC4-6F175D3DCCD1}">
              <a14:hiddenFill xmlns:a14="http://schemas.microsoft.com/office/drawing/2010/main">
                <a:solidFill>
                  <a:srgbClr val="FFFFFF"/>
                </a:solidFill>
              </a14:hiddenFill>
            </a:ext>
          </a:extLst>
        </p:spPr>
        <p:txBody>
          <a:bodyPr lIns="105713" tIns="52858" rIns="105713" bIns="52858">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r>
              <a:rPr lang="en-GB" altLang="it-IT" b="1">
                <a:solidFill>
                  <a:srgbClr val="A50970"/>
                </a:solidFill>
                <a:latin typeface="Arial Narrow" pitchFamily="34" charset="0"/>
                <a:ea typeface="ＭＳ Ｐゴシック" charset="-128"/>
              </a:rPr>
              <a:t>Uomo</a:t>
            </a:r>
          </a:p>
          <a:p>
            <a:pPr algn="ctr" eaLnBrk="0" hangingPunct="0"/>
            <a:r>
              <a:rPr lang="en-GB" altLang="it-IT" b="1">
                <a:solidFill>
                  <a:srgbClr val="A50970"/>
                </a:solidFill>
                <a:latin typeface="Arial Narrow" pitchFamily="34" charset="0"/>
                <a:ea typeface="ＭＳ Ｐゴシック" charset="-128"/>
              </a:rPr>
              <a:t>Animale</a:t>
            </a:r>
          </a:p>
        </p:txBody>
      </p:sp>
      <p:sp>
        <p:nvSpPr>
          <p:cNvPr id="170023" name="Rectangle 83"/>
          <p:cNvSpPr>
            <a:spLocks noChangeArrowheads="1"/>
          </p:cNvSpPr>
          <p:nvPr/>
        </p:nvSpPr>
        <p:spPr bwMode="auto">
          <a:xfrm>
            <a:off x="511176" y="2869409"/>
            <a:ext cx="1003300" cy="660746"/>
          </a:xfrm>
          <a:prstGeom prst="rect">
            <a:avLst/>
          </a:prstGeom>
          <a:noFill/>
          <a:ln w="9525">
            <a:solidFill>
              <a:srgbClr val="A50970"/>
            </a:solidFill>
            <a:miter lim="800000"/>
            <a:headEnd/>
            <a:tailEnd/>
          </a:ln>
          <a:extLst>
            <a:ext uri="{909E8E84-426E-40DD-AFC4-6F175D3DCCD1}">
              <a14:hiddenFill xmlns:a14="http://schemas.microsoft.com/office/drawing/2010/main">
                <a:solidFill>
                  <a:srgbClr val="FFFFFF"/>
                </a:solidFill>
              </a14:hiddenFill>
            </a:ext>
          </a:extLst>
        </p:spPr>
        <p:txBody>
          <a:bodyPr lIns="105713" tIns="52858" rIns="105713" bIns="52858">
            <a:spAutoFit/>
          </a:bodyPr>
          <a:lstStyle>
            <a:lvl1pPr defTabSz="1279525">
              <a:defRPr>
                <a:solidFill>
                  <a:schemeClr val="tx1"/>
                </a:solidFill>
                <a:latin typeface="Arial" charset="0"/>
              </a:defRPr>
            </a:lvl1pPr>
            <a:lvl2pPr marL="36088638" indent="-35652075" defTabSz="1279525">
              <a:defRPr>
                <a:solidFill>
                  <a:schemeClr val="tx1"/>
                </a:solidFill>
                <a:latin typeface="Arial" charset="0"/>
              </a:defRPr>
            </a:lvl2pPr>
            <a:lvl3pPr>
              <a:defRPr>
                <a:solidFill>
                  <a:schemeClr val="tx1"/>
                </a:solidFill>
                <a:latin typeface="Arial" charset="0"/>
              </a:defRPr>
            </a:lvl3pPr>
            <a:lvl4pPr marL="41538525" indent="-40228838" defTabSz="1279525">
              <a:defRPr>
                <a:solidFill>
                  <a:schemeClr val="tx1"/>
                </a:solidFill>
                <a:latin typeface="Arial" charset="0"/>
              </a:defRPr>
            </a:lvl4pPr>
            <a:lvl5pPr marL="41973500" indent="-40228838" defTabSz="1279525">
              <a:defRPr>
                <a:solidFill>
                  <a:schemeClr val="tx1"/>
                </a:solidFill>
                <a:latin typeface="Arial" charset="0"/>
              </a:defRPr>
            </a:lvl5pPr>
            <a:lvl6pPr marL="42430700" indent="-40228838" defTabSz="1279525" fontAlgn="base">
              <a:spcBef>
                <a:spcPct val="0"/>
              </a:spcBef>
              <a:spcAft>
                <a:spcPct val="0"/>
              </a:spcAft>
              <a:defRPr>
                <a:solidFill>
                  <a:schemeClr val="tx1"/>
                </a:solidFill>
                <a:latin typeface="Arial" charset="0"/>
              </a:defRPr>
            </a:lvl6pPr>
            <a:lvl7pPr marL="42887900" indent="-40228838" defTabSz="1279525" fontAlgn="base">
              <a:spcBef>
                <a:spcPct val="0"/>
              </a:spcBef>
              <a:spcAft>
                <a:spcPct val="0"/>
              </a:spcAft>
              <a:defRPr>
                <a:solidFill>
                  <a:schemeClr val="tx1"/>
                </a:solidFill>
                <a:latin typeface="Arial" charset="0"/>
              </a:defRPr>
            </a:lvl7pPr>
            <a:lvl8pPr marL="43345100" indent="-40228838" defTabSz="1279525" fontAlgn="base">
              <a:spcBef>
                <a:spcPct val="0"/>
              </a:spcBef>
              <a:spcAft>
                <a:spcPct val="0"/>
              </a:spcAft>
              <a:defRPr>
                <a:solidFill>
                  <a:schemeClr val="tx1"/>
                </a:solidFill>
                <a:latin typeface="Arial" charset="0"/>
              </a:defRPr>
            </a:lvl8pPr>
            <a:lvl9pPr marL="43802300" indent="-40228838" defTabSz="1279525" fontAlgn="base">
              <a:spcBef>
                <a:spcPct val="0"/>
              </a:spcBef>
              <a:spcAft>
                <a:spcPct val="0"/>
              </a:spcAft>
              <a:defRPr>
                <a:solidFill>
                  <a:schemeClr val="tx1"/>
                </a:solidFill>
                <a:latin typeface="Arial" charset="0"/>
              </a:defRPr>
            </a:lvl9pPr>
          </a:lstStyle>
          <a:p>
            <a:pPr algn="ctr" eaLnBrk="0" hangingPunct="0"/>
            <a:r>
              <a:rPr lang="en-GB" altLang="it-IT" b="1">
                <a:solidFill>
                  <a:srgbClr val="A50970"/>
                </a:solidFill>
                <a:latin typeface="Arial Narrow" pitchFamily="34" charset="0"/>
                <a:ea typeface="ＭＳ Ｐゴシック" charset="-128"/>
              </a:rPr>
              <a:t>Uomo</a:t>
            </a:r>
          </a:p>
          <a:p>
            <a:pPr algn="ctr" eaLnBrk="0" hangingPunct="0"/>
            <a:r>
              <a:rPr lang="en-GB" altLang="it-IT" b="1">
                <a:solidFill>
                  <a:srgbClr val="A50970"/>
                </a:solidFill>
                <a:latin typeface="Arial Narrow" pitchFamily="34" charset="0"/>
                <a:ea typeface="ＭＳ Ｐゴシック" charset="-128"/>
              </a:rPr>
              <a:t>Animale</a:t>
            </a:r>
          </a:p>
        </p:txBody>
      </p:sp>
      <p:sp>
        <p:nvSpPr>
          <p:cNvPr id="170024" name="Line 40"/>
          <p:cNvSpPr>
            <a:spLocks noChangeShapeType="1"/>
          </p:cNvSpPr>
          <p:nvPr/>
        </p:nvSpPr>
        <p:spPr bwMode="auto">
          <a:xfrm>
            <a:off x="977900" y="2643189"/>
            <a:ext cx="0" cy="225029"/>
          </a:xfrm>
          <a:prstGeom prst="line">
            <a:avLst/>
          </a:prstGeom>
          <a:noFill/>
          <a:ln w="9525">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lIns="91438" tIns="45719" rIns="91438" bIns="45719"/>
          <a:lstStyle/>
          <a:p>
            <a:endParaRPr lang="it-IT"/>
          </a:p>
        </p:txBody>
      </p:sp>
      <p:sp>
        <p:nvSpPr>
          <p:cNvPr id="170025" name="Line 41"/>
          <p:cNvSpPr>
            <a:spLocks noChangeShapeType="1"/>
          </p:cNvSpPr>
          <p:nvPr/>
        </p:nvSpPr>
        <p:spPr bwMode="auto">
          <a:xfrm>
            <a:off x="1987550" y="2634856"/>
            <a:ext cx="0" cy="215503"/>
          </a:xfrm>
          <a:prstGeom prst="line">
            <a:avLst/>
          </a:prstGeom>
          <a:noFill/>
          <a:ln w="9525">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lIns="91438" tIns="45719" rIns="91438" bIns="45719"/>
          <a:lstStyle/>
          <a:p>
            <a:endParaRPr lang="it-IT"/>
          </a:p>
        </p:txBody>
      </p:sp>
      <p:sp>
        <p:nvSpPr>
          <p:cNvPr id="170026" name="Line 42"/>
          <p:cNvSpPr>
            <a:spLocks noChangeShapeType="1"/>
          </p:cNvSpPr>
          <p:nvPr/>
        </p:nvSpPr>
        <p:spPr bwMode="auto">
          <a:xfrm>
            <a:off x="3692525" y="2626520"/>
            <a:ext cx="0" cy="172641"/>
          </a:xfrm>
          <a:prstGeom prst="line">
            <a:avLst/>
          </a:prstGeom>
          <a:noFill/>
          <a:ln w="9525">
            <a:solidFill>
              <a:srgbClr val="DDDDDD"/>
            </a:solidFill>
            <a:round/>
            <a:headEnd/>
            <a:tailEnd/>
          </a:ln>
          <a:effectLst>
            <a:prstShdw prst="shdw17" dist="17961" dir="2700000">
              <a:srgbClr val="DDDDDD">
                <a:gamma/>
                <a:shade val="60000"/>
                <a:invGamma/>
              </a:srgbClr>
            </a:prstShdw>
          </a:effectLst>
          <a:extLst>
            <a:ext uri="{909E8E84-426E-40DD-AFC4-6F175D3DCCD1}">
              <a14:hiddenFill xmlns:a14="http://schemas.microsoft.com/office/drawing/2010/main">
                <a:noFill/>
              </a14:hiddenFill>
            </a:ext>
          </a:extLst>
        </p:spPr>
        <p:txBody>
          <a:bodyPr lIns="91438" tIns="45719" rIns="91438" bIns="45719"/>
          <a:lstStyle/>
          <a:p>
            <a:endParaRPr lang="it-IT"/>
          </a:p>
        </p:txBody>
      </p:sp>
      <p:pic>
        <p:nvPicPr>
          <p:cNvPr id="170027" name="Picture 43" descr="influenza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567" y="1482330"/>
            <a:ext cx="4389437" cy="1613297"/>
          </a:xfrm>
          <a:prstGeom prst="rect">
            <a:avLst/>
          </a:prstGeom>
          <a:noFill/>
          <a:extLst>
            <a:ext uri="{909E8E84-426E-40DD-AFC4-6F175D3DCCD1}">
              <a14:hiddenFill xmlns:a14="http://schemas.microsoft.com/office/drawing/2010/main">
                <a:solidFill>
                  <a:srgbClr val="FFFFFF"/>
                </a:solidFill>
              </a14:hiddenFill>
            </a:ext>
          </a:extLst>
        </p:spPr>
      </p:pic>
      <p:sp>
        <p:nvSpPr>
          <p:cNvPr id="170029" name="Line 45"/>
          <p:cNvSpPr>
            <a:spLocks noChangeShapeType="1"/>
          </p:cNvSpPr>
          <p:nvPr/>
        </p:nvSpPr>
        <p:spPr bwMode="auto">
          <a:xfrm flipH="1" flipV="1">
            <a:off x="5462588" y="2220516"/>
            <a:ext cx="2171700" cy="1459706"/>
          </a:xfrm>
          <a:prstGeom prst="line">
            <a:avLst/>
          </a:prstGeom>
          <a:noFill/>
          <a:ln w="57150">
            <a:solidFill>
              <a:srgbClr val="FFCC00"/>
            </a:solidFill>
            <a:round/>
            <a:headEnd/>
            <a:tailEnd type="triangle" w="med" len="med"/>
          </a:ln>
          <a:effectLst>
            <a:prstShdw prst="shdw17" dist="17961" dir="2700000">
              <a:srgbClr val="FFCC00">
                <a:gamma/>
                <a:shade val="60000"/>
                <a:invGamma/>
              </a:srgbClr>
            </a:prstShdw>
          </a:effectLst>
          <a:extLst>
            <a:ext uri="{909E8E84-426E-40DD-AFC4-6F175D3DCCD1}">
              <a14:hiddenFill xmlns:a14="http://schemas.microsoft.com/office/drawing/2010/main">
                <a:noFill/>
              </a14:hiddenFill>
            </a:ext>
          </a:extLst>
        </p:spPr>
        <p:txBody>
          <a:bodyPr lIns="91438" tIns="45719" rIns="91438" bIns="45719"/>
          <a:lstStyle/>
          <a:p>
            <a:endParaRPr lang="it-IT"/>
          </a:p>
        </p:txBody>
      </p:sp>
      <p:sp>
        <p:nvSpPr>
          <p:cNvPr id="170030" name="Text Box 46"/>
          <p:cNvSpPr txBox="1">
            <a:spLocks noChangeArrowheads="1"/>
          </p:cNvSpPr>
          <p:nvPr/>
        </p:nvSpPr>
        <p:spPr bwMode="auto">
          <a:xfrm>
            <a:off x="5500404" y="3937400"/>
            <a:ext cx="3267646" cy="26559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0145" tIns="40073" rIns="80145" bIns="40073">
            <a:spAutoFit/>
          </a:bodyPr>
          <a:lstStyle>
            <a:lvl1pPr defTabSz="873125">
              <a:defRPr>
                <a:solidFill>
                  <a:schemeClr val="tx1"/>
                </a:solidFill>
                <a:latin typeface="Arial" charset="0"/>
              </a:defRPr>
            </a:lvl1pPr>
            <a:lvl2pPr marL="400050" defTabSz="873125">
              <a:defRPr>
                <a:solidFill>
                  <a:schemeClr val="tx1"/>
                </a:solidFill>
                <a:latin typeface="Arial" charset="0"/>
              </a:defRPr>
            </a:lvl2pPr>
            <a:lvl3pPr marL="801688" defTabSz="873125">
              <a:defRPr>
                <a:solidFill>
                  <a:schemeClr val="tx1"/>
                </a:solidFill>
                <a:latin typeface="Arial" charset="0"/>
              </a:defRPr>
            </a:lvl3pPr>
            <a:lvl4pPr marL="1201738" defTabSz="873125">
              <a:defRPr>
                <a:solidFill>
                  <a:schemeClr val="tx1"/>
                </a:solidFill>
                <a:latin typeface="Arial" charset="0"/>
              </a:defRPr>
            </a:lvl4pPr>
            <a:lvl5pPr marL="1603375" defTabSz="873125">
              <a:defRPr>
                <a:solidFill>
                  <a:schemeClr val="tx1"/>
                </a:solidFill>
                <a:latin typeface="Arial" charset="0"/>
              </a:defRPr>
            </a:lvl5pPr>
            <a:lvl6pPr marL="2060575" defTabSz="873125" fontAlgn="base">
              <a:spcBef>
                <a:spcPct val="0"/>
              </a:spcBef>
              <a:spcAft>
                <a:spcPct val="0"/>
              </a:spcAft>
              <a:defRPr>
                <a:solidFill>
                  <a:schemeClr val="tx1"/>
                </a:solidFill>
                <a:latin typeface="Arial" charset="0"/>
              </a:defRPr>
            </a:lvl6pPr>
            <a:lvl7pPr marL="2517775" defTabSz="873125" fontAlgn="base">
              <a:spcBef>
                <a:spcPct val="0"/>
              </a:spcBef>
              <a:spcAft>
                <a:spcPct val="0"/>
              </a:spcAft>
              <a:defRPr>
                <a:solidFill>
                  <a:schemeClr val="tx1"/>
                </a:solidFill>
                <a:latin typeface="Arial" charset="0"/>
              </a:defRPr>
            </a:lvl7pPr>
            <a:lvl8pPr marL="2974975" defTabSz="873125" fontAlgn="base">
              <a:spcBef>
                <a:spcPct val="0"/>
              </a:spcBef>
              <a:spcAft>
                <a:spcPct val="0"/>
              </a:spcAft>
              <a:defRPr>
                <a:solidFill>
                  <a:schemeClr val="tx1"/>
                </a:solidFill>
                <a:latin typeface="Arial" charset="0"/>
              </a:defRPr>
            </a:lvl8pPr>
            <a:lvl9pPr marL="3432175" defTabSz="873125" fontAlgn="base">
              <a:spcBef>
                <a:spcPct val="0"/>
              </a:spcBef>
              <a:spcAft>
                <a:spcPct val="0"/>
              </a:spcAft>
              <a:defRPr>
                <a:solidFill>
                  <a:schemeClr val="tx1"/>
                </a:solidFill>
                <a:latin typeface="Arial" charset="0"/>
              </a:defRPr>
            </a:lvl9pPr>
          </a:lstStyle>
          <a:p>
            <a:pPr algn="ctr" eaLnBrk="0" hangingPunct="0"/>
            <a:r>
              <a:rPr lang="it-IT" altLang="it-IT" sz="1200" b="1" i="1" dirty="0">
                <a:solidFill>
                  <a:schemeClr val="accent2"/>
                </a:solidFill>
                <a:effectLst>
                  <a:outerShdw blurRad="38100" dist="38100" dir="2700000" algn="tl">
                    <a:srgbClr val="C0C0C0"/>
                  </a:outerShdw>
                </a:effectLst>
                <a:latin typeface="Arial Narrow" pitchFamily="34" charset="0"/>
                <a:ea typeface="ＭＳ Ｐゴシック" charset="-128"/>
              </a:rPr>
              <a:t>STRUTTURA SEGMENTARIA DEL GENOMA VIRALE</a:t>
            </a:r>
          </a:p>
        </p:txBody>
      </p:sp>
      <p:sp>
        <p:nvSpPr>
          <p:cNvPr id="170031" name="Rectangle 47"/>
          <p:cNvSpPr>
            <a:spLocks noChangeArrowheads="1"/>
          </p:cNvSpPr>
          <p:nvPr/>
        </p:nvSpPr>
        <p:spPr bwMode="auto">
          <a:xfrm>
            <a:off x="6646863" y="2409827"/>
            <a:ext cx="2355850" cy="510779"/>
          </a:xfrm>
          <a:prstGeom prst="rect">
            <a:avLst/>
          </a:prstGeom>
          <a:noFill/>
          <a:ln w="69850">
            <a:solidFill>
              <a:srgbClr val="FFCC00"/>
            </a:solidFill>
            <a:miter lim="800000"/>
            <a:headEnd/>
            <a:tailEnd/>
          </a:ln>
          <a:effectLst>
            <a:prstShdw prst="shdw17" dist="17961" dir="2700000">
              <a:srgbClr val="FFCC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lIns="91438" tIns="45719" rIns="91438" bIns="45719" anchor="ctr"/>
          <a:lstStyle/>
          <a:p>
            <a:endParaRPr lang="it-IT"/>
          </a:p>
        </p:txBody>
      </p:sp>
      <p:sp>
        <p:nvSpPr>
          <p:cNvPr id="170032" name="Oval 48"/>
          <p:cNvSpPr>
            <a:spLocks noChangeArrowheads="1"/>
          </p:cNvSpPr>
          <p:nvPr/>
        </p:nvSpPr>
        <p:spPr bwMode="auto">
          <a:xfrm>
            <a:off x="5310192" y="3680224"/>
            <a:ext cx="3692525" cy="716756"/>
          </a:xfrm>
          <a:prstGeom prst="ellipse">
            <a:avLst/>
          </a:prstGeom>
          <a:noFill/>
          <a:ln w="50800">
            <a:solidFill>
              <a:srgbClr val="FFCC00"/>
            </a:solidFill>
            <a:round/>
            <a:headEnd/>
            <a:tailEnd/>
          </a:ln>
          <a:effectLst>
            <a:prstShdw prst="shdw17" dist="17961" dir="2700000">
              <a:srgbClr val="FFCC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lIns="91438" tIns="45719" rIns="91438" bIns="45719" anchor="ctr"/>
          <a:lstStyle/>
          <a:p>
            <a:endParaRPr lang="it-IT"/>
          </a:p>
        </p:txBody>
      </p:sp>
      <p:sp>
        <p:nvSpPr>
          <p:cNvPr id="50" name="Rectangle 2"/>
          <p:cNvSpPr>
            <a:spLocks noChangeArrowheads="1"/>
          </p:cNvSpPr>
          <p:nvPr/>
        </p:nvSpPr>
        <p:spPr bwMode="auto">
          <a:xfrm>
            <a:off x="320694" y="144068"/>
            <a:ext cx="8441169" cy="377507"/>
          </a:xfrm>
          <a:prstGeom prst="rect">
            <a:avLst/>
          </a:prstGeom>
          <a:extLst/>
        </p:spPr>
        <p:txBody>
          <a:bodyPr vert="horz" wrap="square" lIns="0" tIns="0" rIns="0" bIns="0" rtlCol="0" anchor="ctr">
            <a:noAutofit/>
          </a:bodyPr>
          <a:lstStyle/>
          <a:p>
            <a:pPr>
              <a:lnSpc>
                <a:spcPct val="90000"/>
              </a:lnSpc>
              <a:spcBef>
                <a:spcPct val="0"/>
              </a:spcBef>
            </a:pPr>
            <a:r>
              <a:rPr lang="en-GB" altLang="it-IT" sz="2400" b="1" dirty="0" smtClean="0">
                <a:solidFill>
                  <a:schemeClr val="tx2"/>
                </a:solidFill>
                <a:latin typeface="Arial Black" pitchFamily="34" charset="0"/>
                <a:ea typeface="+mj-ea"/>
                <a:cs typeface="+mj-cs"/>
              </a:rPr>
              <a:t>CARATTERISTICHE DEI VIRUS INFLUENZALI</a:t>
            </a:r>
            <a:endParaRPr lang="fr-FR" altLang="it-IT" sz="2400" b="1" dirty="0">
              <a:solidFill>
                <a:schemeClr val="tx2"/>
              </a:solidFill>
              <a:latin typeface="Arial Black" pitchFamily="34" charset="0"/>
              <a:ea typeface="+mj-ea"/>
              <a:cs typeface="+mj-cs"/>
            </a:endParaRPr>
          </a:p>
        </p:txBody>
      </p:sp>
    </p:spTree>
    <p:extLst>
      <p:ext uri="{BB962C8B-B14F-4D97-AF65-F5344CB8AC3E}">
        <p14:creationId xmlns:p14="http://schemas.microsoft.com/office/powerpoint/2010/main" val="41697320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6"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olo 1"/>
          <p:cNvSpPr>
            <a:spLocks noGrp="1"/>
          </p:cNvSpPr>
          <p:nvPr>
            <p:ph type="title" idx="4294967295"/>
          </p:nvPr>
        </p:nvSpPr>
        <p:spPr>
          <a:xfrm>
            <a:off x="0" y="273050"/>
            <a:ext cx="8420100" cy="388938"/>
          </a:xfrm>
        </p:spPr>
        <p:txBody>
          <a:bodyPr>
            <a:normAutofit fontScale="90000"/>
          </a:bodyPr>
          <a:lstStyle/>
          <a:p>
            <a:r>
              <a:rPr lang="it-IT" sz="3200" dirty="0" smtClean="0"/>
              <a:t>Il virus dell’influenza è trasformista</a:t>
            </a:r>
            <a:endParaRPr lang="it-IT" sz="3200" dirty="0"/>
          </a:p>
        </p:txBody>
      </p:sp>
      <p:sp>
        <p:nvSpPr>
          <p:cNvPr id="6" name="Segnaposto contenuto 2"/>
          <p:cNvSpPr txBox="1">
            <a:spLocks/>
          </p:cNvSpPr>
          <p:nvPr/>
        </p:nvSpPr>
        <p:spPr>
          <a:xfrm>
            <a:off x="92151" y="2355726"/>
            <a:ext cx="8944345" cy="576065"/>
          </a:xfrm>
          <a:prstGeom prst="rect">
            <a:avLst/>
          </a:prstGeom>
        </p:spPr>
        <p:txBody>
          <a:bodyPr/>
          <a:lstStyle>
            <a:lvl1pPr marL="139700" indent="-139700" algn="l" defTabSz="685800"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63" indent="-136525" algn="l" defTabSz="685800"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400" indent="-134938" algn="l" defTabSz="685800"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buClr>
                <a:srgbClr val="BCBC1C"/>
              </a:buClr>
              <a:buNone/>
            </a:pPr>
            <a:r>
              <a:rPr lang="it-IT" sz="1600" dirty="0" smtClean="0">
                <a:solidFill>
                  <a:srgbClr val="002060"/>
                </a:solidFill>
              </a:rPr>
              <a:t>I </a:t>
            </a:r>
            <a:r>
              <a:rPr lang="it-IT" sz="1600" b="1" dirty="0" smtClean="0">
                <a:solidFill>
                  <a:srgbClr val="002060"/>
                </a:solidFill>
              </a:rPr>
              <a:t>virus influenzali tendono a variare nel tempo</a:t>
            </a:r>
            <a:r>
              <a:rPr lang="it-IT" sz="1600" dirty="0" smtClean="0">
                <a:solidFill>
                  <a:srgbClr val="002060"/>
                </a:solidFill>
              </a:rPr>
              <a:t>: </a:t>
            </a:r>
            <a:r>
              <a:rPr lang="it-IT" sz="1600" dirty="0">
                <a:solidFill>
                  <a:srgbClr val="002060"/>
                </a:solidFill>
              </a:rPr>
              <a:t>ogni anno </a:t>
            </a:r>
            <a:r>
              <a:rPr lang="it-IT" sz="1600" dirty="0" smtClean="0">
                <a:solidFill>
                  <a:srgbClr val="002060"/>
                </a:solidFill>
              </a:rPr>
              <a:t>possono essere diversi </a:t>
            </a:r>
            <a:r>
              <a:rPr lang="it-IT" sz="1600" dirty="0">
                <a:solidFill>
                  <a:srgbClr val="002060"/>
                </a:solidFill>
              </a:rPr>
              <a:t>da quelli che hanno circolato la stagione </a:t>
            </a:r>
            <a:r>
              <a:rPr lang="it-IT" sz="1600" dirty="0" smtClean="0">
                <a:solidFill>
                  <a:srgbClr val="002060"/>
                </a:solidFill>
              </a:rPr>
              <a:t>precedente</a:t>
            </a:r>
          </a:p>
          <a:p>
            <a:pPr marL="0" lvl="1" indent="0">
              <a:buClr>
                <a:srgbClr val="BCBC1C"/>
              </a:buClr>
              <a:buNone/>
            </a:pPr>
            <a:r>
              <a:rPr lang="it-IT" sz="2000" dirty="0" smtClean="0">
                <a:solidFill>
                  <a:srgbClr val="002060"/>
                </a:solidFill>
              </a:rPr>
              <a:t>		</a:t>
            </a:r>
          </a:p>
          <a:p>
            <a:pPr marL="0" lvl="1" indent="0">
              <a:buClr>
                <a:srgbClr val="BCBC1C"/>
              </a:buClr>
              <a:buNone/>
            </a:pPr>
            <a:r>
              <a:rPr lang="it-IT" sz="2000" dirty="0">
                <a:solidFill>
                  <a:srgbClr val="002060"/>
                </a:solidFill>
              </a:rPr>
              <a:t>	</a:t>
            </a:r>
            <a:r>
              <a:rPr lang="it-IT" sz="2000" dirty="0" smtClean="0">
                <a:solidFill>
                  <a:srgbClr val="002060"/>
                </a:solidFill>
              </a:rPr>
              <a:t>	PER QUESTO OGNI ANNO E’ NECESSARIO RIVACCINARSI</a:t>
            </a:r>
          </a:p>
        </p:txBody>
      </p:sp>
      <p:pic>
        <p:nvPicPr>
          <p:cNvPr id="224291"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179" y="3941686"/>
            <a:ext cx="761443" cy="69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l="-3593"/>
          <a:stretch/>
        </p:blipFill>
        <p:spPr bwMode="auto">
          <a:xfrm flipH="1">
            <a:off x="7980400" y="168116"/>
            <a:ext cx="875695" cy="59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434845" y="3900993"/>
            <a:ext cx="7385627" cy="830997"/>
          </a:xfrm>
          <a:prstGeom prst="rect">
            <a:avLst/>
          </a:prstGeom>
          <a:noFill/>
        </p:spPr>
        <p:txBody>
          <a:bodyPr wrap="square" rtlCol="0">
            <a:spAutoFit/>
          </a:bodyPr>
          <a:lstStyle/>
          <a:p>
            <a:pPr marL="0" lvl="3" defTabSz="180975"/>
            <a:r>
              <a:rPr lang="it-IT" sz="1600" b="1" dirty="0">
                <a:solidFill>
                  <a:srgbClr val="002060"/>
                </a:solidFill>
              </a:rPr>
              <a:t>Ogni anno </a:t>
            </a:r>
            <a:r>
              <a:rPr lang="it-IT" sz="1600" dirty="0">
                <a:solidFill>
                  <a:srgbClr val="002060"/>
                </a:solidFill>
              </a:rPr>
              <a:t>l’Organizzazione Mondiale della Sanità (</a:t>
            </a:r>
            <a:r>
              <a:rPr lang="it-IT" sz="1600" b="1" dirty="0">
                <a:solidFill>
                  <a:srgbClr val="002060"/>
                </a:solidFill>
              </a:rPr>
              <a:t>OMS</a:t>
            </a:r>
            <a:r>
              <a:rPr lang="it-IT" sz="1600" dirty="0">
                <a:solidFill>
                  <a:srgbClr val="002060"/>
                </a:solidFill>
              </a:rPr>
              <a:t>), attraverso una rete di sorveglianza internazionale, </a:t>
            </a:r>
            <a:r>
              <a:rPr lang="it-IT" sz="1600" b="1" dirty="0">
                <a:solidFill>
                  <a:srgbClr val="002060"/>
                </a:solidFill>
              </a:rPr>
              <a:t>rivede la composizione vaccinale </a:t>
            </a:r>
            <a:r>
              <a:rPr lang="it-IT" sz="1600" dirty="0">
                <a:solidFill>
                  <a:srgbClr val="002060"/>
                </a:solidFill>
              </a:rPr>
              <a:t>e indica alle aziende produttrici quali sottotipi/ lineaggi dei ceppi A e B inserire nei </a:t>
            </a:r>
            <a:r>
              <a:rPr lang="it-IT" sz="1600" dirty="0" smtClean="0">
                <a:solidFill>
                  <a:srgbClr val="002060"/>
                </a:solidFill>
              </a:rPr>
              <a:t>vaccini</a:t>
            </a:r>
            <a:endParaRPr lang="it-IT" dirty="0"/>
          </a:p>
        </p:txBody>
      </p:sp>
      <p:sp>
        <p:nvSpPr>
          <p:cNvPr id="15" name="CasellaDiTesto 14"/>
          <p:cNvSpPr txBox="1"/>
          <p:nvPr/>
        </p:nvSpPr>
        <p:spPr>
          <a:xfrm>
            <a:off x="179512" y="958704"/>
            <a:ext cx="4896543" cy="923330"/>
          </a:xfrm>
          <a:prstGeom prst="rect">
            <a:avLst/>
          </a:prstGeom>
          <a:noFill/>
        </p:spPr>
        <p:txBody>
          <a:bodyPr wrap="square" rtlCol="0">
            <a:spAutoFit/>
          </a:bodyPr>
          <a:lstStyle/>
          <a:p>
            <a:pPr lvl="0" defTabSz="685800"/>
            <a:r>
              <a:rPr lang="it-IT" b="1" dirty="0" smtClean="0">
                <a:solidFill>
                  <a:srgbClr val="002060"/>
                </a:solidFill>
              </a:rPr>
              <a:t>I </a:t>
            </a:r>
            <a:r>
              <a:rPr lang="it-IT" b="1" dirty="0">
                <a:solidFill>
                  <a:srgbClr val="002060"/>
                </a:solidFill>
              </a:rPr>
              <a:t>virus </a:t>
            </a:r>
            <a:r>
              <a:rPr lang="it-IT" b="1" dirty="0" smtClean="0">
                <a:solidFill>
                  <a:srgbClr val="002060"/>
                </a:solidFill>
              </a:rPr>
              <a:t>influenzali che </a:t>
            </a:r>
            <a:r>
              <a:rPr lang="it-IT" b="1" dirty="0">
                <a:solidFill>
                  <a:srgbClr val="002060"/>
                </a:solidFill>
              </a:rPr>
              <a:t>possono </a:t>
            </a:r>
            <a:r>
              <a:rPr lang="it-IT" b="1" dirty="0" smtClean="0">
                <a:solidFill>
                  <a:srgbClr val="002060"/>
                </a:solidFill>
              </a:rPr>
              <a:t>causare la malattia nell’uomo appartengono ai ceppi A e B, distinti in sottotipi e lineaggi</a:t>
            </a:r>
          </a:p>
        </p:txBody>
      </p:sp>
      <p:pic>
        <p:nvPicPr>
          <p:cNvPr id="16" name="Immagin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080" y="1254642"/>
            <a:ext cx="2946593" cy="658605"/>
          </a:xfrm>
          <a:prstGeom prst="rect">
            <a:avLst/>
          </a:prstGeom>
        </p:spPr>
      </p:pic>
      <p:sp>
        <p:nvSpPr>
          <p:cNvPr id="17" name="Rettangolo arrotondato 16"/>
          <p:cNvSpPr/>
          <p:nvPr/>
        </p:nvSpPr>
        <p:spPr>
          <a:xfrm>
            <a:off x="5176922" y="824730"/>
            <a:ext cx="1473894" cy="109894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srgbClr val="FFFFFF"/>
              </a:solidFill>
            </a:endParaRPr>
          </a:p>
        </p:txBody>
      </p:sp>
      <p:sp>
        <p:nvSpPr>
          <p:cNvPr id="18" name="Rettangolo arrotondato 17"/>
          <p:cNvSpPr/>
          <p:nvPr/>
        </p:nvSpPr>
        <p:spPr>
          <a:xfrm>
            <a:off x="6839604" y="824730"/>
            <a:ext cx="1437160" cy="109894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srgbClr val="FFFFFF"/>
              </a:solidFill>
            </a:endParaRPr>
          </a:p>
        </p:txBody>
      </p:sp>
      <p:sp>
        <p:nvSpPr>
          <p:cNvPr id="19" name="CasellaDiTesto 18"/>
          <p:cNvSpPr txBox="1"/>
          <p:nvPr/>
        </p:nvSpPr>
        <p:spPr>
          <a:xfrm>
            <a:off x="5081835" y="805155"/>
            <a:ext cx="1627335" cy="423193"/>
          </a:xfrm>
          <a:prstGeom prst="rect">
            <a:avLst/>
          </a:prstGeom>
          <a:noFill/>
        </p:spPr>
        <p:txBody>
          <a:bodyPr wrap="square" rtlCol="0">
            <a:spAutoFit/>
          </a:bodyPr>
          <a:lstStyle/>
          <a:p>
            <a:pPr algn="ctr" defTabSz="685800"/>
            <a:r>
              <a:rPr lang="it-IT" sz="1100" b="1" i="1" dirty="0" smtClean="0">
                <a:solidFill>
                  <a:srgbClr val="6B747B"/>
                </a:solidFill>
              </a:rPr>
              <a:t>Virus Influenzale A</a:t>
            </a:r>
          </a:p>
          <a:p>
            <a:pPr algn="ctr" defTabSz="685800"/>
            <a:r>
              <a:rPr lang="it-IT" sz="1050" b="1" i="1" dirty="0" smtClean="0">
                <a:solidFill>
                  <a:srgbClr val="6B747B"/>
                </a:solidFill>
              </a:rPr>
              <a:t>2 SOTTOTIPI</a:t>
            </a:r>
          </a:p>
        </p:txBody>
      </p:sp>
      <p:sp>
        <p:nvSpPr>
          <p:cNvPr id="20" name="CasellaDiTesto 19"/>
          <p:cNvSpPr txBox="1"/>
          <p:nvPr/>
        </p:nvSpPr>
        <p:spPr>
          <a:xfrm>
            <a:off x="6660232" y="805155"/>
            <a:ext cx="1800200" cy="423193"/>
          </a:xfrm>
          <a:prstGeom prst="rect">
            <a:avLst/>
          </a:prstGeom>
          <a:noFill/>
        </p:spPr>
        <p:txBody>
          <a:bodyPr wrap="square" rtlCol="0">
            <a:spAutoFit/>
          </a:bodyPr>
          <a:lstStyle/>
          <a:p>
            <a:pPr algn="ctr" defTabSz="685800"/>
            <a:r>
              <a:rPr lang="it-IT" sz="1100" b="1" i="1" dirty="0">
                <a:solidFill>
                  <a:srgbClr val="6B747B"/>
                </a:solidFill>
              </a:rPr>
              <a:t>Virus Influenzale B</a:t>
            </a:r>
          </a:p>
          <a:p>
            <a:pPr algn="ctr" defTabSz="685800"/>
            <a:r>
              <a:rPr lang="it-IT" sz="1050" b="1" i="1" dirty="0">
                <a:solidFill>
                  <a:srgbClr val="6B747B"/>
                </a:solidFill>
              </a:rPr>
              <a:t>2 LINEAGGI distinti</a:t>
            </a:r>
          </a:p>
        </p:txBody>
      </p:sp>
      <p:sp>
        <p:nvSpPr>
          <p:cNvPr id="5" name="Freccia a destra 4"/>
          <p:cNvSpPr/>
          <p:nvPr/>
        </p:nvSpPr>
        <p:spPr>
          <a:xfrm>
            <a:off x="729753" y="3094859"/>
            <a:ext cx="705092" cy="572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322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407" y="217401"/>
            <a:ext cx="8851265" cy="415498"/>
          </a:xfrm>
          <a:prstGeom prst="rect">
            <a:avLst/>
          </a:prstGeom>
        </p:spPr>
        <p:txBody>
          <a:bodyPr vert="horz" wrap="square" lIns="0" tIns="0" rIns="0" bIns="0" rtlCol="0" anchor="ctr">
            <a:spAutoFit/>
          </a:bodyPr>
          <a:lstStyle/>
          <a:p>
            <a:pPr marL="12700"/>
            <a:r>
              <a:rPr sz="2700" b="1" spc="-5" dirty="0">
                <a:solidFill>
                  <a:schemeClr val="accent5">
                    <a:lumMod val="50000"/>
                  </a:schemeClr>
                </a:solidFill>
                <a:latin typeface="Arial"/>
                <a:cs typeface="Arial"/>
              </a:rPr>
              <a:t>Replicazione del virus </a:t>
            </a:r>
            <a:r>
              <a:rPr sz="2700" b="1" dirty="0">
                <a:solidFill>
                  <a:schemeClr val="accent5">
                    <a:lumMod val="50000"/>
                  </a:schemeClr>
                </a:solidFill>
                <a:latin typeface="Arial"/>
                <a:cs typeface="Arial"/>
              </a:rPr>
              <a:t>Influenzale: </a:t>
            </a:r>
            <a:r>
              <a:rPr sz="2700" b="1" spc="-5" dirty="0">
                <a:solidFill>
                  <a:schemeClr val="accent5">
                    <a:lumMod val="50000"/>
                  </a:schemeClr>
                </a:solidFill>
                <a:latin typeface="Arial"/>
                <a:cs typeface="Arial"/>
              </a:rPr>
              <a:t>Ruolo di HA e</a:t>
            </a:r>
            <a:r>
              <a:rPr sz="2700" b="1" spc="10" dirty="0">
                <a:solidFill>
                  <a:schemeClr val="accent5">
                    <a:lumMod val="50000"/>
                  </a:schemeClr>
                </a:solidFill>
                <a:latin typeface="Arial"/>
                <a:cs typeface="Arial"/>
              </a:rPr>
              <a:t> </a:t>
            </a:r>
            <a:r>
              <a:rPr sz="2700" b="1" spc="-10" dirty="0">
                <a:solidFill>
                  <a:schemeClr val="accent5">
                    <a:lumMod val="50000"/>
                  </a:schemeClr>
                </a:solidFill>
                <a:latin typeface="Arial"/>
                <a:cs typeface="Arial"/>
              </a:rPr>
              <a:t>NA</a:t>
            </a:r>
            <a:endParaRPr sz="2700" dirty="0">
              <a:solidFill>
                <a:schemeClr val="accent5">
                  <a:lumMod val="50000"/>
                </a:schemeClr>
              </a:solidFill>
              <a:latin typeface="Arial"/>
              <a:cs typeface="Arial"/>
            </a:endParaRPr>
          </a:p>
        </p:txBody>
      </p:sp>
      <p:sp>
        <p:nvSpPr>
          <p:cNvPr id="3" name="object 3"/>
          <p:cNvSpPr txBox="1"/>
          <p:nvPr/>
        </p:nvSpPr>
        <p:spPr>
          <a:xfrm>
            <a:off x="169277" y="4349336"/>
            <a:ext cx="5869305" cy="461665"/>
          </a:xfrm>
          <a:prstGeom prst="rect">
            <a:avLst/>
          </a:prstGeom>
        </p:spPr>
        <p:txBody>
          <a:bodyPr vert="horz" wrap="square" lIns="0" tIns="0" rIns="0" bIns="0" rtlCol="0">
            <a:spAutoFit/>
          </a:bodyPr>
          <a:lstStyle/>
          <a:p>
            <a:pPr marL="12700" marR="5080"/>
            <a:r>
              <a:rPr sz="1500" spc="-5" dirty="0">
                <a:latin typeface="Arial"/>
                <a:cs typeface="Arial"/>
              </a:rPr>
              <a:t>Per </a:t>
            </a:r>
            <a:r>
              <a:rPr sz="1500" dirty="0">
                <a:latin typeface="Arial"/>
                <a:cs typeface="Arial"/>
              </a:rPr>
              <a:t>bloccare la replicazione del virus </a:t>
            </a:r>
            <a:r>
              <a:rPr sz="1500" dirty="0" err="1">
                <a:latin typeface="Arial"/>
                <a:cs typeface="Arial"/>
              </a:rPr>
              <a:t>influenzale</a:t>
            </a:r>
            <a:r>
              <a:rPr sz="1500" dirty="0">
                <a:latin typeface="Arial"/>
                <a:cs typeface="Arial"/>
              </a:rPr>
              <a:t> </a:t>
            </a:r>
            <a:r>
              <a:rPr sz="1500" dirty="0" err="1">
                <a:latin typeface="Arial"/>
                <a:cs typeface="Arial"/>
              </a:rPr>
              <a:t>bastano</a:t>
            </a:r>
            <a:r>
              <a:rPr sz="1500" dirty="0">
                <a:latin typeface="Arial"/>
                <a:cs typeface="Arial"/>
              </a:rPr>
              <a:t> gli anticorpi contro l’emoagglutinina </a:t>
            </a:r>
            <a:r>
              <a:rPr sz="1500" spc="5" dirty="0">
                <a:latin typeface="Arial"/>
                <a:cs typeface="Arial"/>
              </a:rPr>
              <a:t>(H) </a:t>
            </a:r>
            <a:r>
              <a:rPr sz="1500" dirty="0">
                <a:latin typeface="Arial"/>
                <a:cs typeface="Arial"/>
              </a:rPr>
              <a:t>e</a:t>
            </a:r>
            <a:r>
              <a:rPr sz="1500" spc="-170" dirty="0">
                <a:latin typeface="Arial"/>
                <a:cs typeface="Arial"/>
              </a:rPr>
              <a:t> </a:t>
            </a:r>
            <a:r>
              <a:rPr sz="1500" dirty="0">
                <a:latin typeface="Arial"/>
                <a:cs typeface="Arial"/>
              </a:rPr>
              <a:t>la </a:t>
            </a:r>
            <a:r>
              <a:rPr sz="1500" dirty="0" err="1">
                <a:latin typeface="Arial"/>
                <a:cs typeface="Arial"/>
              </a:rPr>
              <a:t>neuraminidasi</a:t>
            </a:r>
            <a:r>
              <a:rPr sz="1500" spc="-95" dirty="0">
                <a:latin typeface="Arial"/>
                <a:cs typeface="Arial"/>
              </a:rPr>
              <a:t> </a:t>
            </a:r>
            <a:r>
              <a:rPr sz="1500" dirty="0">
                <a:latin typeface="Arial"/>
                <a:cs typeface="Arial"/>
              </a:rPr>
              <a:t>(N)</a:t>
            </a:r>
          </a:p>
        </p:txBody>
      </p:sp>
      <p:sp>
        <p:nvSpPr>
          <p:cNvPr id="4" name="object 4"/>
          <p:cNvSpPr/>
          <p:nvPr/>
        </p:nvSpPr>
        <p:spPr>
          <a:xfrm>
            <a:off x="1181100" y="960122"/>
            <a:ext cx="6704076" cy="2779775"/>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p:nvPr/>
        </p:nvSpPr>
        <p:spPr>
          <a:xfrm>
            <a:off x="6673595" y="1551051"/>
            <a:ext cx="914400" cy="504622"/>
          </a:xfrm>
          <a:prstGeom prst="rect">
            <a:avLst/>
          </a:prstGeom>
          <a:solidFill>
            <a:srgbClr val="FFFF00"/>
          </a:solidFill>
        </p:spPr>
        <p:txBody>
          <a:bodyPr vert="horz" wrap="square" lIns="0" tIns="133982" rIns="0" bIns="0" rtlCol="0">
            <a:spAutoFit/>
          </a:bodyPr>
          <a:lstStyle/>
          <a:p>
            <a:pPr marL="247009">
              <a:spcBef>
                <a:spcPts val="1055"/>
              </a:spcBef>
            </a:pPr>
            <a:r>
              <a:rPr sz="2400" spc="-10" dirty="0">
                <a:solidFill>
                  <a:srgbClr val="FFFFFF"/>
                </a:solidFill>
                <a:latin typeface="Arial"/>
                <a:cs typeface="Arial"/>
              </a:rPr>
              <a:t>HA</a:t>
            </a:r>
            <a:endParaRPr sz="2400" dirty="0">
              <a:latin typeface="Arial"/>
              <a:cs typeface="Arial"/>
            </a:endParaRPr>
          </a:p>
        </p:txBody>
      </p:sp>
      <p:sp>
        <p:nvSpPr>
          <p:cNvPr id="6" name="object 6"/>
          <p:cNvSpPr txBox="1"/>
          <p:nvPr/>
        </p:nvSpPr>
        <p:spPr>
          <a:xfrm>
            <a:off x="374904" y="1532762"/>
            <a:ext cx="914400" cy="503981"/>
          </a:xfrm>
          <a:prstGeom prst="rect">
            <a:avLst/>
          </a:prstGeom>
          <a:solidFill>
            <a:srgbClr val="3366FF"/>
          </a:solidFill>
        </p:spPr>
        <p:txBody>
          <a:bodyPr vert="horz" wrap="square" lIns="0" tIns="133347" rIns="0" bIns="0" rtlCol="0">
            <a:spAutoFit/>
          </a:bodyPr>
          <a:lstStyle/>
          <a:p>
            <a:pPr marL="245739">
              <a:spcBef>
                <a:spcPts val="1050"/>
              </a:spcBef>
            </a:pPr>
            <a:r>
              <a:rPr sz="2400" spc="-10" dirty="0">
                <a:solidFill>
                  <a:srgbClr val="FFFFFF"/>
                </a:solidFill>
                <a:latin typeface="Arial"/>
                <a:cs typeface="Arial"/>
              </a:rPr>
              <a:t>NA</a:t>
            </a:r>
            <a:endParaRPr sz="2400" dirty="0">
              <a:latin typeface="Arial"/>
              <a:cs typeface="Arial"/>
            </a:endParaRPr>
          </a:p>
        </p:txBody>
      </p:sp>
      <p:sp>
        <p:nvSpPr>
          <p:cNvPr id="7" name="object 7"/>
          <p:cNvSpPr txBox="1"/>
          <p:nvPr/>
        </p:nvSpPr>
        <p:spPr>
          <a:xfrm>
            <a:off x="1567942" y="1236061"/>
            <a:ext cx="554990" cy="138499"/>
          </a:xfrm>
          <a:prstGeom prst="rect">
            <a:avLst/>
          </a:prstGeom>
        </p:spPr>
        <p:txBody>
          <a:bodyPr vert="horz" wrap="square" lIns="0" tIns="0" rIns="0" bIns="0" rtlCol="0">
            <a:spAutoFit/>
          </a:bodyPr>
          <a:lstStyle/>
          <a:p>
            <a:pPr marL="12700"/>
            <a:r>
              <a:rPr sz="900" dirty="0">
                <a:latin typeface="Arial"/>
                <a:cs typeface="Arial"/>
              </a:rPr>
              <a:t>8.</a:t>
            </a:r>
            <a:r>
              <a:rPr sz="900" spc="-100" dirty="0">
                <a:latin typeface="Arial"/>
                <a:cs typeface="Arial"/>
              </a:rPr>
              <a:t> </a:t>
            </a:r>
            <a:r>
              <a:rPr sz="900" dirty="0">
                <a:latin typeface="Arial"/>
                <a:cs typeface="Arial"/>
              </a:rPr>
              <a:t>Rilascio</a:t>
            </a:r>
          </a:p>
        </p:txBody>
      </p:sp>
      <p:sp>
        <p:nvSpPr>
          <p:cNvPr id="8" name="object 8"/>
          <p:cNvSpPr txBox="1"/>
          <p:nvPr/>
        </p:nvSpPr>
        <p:spPr>
          <a:xfrm>
            <a:off x="4996055" y="1577818"/>
            <a:ext cx="535305" cy="138499"/>
          </a:xfrm>
          <a:prstGeom prst="rect">
            <a:avLst/>
          </a:prstGeom>
        </p:spPr>
        <p:txBody>
          <a:bodyPr vert="horz" wrap="square" lIns="0" tIns="0" rIns="0" bIns="0" rtlCol="0">
            <a:spAutoFit/>
          </a:bodyPr>
          <a:lstStyle/>
          <a:p>
            <a:pPr marL="12700"/>
            <a:r>
              <a:rPr sz="900" dirty="0">
                <a:latin typeface="Arial"/>
                <a:cs typeface="Arial"/>
              </a:rPr>
              <a:t>1.</a:t>
            </a:r>
            <a:r>
              <a:rPr sz="900" spc="-100" dirty="0">
                <a:latin typeface="Arial"/>
                <a:cs typeface="Arial"/>
              </a:rPr>
              <a:t> </a:t>
            </a:r>
            <a:r>
              <a:rPr sz="900" dirty="0">
                <a:latin typeface="Arial"/>
                <a:cs typeface="Arial"/>
              </a:rPr>
              <a:t>Attacco</a:t>
            </a:r>
          </a:p>
        </p:txBody>
      </p:sp>
      <p:sp>
        <p:nvSpPr>
          <p:cNvPr id="9" name="object 9"/>
          <p:cNvSpPr txBox="1"/>
          <p:nvPr/>
        </p:nvSpPr>
        <p:spPr>
          <a:xfrm>
            <a:off x="5442332" y="2226755"/>
            <a:ext cx="682625" cy="138499"/>
          </a:xfrm>
          <a:prstGeom prst="rect">
            <a:avLst/>
          </a:prstGeom>
        </p:spPr>
        <p:txBody>
          <a:bodyPr vert="horz" wrap="square" lIns="0" tIns="0" rIns="0" bIns="0" rtlCol="0">
            <a:spAutoFit/>
          </a:bodyPr>
          <a:lstStyle/>
          <a:p>
            <a:pPr marL="12700"/>
            <a:r>
              <a:rPr sz="900" dirty="0">
                <a:latin typeface="Arial"/>
                <a:cs typeface="Arial"/>
              </a:rPr>
              <a:t>2.</a:t>
            </a:r>
            <a:r>
              <a:rPr sz="900" spc="-100" dirty="0">
                <a:latin typeface="Arial"/>
                <a:cs typeface="Arial"/>
              </a:rPr>
              <a:t> </a:t>
            </a:r>
            <a:r>
              <a:rPr sz="900" dirty="0">
                <a:latin typeface="Arial"/>
                <a:cs typeface="Arial"/>
              </a:rPr>
              <a:t>Endocitosi</a:t>
            </a:r>
          </a:p>
        </p:txBody>
      </p:sp>
      <p:sp>
        <p:nvSpPr>
          <p:cNvPr id="10" name="object 10"/>
          <p:cNvSpPr txBox="1"/>
          <p:nvPr/>
        </p:nvSpPr>
        <p:spPr>
          <a:xfrm>
            <a:off x="1629919" y="1832707"/>
            <a:ext cx="965835" cy="138499"/>
          </a:xfrm>
          <a:prstGeom prst="rect">
            <a:avLst/>
          </a:prstGeom>
        </p:spPr>
        <p:txBody>
          <a:bodyPr vert="horz" wrap="square" lIns="0" tIns="0" rIns="0" bIns="0" rtlCol="0">
            <a:spAutoFit/>
          </a:bodyPr>
          <a:lstStyle/>
          <a:p>
            <a:pPr marL="12700"/>
            <a:r>
              <a:rPr sz="900" dirty="0">
                <a:latin typeface="Arial"/>
                <a:cs typeface="Arial"/>
              </a:rPr>
              <a:t>7.</a:t>
            </a:r>
            <a:r>
              <a:rPr sz="900" spc="-75" dirty="0">
                <a:latin typeface="Arial"/>
                <a:cs typeface="Arial"/>
              </a:rPr>
              <a:t> </a:t>
            </a:r>
            <a:r>
              <a:rPr sz="900" dirty="0">
                <a:latin typeface="Arial"/>
                <a:cs typeface="Arial"/>
              </a:rPr>
              <a:t>Incapsulamento</a:t>
            </a:r>
          </a:p>
        </p:txBody>
      </p:sp>
      <p:sp>
        <p:nvSpPr>
          <p:cNvPr id="11" name="object 11"/>
          <p:cNvSpPr txBox="1"/>
          <p:nvPr/>
        </p:nvSpPr>
        <p:spPr>
          <a:xfrm>
            <a:off x="1447293" y="2496122"/>
            <a:ext cx="873125" cy="138499"/>
          </a:xfrm>
          <a:prstGeom prst="rect">
            <a:avLst/>
          </a:prstGeom>
        </p:spPr>
        <p:txBody>
          <a:bodyPr vert="horz" wrap="square" lIns="0" tIns="0" rIns="0" bIns="0" rtlCol="0">
            <a:spAutoFit/>
          </a:bodyPr>
          <a:lstStyle/>
          <a:p>
            <a:pPr marL="12700"/>
            <a:r>
              <a:rPr sz="900" dirty="0">
                <a:latin typeface="Arial"/>
                <a:cs typeface="Arial"/>
              </a:rPr>
              <a:t>6.</a:t>
            </a:r>
            <a:r>
              <a:rPr sz="900" spc="-114" dirty="0">
                <a:latin typeface="Arial"/>
                <a:cs typeface="Arial"/>
              </a:rPr>
              <a:t> </a:t>
            </a:r>
            <a:r>
              <a:rPr sz="900" dirty="0">
                <a:latin typeface="Arial"/>
                <a:cs typeface="Arial"/>
              </a:rPr>
              <a:t>Assemblaggio</a:t>
            </a:r>
          </a:p>
        </p:txBody>
      </p:sp>
      <p:sp>
        <p:nvSpPr>
          <p:cNvPr id="12" name="object 12"/>
          <p:cNvSpPr txBox="1"/>
          <p:nvPr/>
        </p:nvSpPr>
        <p:spPr>
          <a:xfrm>
            <a:off x="5069206" y="2990281"/>
            <a:ext cx="1089025" cy="138499"/>
          </a:xfrm>
          <a:prstGeom prst="rect">
            <a:avLst/>
          </a:prstGeom>
        </p:spPr>
        <p:txBody>
          <a:bodyPr vert="horz" wrap="square" lIns="0" tIns="0" rIns="0" bIns="0" rtlCol="0">
            <a:spAutoFit/>
          </a:bodyPr>
          <a:lstStyle/>
          <a:p>
            <a:pPr marL="12700"/>
            <a:r>
              <a:rPr sz="900" dirty="0">
                <a:latin typeface="Arial"/>
                <a:cs typeface="Arial"/>
              </a:rPr>
              <a:t>3.</a:t>
            </a:r>
            <a:r>
              <a:rPr sz="900" spc="-40" dirty="0">
                <a:latin typeface="Arial"/>
                <a:cs typeface="Arial"/>
              </a:rPr>
              <a:t> </a:t>
            </a:r>
            <a:r>
              <a:rPr sz="900" spc="-5" dirty="0">
                <a:latin typeface="Arial"/>
                <a:cs typeface="Arial"/>
              </a:rPr>
              <a:t>Fusione/uncoating</a:t>
            </a:r>
            <a:endParaRPr sz="900" dirty="0">
              <a:latin typeface="Arial"/>
              <a:cs typeface="Arial"/>
            </a:endParaRPr>
          </a:p>
        </p:txBody>
      </p:sp>
      <p:sp>
        <p:nvSpPr>
          <p:cNvPr id="13" name="object 13"/>
          <p:cNvSpPr txBox="1"/>
          <p:nvPr/>
        </p:nvSpPr>
        <p:spPr>
          <a:xfrm>
            <a:off x="3438525" y="2331721"/>
            <a:ext cx="769620" cy="276999"/>
          </a:xfrm>
          <a:prstGeom prst="rect">
            <a:avLst/>
          </a:prstGeom>
        </p:spPr>
        <p:txBody>
          <a:bodyPr vert="horz" wrap="square" lIns="0" tIns="0" rIns="0" bIns="0" rtlCol="0">
            <a:spAutoFit/>
          </a:bodyPr>
          <a:lstStyle/>
          <a:p>
            <a:pPr marL="12700" marR="5080"/>
            <a:r>
              <a:rPr sz="900" dirty="0">
                <a:latin typeface="Arial"/>
                <a:cs typeface="Arial"/>
              </a:rPr>
              <a:t>5. Sintesi</a:t>
            </a:r>
            <a:r>
              <a:rPr sz="900" spc="-100" dirty="0">
                <a:latin typeface="Arial"/>
                <a:cs typeface="Arial"/>
              </a:rPr>
              <a:t> </a:t>
            </a:r>
            <a:r>
              <a:rPr sz="900" spc="-5" dirty="0">
                <a:latin typeface="Arial"/>
                <a:cs typeface="Arial"/>
              </a:rPr>
              <a:t>delle  </a:t>
            </a:r>
            <a:r>
              <a:rPr sz="900" dirty="0">
                <a:latin typeface="Arial"/>
                <a:cs typeface="Arial"/>
              </a:rPr>
              <a:t>proteine</a:t>
            </a:r>
            <a:r>
              <a:rPr sz="900" spc="-105" dirty="0">
                <a:latin typeface="Arial"/>
                <a:cs typeface="Arial"/>
              </a:rPr>
              <a:t> </a:t>
            </a:r>
            <a:r>
              <a:rPr sz="900" spc="-5" dirty="0">
                <a:latin typeface="Arial"/>
                <a:cs typeface="Arial"/>
              </a:rPr>
              <a:t>virali</a:t>
            </a:r>
            <a:endParaRPr sz="900" dirty="0">
              <a:latin typeface="Arial"/>
              <a:cs typeface="Arial"/>
            </a:endParaRPr>
          </a:p>
        </p:txBody>
      </p:sp>
      <p:sp>
        <p:nvSpPr>
          <p:cNvPr id="14" name="object 14"/>
          <p:cNvSpPr txBox="1"/>
          <p:nvPr/>
        </p:nvSpPr>
        <p:spPr>
          <a:xfrm>
            <a:off x="2651078" y="2887886"/>
            <a:ext cx="1029384" cy="276999"/>
          </a:xfrm>
          <a:prstGeom prst="rect">
            <a:avLst/>
          </a:prstGeom>
          <a:solidFill>
            <a:schemeClr val="accent2"/>
          </a:solidFill>
        </p:spPr>
        <p:txBody>
          <a:bodyPr vert="horz" wrap="square" lIns="0" tIns="0" rIns="0" bIns="0" rtlCol="0">
            <a:spAutoFit/>
          </a:bodyPr>
          <a:lstStyle/>
          <a:p>
            <a:pPr marL="12700" marR="5080"/>
            <a:r>
              <a:rPr sz="900" dirty="0">
                <a:latin typeface="Arial"/>
                <a:cs typeface="Arial"/>
              </a:rPr>
              <a:t>4. </a:t>
            </a:r>
            <a:r>
              <a:rPr sz="900" spc="-5" dirty="0">
                <a:latin typeface="Arial"/>
                <a:cs typeface="Arial"/>
              </a:rPr>
              <a:t>Trascrizione</a:t>
            </a:r>
            <a:r>
              <a:rPr sz="900" spc="-65" dirty="0">
                <a:latin typeface="Arial"/>
                <a:cs typeface="Arial"/>
              </a:rPr>
              <a:t> </a:t>
            </a:r>
            <a:r>
              <a:rPr sz="900" spc="-5" dirty="0">
                <a:latin typeface="Arial"/>
                <a:cs typeface="Arial"/>
              </a:rPr>
              <a:t>nel  </a:t>
            </a:r>
            <a:r>
              <a:rPr sz="900" dirty="0" err="1">
                <a:latin typeface="Arial"/>
                <a:cs typeface="Arial"/>
              </a:rPr>
              <a:t>nucleo</a:t>
            </a:r>
            <a:r>
              <a:rPr sz="900" spc="-114" dirty="0">
                <a:latin typeface="Arial"/>
                <a:cs typeface="Arial"/>
              </a:rPr>
              <a:t> </a:t>
            </a:r>
            <a:r>
              <a:rPr sz="900" dirty="0" err="1">
                <a:latin typeface="Arial"/>
                <a:cs typeface="Arial"/>
              </a:rPr>
              <a:t>cellulare</a:t>
            </a:r>
            <a:endParaRPr lang="it-IT" sz="900" dirty="0">
              <a:latin typeface="Arial"/>
              <a:cs typeface="Arial"/>
            </a:endParaRPr>
          </a:p>
        </p:txBody>
      </p:sp>
      <p:sp>
        <p:nvSpPr>
          <p:cNvPr id="15" name="object 15"/>
          <p:cNvSpPr txBox="1"/>
          <p:nvPr/>
        </p:nvSpPr>
        <p:spPr>
          <a:xfrm>
            <a:off x="6720331" y="2441256"/>
            <a:ext cx="1206500" cy="553998"/>
          </a:xfrm>
          <a:prstGeom prst="rect">
            <a:avLst/>
          </a:prstGeom>
        </p:spPr>
        <p:txBody>
          <a:bodyPr vert="horz" wrap="square" lIns="0" tIns="0" rIns="0" bIns="0" rtlCol="0">
            <a:spAutoFit/>
          </a:bodyPr>
          <a:lstStyle/>
          <a:p>
            <a:pPr marL="12700" marR="5080"/>
            <a:r>
              <a:rPr sz="1200" spc="-5" dirty="0">
                <a:latin typeface="Arial"/>
                <a:cs typeface="Arial"/>
              </a:rPr>
              <a:t>Nelle </a:t>
            </a:r>
            <a:r>
              <a:rPr sz="1200" dirty="0">
                <a:latin typeface="Arial"/>
                <a:cs typeface="Arial"/>
              </a:rPr>
              <a:t>cellule  </a:t>
            </a:r>
            <a:r>
              <a:rPr sz="1200" spc="-5" dirty="0">
                <a:latin typeface="Arial"/>
                <a:cs typeface="Arial"/>
              </a:rPr>
              <a:t>epiteliali del</a:t>
            </a:r>
            <a:r>
              <a:rPr sz="1200" spc="-105" dirty="0">
                <a:latin typeface="Arial"/>
                <a:cs typeface="Arial"/>
              </a:rPr>
              <a:t> </a:t>
            </a:r>
            <a:r>
              <a:rPr sz="1200" dirty="0">
                <a:latin typeface="Arial"/>
                <a:cs typeface="Arial"/>
              </a:rPr>
              <a:t>tratto  </a:t>
            </a:r>
            <a:r>
              <a:rPr sz="1200" spc="-5" dirty="0">
                <a:latin typeface="Arial"/>
                <a:cs typeface="Arial"/>
              </a:rPr>
              <a:t>respiratorio</a:t>
            </a:r>
            <a:endParaRPr sz="1200" dirty="0">
              <a:latin typeface="Arial"/>
              <a:cs typeface="Arial"/>
            </a:endParaRPr>
          </a:p>
        </p:txBody>
      </p:sp>
      <p:sp>
        <p:nvSpPr>
          <p:cNvPr id="16" name="object 16"/>
          <p:cNvSpPr/>
          <p:nvPr/>
        </p:nvSpPr>
        <p:spPr>
          <a:xfrm>
            <a:off x="6094476" y="3321558"/>
            <a:ext cx="1723644" cy="1328166"/>
          </a:xfrm>
          <a:prstGeom prst="rect">
            <a:avLst/>
          </a:prstGeom>
          <a:blipFill>
            <a:blip r:embed="rId3" cstate="print"/>
            <a:stretch>
              <a:fillRect/>
            </a:stretch>
          </a:blipFill>
        </p:spPr>
        <p:txBody>
          <a:bodyPr wrap="square" lIns="0" tIns="0" rIns="0" bIns="0" rtlCol="0"/>
          <a:lstStyle/>
          <a:p>
            <a:endParaRPr sz="1350"/>
          </a:p>
        </p:txBody>
      </p:sp>
      <p:sp>
        <p:nvSpPr>
          <p:cNvPr id="17" name="object 17"/>
          <p:cNvSpPr/>
          <p:nvPr/>
        </p:nvSpPr>
        <p:spPr>
          <a:xfrm>
            <a:off x="7432547" y="3259837"/>
            <a:ext cx="1530096" cy="410336"/>
          </a:xfrm>
          <a:prstGeom prst="rect">
            <a:avLst/>
          </a:prstGeom>
          <a:blipFill>
            <a:blip r:embed="rId4"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6746635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Rectangle 43"/>
          <p:cNvSpPr>
            <a:spLocks noChangeArrowheads="1"/>
          </p:cNvSpPr>
          <p:nvPr/>
        </p:nvSpPr>
        <p:spPr bwMode="auto">
          <a:xfrm>
            <a:off x="1143001" y="2044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defRPr/>
            </a:pPr>
            <a:endParaRPr lang="it-IT" sz="1350">
              <a:latin typeface="+mj-lt"/>
              <a:cs typeface="Arial" pitchFamily="34" charset="0"/>
            </a:endParaRPr>
          </a:p>
        </p:txBody>
      </p:sp>
      <p:sp>
        <p:nvSpPr>
          <p:cNvPr id="423968" name="Rectangle 32"/>
          <p:cNvSpPr>
            <a:spLocks noChangeArrowheads="1"/>
          </p:cNvSpPr>
          <p:nvPr/>
        </p:nvSpPr>
        <p:spPr bwMode="auto">
          <a:xfrm>
            <a:off x="544257" y="131193"/>
            <a:ext cx="6162574"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defRPr/>
            </a:pPr>
            <a:r>
              <a:rPr lang="it-IT" sz="3200" b="1" dirty="0">
                <a:latin typeface="+mj-lt"/>
              </a:rPr>
              <a:t>Influenza</a:t>
            </a:r>
            <a:endParaRPr lang="it-IT" sz="1600" i="1" dirty="0">
              <a:latin typeface="+mj-lt"/>
            </a:endParaRPr>
          </a:p>
        </p:txBody>
      </p:sp>
      <p:sp>
        <p:nvSpPr>
          <p:cNvPr id="6" name="Rectangle 5"/>
          <p:cNvSpPr/>
          <p:nvPr/>
        </p:nvSpPr>
        <p:spPr>
          <a:xfrm>
            <a:off x="544256" y="1046270"/>
            <a:ext cx="7628144" cy="2129494"/>
          </a:xfrm>
          <a:prstGeom prst="rect">
            <a:avLst/>
          </a:prstGeom>
        </p:spPr>
        <p:txBody>
          <a:bodyPr wrap="square">
            <a:spAutoFit/>
          </a:bodyPr>
          <a:lstStyle/>
          <a:p>
            <a:pPr>
              <a:buClr>
                <a:srgbClr val="F36633"/>
              </a:buClr>
              <a:defRPr/>
            </a:pPr>
            <a:r>
              <a:rPr lang="it-IT" sz="788" dirty="0">
                <a:latin typeface="+mj-lt"/>
              </a:rPr>
              <a:t> </a:t>
            </a:r>
            <a:r>
              <a:rPr lang="it-IT" sz="1500" b="1" dirty="0">
                <a:latin typeface="+mj-lt"/>
              </a:rPr>
              <a:t>Epidemie</a:t>
            </a:r>
            <a:r>
              <a:rPr lang="it-IT" sz="1350" i="1" dirty="0">
                <a:latin typeface="+mj-lt"/>
              </a:rPr>
              <a:t> (virus A e virus B) </a:t>
            </a:r>
            <a:r>
              <a:rPr lang="it-IT" sz="1350" dirty="0">
                <a:latin typeface="+mj-lt"/>
                <a:sym typeface="Wingdings" pitchFamily="2" charset="2"/>
              </a:rPr>
              <a:t></a:t>
            </a:r>
            <a:r>
              <a:rPr lang="it-IT" sz="1350" b="1" dirty="0">
                <a:latin typeface="+mj-lt"/>
              </a:rPr>
              <a:t>Drift antigenico </a:t>
            </a:r>
            <a:r>
              <a:rPr lang="it-IT" sz="1350" dirty="0" smtClean="0">
                <a:latin typeface="+mj-lt"/>
              </a:rPr>
              <a:t> </a:t>
            </a:r>
          </a:p>
          <a:p>
            <a:pPr lvl="1" indent="-192088">
              <a:buClr>
                <a:srgbClr val="F36633"/>
              </a:buClr>
              <a:buFont typeface="Arial" pitchFamily="34" charset="0"/>
              <a:buChar char="•"/>
              <a:defRPr/>
            </a:pPr>
            <a:r>
              <a:rPr lang="it-IT" sz="1350" dirty="0">
                <a:latin typeface="+mj-lt"/>
              </a:rPr>
              <a:t>effetto di mutazioni puntiformi antigeni di superficie HA e NA</a:t>
            </a:r>
          </a:p>
          <a:p>
            <a:pPr lvl="1" indent="-192088">
              <a:buClr>
                <a:srgbClr val="F36633"/>
              </a:buClr>
              <a:buFont typeface="Arial" pitchFamily="34" charset="0"/>
              <a:buChar char="•"/>
              <a:defRPr/>
            </a:pPr>
            <a:r>
              <a:rPr lang="it-IT" sz="1350" dirty="0">
                <a:latin typeface="+mj-lt"/>
              </a:rPr>
              <a:t> gli anticorpi preesistenti nella popolazioni non sono in grado di </a:t>
            </a:r>
            <a:r>
              <a:rPr lang="it-IT" sz="1350" dirty="0">
                <a:latin typeface="+mj-lt"/>
              </a:rPr>
              <a:t>neutralizzare gli </a:t>
            </a:r>
            <a:r>
              <a:rPr lang="it-IT" sz="1350" dirty="0">
                <a:latin typeface="+mj-lt"/>
              </a:rPr>
              <a:t>antigeni della nuova variante virale</a:t>
            </a:r>
          </a:p>
          <a:p>
            <a:pPr lvl="1">
              <a:buClr>
                <a:srgbClr val="F36633"/>
              </a:buClr>
              <a:defRPr/>
            </a:pPr>
            <a:endParaRPr lang="it-IT" sz="788" b="1" dirty="0">
              <a:latin typeface="+mj-lt"/>
            </a:endParaRPr>
          </a:p>
          <a:p>
            <a:pPr>
              <a:buClr>
                <a:srgbClr val="F36633"/>
              </a:buClr>
              <a:defRPr/>
            </a:pPr>
            <a:r>
              <a:rPr lang="it-IT" sz="1500" b="1" noProof="1">
                <a:latin typeface="+mj-lt"/>
                <a:sym typeface="Wingdings" pitchFamily="2" charset="2"/>
              </a:rPr>
              <a:t>Pandemie</a:t>
            </a:r>
            <a:r>
              <a:rPr lang="it-IT" sz="1350" b="1" noProof="1">
                <a:latin typeface="+mj-lt"/>
                <a:sym typeface="Wingdings" pitchFamily="2" charset="2"/>
              </a:rPr>
              <a:t> </a:t>
            </a:r>
            <a:r>
              <a:rPr lang="it-IT" sz="1350" i="1" dirty="0">
                <a:latin typeface="+mj-lt"/>
              </a:rPr>
              <a:t>(solo virus A)</a:t>
            </a:r>
            <a:r>
              <a:rPr lang="it-IT" sz="1350" b="1" noProof="1">
                <a:latin typeface="+mj-lt"/>
                <a:sym typeface="Wingdings" pitchFamily="2" charset="2"/>
              </a:rPr>
              <a:t> </a:t>
            </a:r>
            <a:r>
              <a:rPr lang="it-IT" sz="1350" b="1" dirty="0">
                <a:latin typeface="+mj-lt"/>
              </a:rPr>
              <a:t>Shift antigenico </a:t>
            </a:r>
            <a:endParaRPr lang="it-IT" sz="1350" i="1" dirty="0">
              <a:latin typeface="+mj-lt"/>
            </a:endParaRPr>
          </a:p>
          <a:p>
            <a:pPr lvl="1" indent="-192088">
              <a:buClr>
                <a:srgbClr val="F36633"/>
              </a:buClr>
              <a:buFont typeface="Arial" pitchFamily="34" charset="0"/>
              <a:buChar char="•"/>
              <a:defRPr/>
            </a:pPr>
            <a:r>
              <a:rPr lang="it-IT" sz="1350" noProof="1">
                <a:latin typeface="+mj-lt"/>
                <a:sym typeface="Wingdings" pitchFamily="2" charset="2"/>
              </a:rPr>
              <a:t>ricombinazione genetica tra virus di tipo A di provenienza umana e animale</a:t>
            </a:r>
          </a:p>
          <a:p>
            <a:pPr lvl="1" indent="-192088">
              <a:buClr>
                <a:srgbClr val="F36633"/>
              </a:buClr>
              <a:buFont typeface="Arial" pitchFamily="34" charset="0"/>
              <a:buChar char="•"/>
              <a:defRPr/>
            </a:pPr>
            <a:r>
              <a:rPr lang="it-IT" sz="1350" noProof="1">
                <a:latin typeface="+mj-lt"/>
                <a:sym typeface="Wingdings" pitchFamily="2" charset="2"/>
              </a:rPr>
              <a:t>portano alla formazione di sottotipi virali totalmente nuovi, nei confronti dei quali l’ospite possiede un’immunità ridotta o nulla.</a:t>
            </a:r>
          </a:p>
          <a:p>
            <a:pPr lvl="1" indent="-192088">
              <a:buClr>
                <a:srgbClr val="F36633"/>
              </a:buClr>
              <a:buFont typeface="Arial" pitchFamily="34" charset="0"/>
              <a:buChar char="•"/>
              <a:defRPr/>
            </a:pPr>
            <a:r>
              <a:rPr lang="it-IT" sz="1350" noProof="1">
                <a:latin typeface="+mj-lt"/>
                <a:sym typeface="Wingdings" pitchFamily="2" charset="2"/>
              </a:rPr>
              <a:t>frequenza più o meno ventennale</a:t>
            </a:r>
          </a:p>
        </p:txBody>
      </p:sp>
      <p:pic>
        <p:nvPicPr>
          <p:cNvPr id="7" name="Picture 2"/>
          <p:cNvPicPr>
            <a:picLocks noChangeAspect="1" noChangeArrowheads="1"/>
          </p:cNvPicPr>
          <p:nvPr/>
        </p:nvPicPr>
        <p:blipFill rotWithShape="1">
          <a:blip r:embed="rId4" cstate="print"/>
          <a:srcRect t="11944" r="26803" b="34722"/>
          <a:stretch/>
        </p:blipFill>
        <p:spPr bwMode="auto">
          <a:xfrm>
            <a:off x="6012160" y="3886422"/>
            <a:ext cx="2960495" cy="1179652"/>
          </a:xfrm>
          <a:prstGeom prst="rect">
            <a:avLst/>
          </a:prstGeom>
          <a:noFill/>
          <a:ln w="9525">
            <a:noFill/>
            <a:miter lim="800000"/>
            <a:headEnd/>
            <a:tailEnd/>
          </a:ln>
        </p:spPr>
      </p:pic>
      <p:sp>
        <p:nvSpPr>
          <p:cNvPr id="10" name="TextBox 9"/>
          <p:cNvSpPr txBox="1"/>
          <p:nvPr/>
        </p:nvSpPr>
        <p:spPr>
          <a:xfrm>
            <a:off x="3071813" y="1514475"/>
            <a:ext cx="685800" cy="685800"/>
          </a:xfrm>
          <a:prstGeom prst="rect">
            <a:avLst/>
          </a:prstGeom>
          <a:noFill/>
        </p:spPr>
        <p:txBody>
          <a:bodyPr wrap="none" lIns="0" tIns="0" rIns="0" bIns="0" rtlCol="0">
            <a:noAutofit/>
          </a:bodyPr>
          <a:lstStyle/>
          <a:p>
            <a:pPr>
              <a:defRPr/>
            </a:pPr>
            <a:endParaRPr lang="it-IT" sz="1200" dirty="0">
              <a:latin typeface="+mj-lt"/>
            </a:endParaRPr>
          </a:p>
        </p:txBody>
      </p:sp>
      <p:pic>
        <p:nvPicPr>
          <p:cNvPr id="2" name="Picture 1">
            <a:extLst>
              <a:ext uri="{FF2B5EF4-FFF2-40B4-BE49-F238E27FC236}">
                <a16:creationId xmlns="" xmlns:a16="http://schemas.microsoft.com/office/drawing/2014/main" id="{703BFECD-EE96-4708-80B7-189CF45DDAA6}"/>
              </a:ext>
            </a:extLst>
          </p:cNvPr>
          <p:cNvPicPr>
            <a:picLocks noChangeAspect="1"/>
          </p:cNvPicPr>
          <p:nvPr/>
        </p:nvPicPr>
        <p:blipFill>
          <a:blip r:embed="rId5"/>
          <a:stretch>
            <a:fillRect/>
          </a:stretch>
        </p:blipFill>
        <p:spPr>
          <a:xfrm rot="21128645">
            <a:off x="423863" y="3287120"/>
            <a:ext cx="6398822" cy="85387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 xmlns:a16="http://schemas.microsoft.com/office/drawing/2014/main" id="{784F040E-BBBF-4F2A-AD2A-EC62480BB3D5}"/>
              </a:ext>
            </a:extLst>
          </p:cNvPr>
          <p:cNvSpPr txBox="1"/>
          <p:nvPr/>
        </p:nvSpPr>
        <p:spPr>
          <a:xfrm>
            <a:off x="1261876" y="4913028"/>
            <a:ext cx="3233232" cy="153046"/>
          </a:xfrm>
          <a:prstGeom prst="rect">
            <a:avLst/>
          </a:prstGeom>
          <a:noFill/>
        </p:spPr>
        <p:txBody>
          <a:bodyPr wrap="none" lIns="0" tIns="0" rIns="0" bIns="0" rtlCol="0">
            <a:noAutofit/>
          </a:bodyPr>
          <a:lstStyle/>
          <a:p>
            <a:pPr>
              <a:defRPr/>
            </a:pPr>
            <a:r>
              <a:rPr lang="it-IT" sz="750" dirty="0">
                <a:latin typeface="+mj-lt"/>
              </a:rPr>
              <a:t>0016442-30/05/2018-DGPRE-DGPRE-P Circolare Ministeriale 2018-2019</a:t>
            </a:r>
            <a:endParaRPr lang="it-IT" sz="675" dirty="0">
              <a:latin typeface="+mj-lt"/>
            </a:endParaRPr>
          </a:p>
        </p:txBody>
      </p:sp>
    </p:spTree>
    <p:custDataLst>
      <p:tags r:id="rId1"/>
    </p:custDataLst>
    <p:extLst>
      <p:ext uri="{BB962C8B-B14F-4D97-AF65-F5344CB8AC3E}">
        <p14:creationId xmlns:p14="http://schemas.microsoft.com/office/powerpoint/2010/main" val="224564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3244</TotalTime>
  <Words>4892</Words>
  <Application>Microsoft Office PowerPoint</Application>
  <PresentationFormat>Presentazione su schermo (16:9)</PresentationFormat>
  <Paragraphs>844</Paragraphs>
  <Slides>48</Slides>
  <Notes>13</Notes>
  <HiddenSlides>1</HiddenSlides>
  <MMClips>0</MMClips>
  <ScaleCrop>false</ScaleCrop>
  <HeadingPairs>
    <vt:vector size="8" baseType="variant">
      <vt:variant>
        <vt:lpstr>Caratteri utilizzati</vt:lpstr>
      </vt:variant>
      <vt:variant>
        <vt:i4>17</vt:i4>
      </vt:variant>
      <vt:variant>
        <vt:lpstr>Tema</vt:lpstr>
      </vt:variant>
      <vt:variant>
        <vt:i4>1</vt:i4>
      </vt:variant>
      <vt:variant>
        <vt:lpstr>Server OLE incorporati</vt:lpstr>
      </vt:variant>
      <vt:variant>
        <vt:i4>2</vt:i4>
      </vt:variant>
      <vt:variant>
        <vt:lpstr>Titoli diapositive</vt:lpstr>
      </vt:variant>
      <vt:variant>
        <vt:i4>48</vt:i4>
      </vt:variant>
    </vt:vector>
  </HeadingPairs>
  <TitlesOfParts>
    <vt:vector size="68" baseType="lpstr">
      <vt:lpstr>MS PGothic</vt:lpstr>
      <vt:lpstr>MS PGothic</vt:lpstr>
      <vt:lpstr>Arial</vt:lpstr>
      <vt:lpstr>Arial Black</vt:lpstr>
      <vt:lpstr>Arial MT Std Extra Bold</vt:lpstr>
      <vt:lpstr>Arial MT Std Medium</vt:lpstr>
      <vt:lpstr>Arial Narrow</vt:lpstr>
      <vt:lpstr>Calibri</vt:lpstr>
      <vt:lpstr>Cambria</vt:lpstr>
      <vt:lpstr>Century Gothic</vt:lpstr>
      <vt:lpstr>Courier New</vt:lpstr>
      <vt:lpstr>Franklin Gothic Medium</vt:lpstr>
      <vt:lpstr>Symbol</vt:lpstr>
      <vt:lpstr>Times New Roman</vt:lpstr>
      <vt:lpstr>Verdana</vt:lpstr>
      <vt:lpstr>Wingdings</vt:lpstr>
      <vt:lpstr>Wingdings 2</vt:lpstr>
      <vt:lpstr>Tema di Office</vt:lpstr>
      <vt:lpstr>Diapositive think-cell</vt:lpstr>
      <vt:lpstr>Diapositiva think-cell</vt:lpstr>
      <vt:lpstr>La vaccinazione antinfluenzale</vt:lpstr>
      <vt:lpstr>INFLUENZA: Caratteristiche </vt:lpstr>
      <vt:lpstr>Burden dell’influenza in Italia e in Europa</vt:lpstr>
      <vt:lpstr>INFLUENZA: Caratteristiche </vt:lpstr>
      <vt:lpstr>Presentazione standard di PowerPoint</vt:lpstr>
      <vt:lpstr>Presentazione standard di PowerPoint</vt:lpstr>
      <vt:lpstr>Il virus dell’influenza è trasformista</vt:lpstr>
      <vt:lpstr>Replicazione del virus Influenzale: Ruolo di HA e NA</vt:lpstr>
      <vt:lpstr>Presentazione standard di PowerPoint</vt:lpstr>
      <vt:lpstr>Presentazione standard di PowerPoint</vt:lpstr>
      <vt:lpstr>Presentazione standard di PowerPoint</vt:lpstr>
      <vt:lpstr>Presentazione standard di PowerPoint</vt:lpstr>
      <vt:lpstr>Tipologia di vaccini antinfluenzali</vt:lpstr>
      <vt:lpstr>Vaccini split</vt:lpstr>
      <vt:lpstr>Vaccini subunità</vt:lpstr>
      <vt:lpstr>Presentazione standard di PowerPoint</vt:lpstr>
      <vt:lpstr>Presentazione standard di PowerPoint</vt:lpstr>
      <vt:lpstr>KEY POINTS</vt:lpstr>
      <vt:lpstr>Presentazione standard di PowerPoint</vt:lpstr>
      <vt:lpstr>Virus e vaccini influenzali: due evoluzioni “parallele”</vt:lpstr>
      <vt:lpstr>Presentazione standard di PowerPoint</vt:lpstr>
      <vt:lpstr>La produzione dei vaccini antinfluenzali</vt:lpstr>
      <vt:lpstr>Presentazione standard di PowerPoint</vt:lpstr>
      <vt:lpstr>Processo di Produzione</vt:lpstr>
      <vt:lpstr>Perchè abbiamo bisogno di un vaccino quadrivalente?</vt:lpstr>
      <vt:lpstr>Raccomandazioni WHO composizionevaccino 2022-2023, emisfero nord</vt:lpstr>
      <vt:lpstr>Raccomandazioni WHO composizionevaccino 2022-2023, emisfero nord</vt:lpstr>
      <vt:lpstr>Perché è importante vaccinarsi?</vt:lpstr>
      <vt:lpstr>La percentuale di persone con comorbilità aumenta sostanzialmente con l’età</vt:lpstr>
      <vt:lpstr>Il reale impatto dell’influenza non è riconosciuto</vt:lpstr>
      <vt:lpstr>L’influenza è responsabile di un numero elevato di decessi ogni anno nei soggetti con patologie croniche</vt:lpstr>
      <vt:lpstr>Presentazione standard di PowerPoint</vt:lpstr>
      <vt:lpstr>Influenza e paziente diabetico</vt:lpstr>
      <vt:lpstr>Governance della vaccinazione in Italia: Circolare Ministeriale Prevenzione e controllo dell’influenza</vt:lpstr>
      <vt:lpstr>Presentazione standard di PowerPoint</vt:lpstr>
      <vt:lpstr>Presentazione standard di PowerPoint</vt:lpstr>
      <vt:lpstr>Il Vaccino in uso in Piemonte Stagione 2022-2023</vt:lpstr>
      <vt:lpstr> I vaccini in uso per la campagna 2022-2023 in Piemonte </vt:lpstr>
      <vt:lpstr>Somministrazione</vt:lpstr>
      <vt:lpstr>Presentazione standard di PowerPoint</vt:lpstr>
      <vt:lpstr>Controindicazioni</vt:lpstr>
      <vt:lpstr>Controindicazioni</vt:lpstr>
      <vt:lpstr>False controindicazioni</vt:lpstr>
      <vt:lpstr>False controindicazioni</vt:lpstr>
      <vt:lpstr>Conservazione del vaccino</vt:lpstr>
      <vt:lpstr>Numero totale dei soggetti vaccinati </vt:lpstr>
      <vt:lpstr>Soggetti ≥65 anni vaccinati</vt:lpstr>
      <vt:lpstr>Vaccinazione dei soggetti tra 6 mesi-64 anni con condizione di rischio per patologia</vt:lpstr>
    </vt:vector>
  </TitlesOfParts>
  <Company>sanofi-aventis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Trippi, Francesca PH/IT</dc:creator>
  <cp:lastModifiedBy>Ferrara Lorenza</cp:lastModifiedBy>
  <cp:revision>179</cp:revision>
  <dcterms:created xsi:type="dcterms:W3CDTF">2018-06-27T11:04:21Z</dcterms:created>
  <dcterms:modified xsi:type="dcterms:W3CDTF">2022-10-23T09:27:27Z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-2110262453</vt:i4>
  </property>
  <property fmtid="{D5CDD505-2E9C-101B-9397-08002B2CF9AE}" pid="3" name="_NewReviewCycle">
    <vt:lpwstr/>
  </property>
  <property fmtid="{D5CDD505-2E9C-101B-9397-08002B2CF9AE}" pid="4" name="_EmailSubject">
    <vt:lpwstr>materiale Flu</vt:lpwstr>
  </property>
  <property fmtid="{D5CDD505-2E9C-101B-9397-08002B2CF9AE}" pid="5" name="_AuthorEmail">
    <vt:lpwstr>Francesca.Trippi@sanofi.com</vt:lpwstr>
  </property>
  <property fmtid="{D5CDD505-2E9C-101B-9397-08002B2CF9AE}" pid="6" name="_AuthorEmailDisplayName">
    <vt:lpwstr>Trippi, Francesca /IT</vt:lpwstr>
  </property>
</Properties>
</file>