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4" r:id="rId1"/>
  </p:sldMasterIdLst>
  <p:notesMasterIdLst>
    <p:notesMasterId r:id="rId26"/>
  </p:notesMasterIdLst>
  <p:sldIdLst>
    <p:sldId id="287" r:id="rId2"/>
    <p:sldId id="280" r:id="rId3"/>
    <p:sldId id="316" r:id="rId4"/>
    <p:sldId id="290" r:id="rId5"/>
    <p:sldId id="304" r:id="rId6"/>
    <p:sldId id="317" r:id="rId7"/>
    <p:sldId id="305" r:id="rId8"/>
    <p:sldId id="309" r:id="rId9"/>
    <p:sldId id="306" r:id="rId10"/>
    <p:sldId id="318" r:id="rId11"/>
    <p:sldId id="307" r:id="rId12"/>
    <p:sldId id="308" r:id="rId13"/>
    <p:sldId id="288" r:id="rId14"/>
    <p:sldId id="289" r:id="rId15"/>
    <p:sldId id="311" r:id="rId16"/>
    <p:sldId id="310" r:id="rId17"/>
    <p:sldId id="320" r:id="rId18"/>
    <p:sldId id="312" r:id="rId19"/>
    <p:sldId id="313" r:id="rId20"/>
    <p:sldId id="319" r:id="rId21"/>
    <p:sldId id="314" r:id="rId22"/>
    <p:sldId id="315" r:id="rId23"/>
    <p:sldId id="301" r:id="rId24"/>
    <p:sldId id="303" r:id="rId25"/>
  </p:sldIdLst>
  <p:sldSz cx="9144000" cy="6858000" type="screen4x3"/>
  <p:notesSz cx="6858000" cy="9144000"/>
  <p:defaultTextStyle>
    <a:defPPr>
      <a:defRPr lang="it-IT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595" autoAdjust="0"/>
  </p:normalViewPr>
  <p:slideViewPr>
    <p:cSldViewPr snapToGrid="0" snapToObjects="1">
      <p:cViewPr varScale="1">
        <p:scale>
          <a:sx n="111" d="100"/>
          <a:sy n="111" d="100"/>
        </p:scale>
        <p:origin x="-1614" y="-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9DAB707-690B-4CC1-A402-CC54AE849451}" type="datetimeFigureOut">
              <a:rPr lang="it-IT" smtClean="0"/>
              <a:pPr/>
              <a:t>21/10/2021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2A420AE-E1C8-40DA-8F96-63EB68A1AA8C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886399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 smtClean="0"/>
              <a:t>shorturl.at/hoNZ8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A420AE-E1C8-40DA-8F96-63EB68A1AA8C}" type="slidenum">
              <a:rPr lang="it-IT" smtClean="0"/>
              <a:pPr/>
              <a:t>16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5869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FCFADD-441C-47E5-AF0D-4AAF9CC7AB83}" type="datetime1">
              <a:rPr lang="it-IT" smtClean="0"/>
              <a:pPr/>
              <a:t>21/10/2021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CasellaDiTesto 5"/>
          <p:cNvSpPr txBox="1"/>
          <p:nvPr userDrawn="1"/>
        </p:nvSpPr>
        <p:spPr>
          <a:xfrm>
            <a:off x="8632149" y="5912482"/>
            <a:ext cx="215901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900" baseline="30000" dirty="0" smtClean="0">
                <a:solidFill>
                  <a:schemeClr val="bg1"/>
                </a:solidFill>
              </a:rPr>
              <a:t>™</a:t>
            </a:r>
            <a:endParaRPr lang="it-IT" sz="900" baseline="30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45971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908284-F72E-42A6-8894-5B18A38B1519}" type="datetime1">
              <a:rPr lang="it-IT" smtClean="0"/>
              <a:pPr/>
              <a:t>21/10/2021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8" name="Segnaposto titolo 1"/>
          <p:cNvSpPr>
            <a:spLocks noGrp="1"/>
          </p:cNvSpPr>
          <p:nvPr>
            <p:ph type="title"/>
          </p:nvPr>
        </p:nvSpPr>
        <p:spPr>
          <a:xfrm>
            <a:off x="457200" y="381513"/>
            <a:ext cx="7333013" cy="84164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dirty="0" smtClean="0"/>
              <a:t>TITOLO/CAPITOLO</a:t>
            </a:r>
            <a:endParaRPr lang="it-IT" dirty="0"/>
          </a:p>
        </p:txBody>
      </p:sp>
      <p:sp>
        <p:nvSpPr>
          <p:cNvPr id="7" name="CasellaDiTesto 6"/>
          <p:cNvSpPr txBox="1"/>
          <p:nvPr userDrawn="1"/>
        </p:nvSpPr>
        <p:spPr>
          <a:xfrm>
            <a:off x="8880474" y="5912482"/>
            <a:ext cx="215901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900" baseline="30000" dirty="0" smtClean="0">
                <a:solidFill>
                  <a:schemeClr val="bg1"/>
                </a:solidFill>
              </a:rPr>
              <a:t>™</a:t>
            </a:r>
            <a:endParaRPr lang="it-IT" sz="900" baseline="30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05203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1781299"/>
            <a:ext cx="5486400" cy="2946276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77A056-C0D9-47FF-ABB3-D79BE153CEB5}" type="datetime1">
              <a:rPr lang="it-IT" smtClean="0"/>
              <a:pPr/>
              <a:t>21/10/2021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55041FA-D1C6-F24A-AB91-8D64FC1117B6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8" name="Segnaposto titolo 1"/>
          <p:cNvSpPr txBox="1">
            <a:spLocks/>
          </p:cNvSpPr>
          <p:nvPr userDrawn="1"/>
        </p:nvSpPr>
        <p:spPr>
          <a:xfrm>
            <a:off x="457200" y="381513"/>
            <a:ext cx="7333013" cy="84164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 defTabSz="914400" rtl="0" eaLnBrk="1" latinLnBrk="0" hangingPunct="1">
              <a:spcBef>
                <a:spcPct val="0"/>
              </a:spcBef>
              <a:buNone/>
              <a:defRPr sz="2800" kern="1200">
                <a:solidFill>
                  <a:schemeClr val="bg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mtClean="0"/>
              <a:t>TITOLO/CAPITOLO</a:t>
            </a:r>
            <a:endParaRPr lang="it-IT" dirty="0"/>
          </a:p>
        </p:txBody>
      </p:sp>
      <p:sp>
        <p:nvSpPr>
          <p:cNvPr id="9" name="CasellaDiTesto 8"/>
          <p:cNvSpPr txBox="1"/>
          <p:nvPr userDrawn="1"/>
        </p:nvSpPr>
        <p:spPr>
          <a:xfrm>
            <a:off x="8880474" y="5912482"/>
            <a:ext cx="215901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900" baseline="30000" dirty="0" smtClean="0">
                <a:solidFill>
                  <a:schemeClr val="bg1"/>
                </a:solidFill>
              </a:rPr>
              <a:t>™</a:t>
            </a:r>
            <a:endParaRPr lang="it-IT" sz="900" baseline="30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15871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5C55BD-8B7B-4725-BA16-0D5717989FCD}" type="datetime1">
              <a:rPr lang="it-IT" smtClean="0"/>
              <a:pPr/>
              <a:t>21/10/2021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55041FA-D1C6-F24A-AB91-8D64FC1117B6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7" name="Segnaposto titolo 1"/>
          <p:cNvSpPr>
            <a:spLocks noGrp="1"/>
          </p:cNvSpPr>
          <p:nvPr>
            <p:ph type="title"/>
          </p:nvPr>
        </p:nvSpPr>
        <p:spPr>
          <a:xfrm>
            <a:off x="457200" y="381513"/>
            <a:ext cx="7333013" cy="84164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dirty="0" smtClean="0"/>
              <a:t>TITOLO/CAPITOLO</a:t>
            </a:r>
            <a:endParaRPr lang="it-IT" dirty="0"/>
          </a:p>
        </p:txBody>
      </p:sp>
      <p:sp>
        <p:nvSpPr>
          <p:cNvPr id="8" name="CasellaDiTesto 7"/>
          <p:cNvSpPr txBox="1"/>
          <p:nvPr userDrawn="1"/>
        </p:nvSpPr>
        <p:spPr>
          <a:xfrm>
            <a:off x="8880474" y="5912482"/>
            <a:ext cx="215901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900" baseline="30000" dirty="0" smtClean="0">
                <a:solidFill>
                  <a:schemeClr val="bg1"/>
                </a:solidFill>
              </a:rPr>
              <a:t>™</a:t>
            </a:r>
            <a:endParaRPr lang="it-IT" sz="900" baseline="30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59745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C1751-98F5-4D54-81AB-B1DB3B1C7868}" type="datetime1">
              <a:rPr lang="it-IT" smtClean="0"/>
              <a:pPr/>
              <a:t>21/10/2021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titolo 1"/>
          <p:cNvSpPr>
            <a:spLocks noGrp="1"/>
          </p:cNvSpPr>
          <p:nvPr>
            <p:ph type="title"/>
          </p:nvPr>
        </p:nvSpPr>
        <p:spPr>
          <a:xfrm>
            <a:off x="457200" y="381513"/>
            <a:ext cx="7333013" cy="84164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dirty="0" smtClean="0"/>
              <a:t>TITOLO/CAPITOLO</a:t>
            </a:r>
            <a:endParaRPr lang="it-IT" dirty="0"/>
          </a:p>
        </p:txBody>
      </p:sp>
      <p:sp>
        <p:nvSpPr>
          <p:cNvPr id="6" name="CasellaDiTesto 5"/>
          <p:cNvSpPr txBox="1"/>
          <p:nvPr userDrawn="1"/>
        </p:nvSpPr>
        <p:spPr>
          <a:xfrm>
            <a:off x="8880474" y="5912482"/>
            <a:ext cx="215901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900" baseline="30000" dirty="0" smtClean="0">
                <a:solidFill>
                  <a:schemeClr val="bg1"/>
                </a:solidFill>
              </a:rPr>
              <a:t>™</a:t>
            </a:r>
            <a:endParaRPr lang="it-IT" sz="900" baseline="30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48488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FCFADD-441C-47E5-AF0D-4AAF9CC7AB83}" type="datetime1">
              <a:rPr lang="it-IT" smtClean="0"/>
              <a:pPr/>
              <a:t>21/10/2021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CasellaDiTesto 5"/>
          <p:cNvSpPr txBox="1"/>
          <p:nvPr userDrawn="1"/>
        </p:nvSpPr>
        <p:spPr>
          <a:xfrm>
            <a:off x="8880474" y="5912482"/>
            <a:ext cx="215901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900" baseline="30000" dirty="0" smtClean="0">
                <a:solidFill>
                  <a:schemeClr val="bg1"/>
                </a:solidFill>
              </a:rPr>
              <a:t>™</a:t>
            </a:r>
            <a:endParaRPr lang="it-IT" sz="900" baseline="30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02019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dirty="0" smtClean="0"/>
              <a:t>Fare clic per modificare stili del testo dello schema</a:t>
            </a:r>
          </a:p>
          <a:p>
            <a:pPr lvl="1"/>
            <a:r>
              <a:rPr lang="it-IT" dirty="0" smtClean="0"/>
              <a:t>Secondo livello</a:t>
            </a:r>
          </a:p>
          <a:p>
            <a:pPr lvl="2"/>
            <a:r>
              <a:rPr lang="it-IT" dirty="0" smtClean="0"/>
              <a:t>Terzo livello</a:t>
            </a:r>
          </a:p>
          <a:p>
            <a:pPr lvl="3"/>
            <a:r>
              <a:rPr lang="it-IT" dirty="0" smtClean="0"/>
              <a:t>Quarto livello</a:t>
            </a:r>
          </a:p>
          <a:p>
            <a:pPr lvl="4"/>
            <a:r>
              <a:rPr lang="it-IT" dirty="0" smtClean="0"/>
              <a:t>Quinto livello</a:t>
            </a:r>
            <a:endParaRPr lang="it-IT" dirty="0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089546-EA53-42E3-B1B1-42E9002CDAE6}" type="datetime1">
              <a:rPr lang="it-IT" smtClean="0"/>
              <a:pPr/>
              <a:t>21/10/2021</a:t>
            </a:fld>
            <a:endParaRPr lang="it-IT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55041FA-D1C6-F24A-AB91-8D64FC1117B6}" type="slidenum">
              <a:rPr lang="it-IT" smtClean="0"/>
              <a:pPr/>
              <a:t>‹N›</a:t>
            </a:fld>
            <a:endParaRPr lang="it-IT" dirty="0"/>
          </a:p>
        </p:txBody>
      </p:sp>
      <p:sp>
        <p:nvSpPr>
          <p:cNvPr id="7" name="Segnaposto titolo 1"/>
          <p:cNvSpPr>
            <a:spLocks noGrp="1"/>
          </p:cNvSpPr>
          <p:nvPr>
            <p:ph type="title"/>
          </p:nvPr>
        </p:nvSpPr>
        <p:spPr>
          <a:xfrm>
            <a:off x="457200" y="381513"/>
            <a:ext cx="7333013" cy="84164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dirty="0" smtClean="0"/>
              <a:t>TITOLO/CAPITOLO</a:t>
            </a:r>
            <a:endParaRPr lang="it-IT" dirty="0"/>
          </a:p>
        </p:txBody>
      </p:sp>
      <p:sp>
        <p:nvSpPr>
          <p:cNvPr id="8" name="CasellaDiTesto 7"/>
          <p:cNvSpPr txBox="1"/>
          <p:nvPr userDrawn="1"/>
        </p:nvSpPr>
        <p:spPr>
          <a:xfrm>
            <a:off x="8880474" y="5912482"/>
            <a:ext cx="215901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900" baseline="30000" dirty="0" smtClean="0">
                <a:solidFill>
                  <a:schemeClr val="bg1"/>
                </a:solidFill>
              </a:rPr>
              <a:t>™</a:t>
            </a:r>
            <a:endParaRPr lang="it-IT" sz="900" baseline="30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29652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personalizza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FBED61-6A5C-42D9-9052-10D50DB6D1C7}" type="datetime1">
              <a:rPr lang="it-IT" smtClean="0"/>
              <a:pPr/>
              <a:t>21/10/2021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titolo 1"/>
          <p:cNvSpPr>
            <a:spLocks noGrp="1"/>
          </p:cNvSpPr>
          <p:nvPr>
            <p:ph type="title"/>
          </p:nvPr>
        </p:nvSpPr>
        <p:spPr>
          <a:xfrm>
            <a:off x="457200" y="381513"/>
            <a:ext cx="7333013" cy="84164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dirty="0" smtClean="0"/>
              <a:t>TITOLO/CAPITOLO</a:t>
            </a:r>
            <a:endParaRPr lang="it-IT" dirty="0"/>
          </a:p>
        </p:txBody>
      </p:sp>
      <p:sp>
        <p:nvSpPr>
          <p:cNvPr id="5" name="CasellaDiTesto 4"/>
          <p:cNvSpPr txBox="1"/>
          <p:nvPr userDrawn="1"/>
        </p:nvSpPr>
        <p:spPr>
          <a:xfrm>
            <a:off x="8880474" y="5912482"/>
            <a:ext cx="215901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900" baseline="30000" dirty="0" smtClean="0">
                <a:solidFill>
                  <a:schemeClr val="bg1"/>
                </a:solidFill>
              </a:rPr>
              <a:t>™</a:t>
            </a:r>
            <a:endParaRPr lang="it-IT" sz="900" baseline="30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22605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31D232-2897-4C42-934A-676FFAAD645E}" type="datetime1">
              <a:rPr lang="it-IT" smtClean="0"/>
              <a:pPr/>
              <a:t>21/10/2021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55041FA-D1C6-F24A-AB91-8D64FC1117B6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7" name="Segnaposto titolo 1"/>
          <p:cNvSpPr txBox="1">
            <a:spLocks/>
          </p:cNvSpPr>
          <p:nvPr userDrawn="1"/>
        </p:nvSpPr>
        <p:spPr>
          <a:xfrm>
            <a:off x="457200" y="381513"/>
            <a:ext cx="7333013" cy="84164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 defTabSz="914400" rtl="0" eaLnBrk="1" latinLnBrk="0" hangingPunct="1">
              <a:spcBef>
                <a:spcPct val="0"/>
              </a:spcBef>
              <a:buNone/>
              <a:defRPr sz="2800" kern="1200">
                <a:solidFill>
                  <a:schemeClr val="bg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mtClean="0"/>
              <a:t>TITOLO/CAPITOLO</a:t>
            </a:r>
            <a:endParaRPr lang="it-IT" dirty="0"/>
          </a:p>
        </p:txBody>
      </p:sp>
      <p:sp>
        <p:nvSpPr>
          <p:cNvPr id="8" name="CasellaDiTesto 7"/>
          <p:cNvSpPr txBox="1"/>
          <p:nvPr userDrawn="1"/>
        </p:nvSpPr>
        <p:spPr>
          <a:xfrm>
            <a:off x="8880474" y="5912482"/>
            <a:ext cx="215901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900" baseline="30000" dirty="0" smtClean="0">
                <a:solidFill>
                  <a:schemeClr val="bg1"/>
                </a:solidFill>
              </a:rPr>
              <a:t>™</a:t>
            </a:r>
            <a:endParaRPr lang="it-IT" sz="900" baseline="30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58650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8F99E7-BBB4-43C1-8894-DD04B3E7BEB8}" type="datetime1">
              <a:rPr lang="it-IT" smtClean="0"/>
              <a:pPr/>
              <a:t>21/10/2021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8" name="Segnaposto titolo 1"/>
          <p:cNvSpPr>
            <a:spLocks noGrp="1"/>
          </p:cNvSpPr>
          <p:nvPr>
            <p:ph type="title"/>
          </p:nvPr>
        </p:nvSpPr>
        <p:spPr>
          <a:xfrm>
            <a:off x="457200" y="381513"/>
            <a:ext cx="7333013" cy="84164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dirty="0" smtClean="0"/>
              <a:t>TITOLO/CAPITOLO</a:t>
            </a:r>
            <a:endParaRPr lang="it-IT" dirty="0"/>
          </a:p>
        </p:txBody>
      </p:sp>
      <p:sp>
        <p:nvSpPr>
          <p:cNvPr id="7" name="CasellaDiTesto 6"/>
          <p:cNvSpPr txBox="1"/>
          <p:nvPr userDrawn="1"/>
        </p:nvSpPr>
        <p:spPr>
          <a:xfrm>
            <a:off x="8880474" y="5912482"/>
            <a:ext cx="215901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900" baseline="30000" dirty="0" smtClean="0">
                <a:solidFill>
                  <a:schemeClr val="bg1"/>
                </a:solidFill>
              </a:rPr>
              <a:t>™</a:t>
            </a:r>
            <a:endParaRPr lang="it-IT" sz="900" baseline="30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28886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dirty="0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604B99-145E-4EEE-9456-E6284C23D5A5}" type="datetime1">
              <a:rPr lang="it-IT" smtClean="0"/>
              <a:pPr/>
              <a:t>21/10/2021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55041FA-D1C6-F24A-AB91-8D64FC1117B6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11" name="Segnaposto titolo 1"/>
          <p:cNvSpPr>
            <a:spLocks noGrp="1"/>
          </p:cNvSpPr>
          <p:nvPr>
            <p:ph type="title"/>
          </p:nvPr>
        </p:nvSpPr>
        <p:spPr>
          <a:xfrm>
            <a:off x="457200" y="381513"/>
            <a:ext cx="7333013" cy="84164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dirty="0" smtClean="0"/>
              <a:t>TITOLO/CAPITOLO</a:t>
            </a:r>
            <a:endParaRPr lang="it-IT" dirty="0"/>
          </a:p>
        </p:txBody>
      </p:sp>
      <p:sp>
        <p:nvSpPr>
          <p:cNvPr id="10" name="CasellaDiTesto 9"/>
          <p:cNvSpPr txBox="1"/>
          <p:nvPr userDrawn="1"/>
        </p:nvSpPr>
        <p:spPr>
          <a:xfrm>
            <a:off x="8880474" y="5912482"/>
            <a:ext cx="215901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900" baseline="30000" dirty="0" smtClean="0">
                <a:solidFill>
                  <a:schemeClr val="bg1"/>
                </a:solidFill>
              </a:rPr>
              <a:t>™</a:t>
            </a:r>
            <a:endParaRPr lang="it-IT" sz="900" baseline="30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41179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17C75-6594-42CE-AF0B-BE8D6665A5D3}" type="datetime1">
              <a:rPr lang="it-IT" smtClean="0"/>
              <a:pPr/>
              <a:t>21/10/2021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titolo 1"/>
          <p:cNvSpPr>
            <a:spLocks noGrp="1"/>
          </p:cNvSpPr>
          <p:nvPr>
            <p:ph type="title"/>
          </p:nvPr>
        </p:nvSpPr>
        <p:spPr>
          <a:xfrm>
            <a:off x="457200" y="381513"/>
            <a:ext cx="7333013" cy="84164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dirty="0" smtClean="0"/>
              <a:t>TITOLO/CAPITOLO</a:t>
            </a:r>
            <a:endParaRPr lang="it-IT" dirty="0"/>
          </a:p>
        </p:txBody>
      </p:sp>
      <p:sp>
        <p:nvSpPr>
          <p:cNvPr id="5" name="CasellaDiTesto 4"/>
          <p:cNvSpPr txBox="1"/>
          <p:nvPr userDrawn="1"/>
        </p:nvSpPr>
        <p:spPr>
          <a:xfrm>
            <a:off x="8880474" y="5912482"/>
            <a:ext cx="215901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900" baseline="30000" dirty="0" smtClean="0">
                <a:solidFill>
                  <a:schemeClr val="bg1"/>
                </a:solidFill>
              </a:rPr>
              <a:t>™</a:t>
            </a:r>
            <a:endParaRPr lang="it-IT" sz="900" baseline="30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04145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1912C7-9056-446B-85C4-00409469120A}" type="datetime1">
              <a:rPr lang="it-IT" smtClean="0"/>
              <a:pPr/>
              <a:t>21/10/2021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titolo 1"/>
          <p:cNvSpPr>
            <a:spLocks noGrp="1"/>
          </p:cNvSpPr>
          <p:nvPr>
            <p:ph type="title"/>
          </p:nvPr>
        </p:nvSpPr>
        <p:spPr>
          <a:xfrm>
            <a:off x="457200" y="381513"/>
            <a:ext cx="7333013" cy="84164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dirty="0" smtClean="0"/>
              <a:t>TITOLO/CAPITOLO</a:t>
            </a:r>
            <a:endParaRPr lang="it-IT" dirty="0"/>
          </a:p>
        </p:txBody>
      </p:sp>
      <p:sp>
        <p:nvSpPr>
          <p:cNvPr id="6" name="CasellaDiTesto 5"/>
          <p:cNvSpPr txBox="1"/>
          <p:nvPr userDrawn="1"/>
        </p:nvSpPr>
        <p:spPr>
          <a:xfrm>
            <a:off x="8880474" y="5912482"/>
            <a:ext cx="215901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900" baseline="30000" dirty="0" smtClean="0">
                <a:solidFill>
                  <a:schemeClr val="bg1"/>
                </a:solidFill>
              </a:rPr>
              <a:t>™</a:t>
            </a:r>
            <a:endParaRPr lang="it-IT" sz="900" baseline="30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04309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381513"/>
            <a:ext cx="7333013" cy="84164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dirty="0" smtClean="0"/>
              <a:t>TITOLO/CAPITOLO</a:t>
            </a:r>
            <a:endParaRPr lang="it-IT" dirty="0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23801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dirty="0" smtClean="0"/>
              <a:t>Fare clic per modificare stili del testo dello schema</a:t>
            </a:r>
          </a:p>
          <a:p>
            <a:pPr lvl="1"/>
            <a:r>
              <a:rPr lang="it-IT" dirty="0" smtClean="0"/>
              <a:t>Secondo livello</a:t>
            </a:r>
          </a:p>
          <a:p>
            <a:pPr lvl="2"/>
            <a:r>
              <a:rPr lang="it-IT" dirty="0" smtClean="0"/>
              <a:t>Terzo livello</a:t>
            </a:r>
          </a:p>
          <a:p>
            <a:pPr lvl="3"/>
            <a:r>
              <a:rPr lang="it-IT" dirty="0" smtClean="0"/>
              <a:t>Quarto livello</a:t>
            </a:r>
          </a:p>
          <a:p>
            <a:pPr lvl="4"/>
            <a:r>
              <a:rPr lang="it-IT" dirty="0" smtClean="0"/>
              <a:t>Quinto livello</a:t>
            </a:r>
            <a:endParaRPr lang="it-IT" dirty="0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FBED61-6A5C-42D9-9052-10D50DB6D1C7}" type="datetime1">
              <a:rPr lang="it-IT" smtClean="0"/>
              <a:pPr/>
              <a:t>21/10/2021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CasellaDiTesto 5"/>
          <p:cNvSpPr txBox="1"/>
          <p:nvPr userDrawn="1"/>
        </p:nvSpPr>
        <p:spPr>
          <a:xfrm>
            <a:off x="1170716" y="1362199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8295302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97" r:id="rId2"/>
    <p:sldLayoutId id="2147483686" r:id="rId3"/>
    <p:sldLayoutId id="2147483696" r:id="rId4"/>
    <p:sldLayoutId id="2147483687" r:id="rId5"/>
    <p:sldLayoutId id="2147483688" r:id="rId6"/>
    <p:sldLayoutId id="2147483689" r:id="rId7"/>
    <p:sldLayoutId id="2147483690" r:id="rId8"/>
    <p:sldLayoutId id="2147483691" r:id="rId9"/>
    <p:sldLayoutId id="2147483692" r:id="rId10"/>
    <p:sldLayoutId id="2147483693" r:id="rId11"/>
    <p:sldLayoutId id="2147483694" r:id="rId12"/>
    <p:sldLayoutId id="2147483695" r:id="rId13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r" defTabSz="914400" rtl="0" eaLnBrk="1" latinLnBrk="0" hangingPunct="1">
        <a:spcBef>
          <a:spcPct val="0"/>
        </a:spcBef>
        <a:buNone/>
        <a:defRPr sz="2800" kern="1200">
          <a:solidFill>
            <a:schemeClr val="bg1">
              <a:lumMod val="50000"/>
            </a:schemeClr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buFont typeface="Arial" panose="020B0604020202020204" pitchFamily="34" charset="0"/>
        <a:buNone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it-IT" sz="4800" dirty="0" smtClean="0">
                <a:solidFill>
                  <a:schemeClr val="bg1"/>
                </a:solidFill>
                <a:latin typeface="Bookman Old Style" panose="02050604050505020204" pitchFamily="18" charset="0"/>
              </a:rPr>
              <a:t>ABITUDINI ALIMENTARI DI BAMBINI E RAGAZZI</a:t>
            </a:r>
            <a:endParaRPr lang="it-IT" sz="4800" dirty="0">
              <a:solidFill>
                <a:schemeClr val="bg1"/>
              </a:solidFill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09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2000" dirty="0" smtClean="0">
                <a:solidFill>
                  <a:schemeClr val="tx2"/>
                </a:solidFill>
                <a:latin typeface="Bookman Old Style" panose="02050604050505020204" pitchFamily="18" charset="0"/>
              </a:rPr>
              <a:t>HBSC, PIEMONTE, 2018</a:t>
            </a:r>
            <a:endParaRPr lang="it-IT" sz="2000" dirty="0">
              <a:solidFill>
                <a:schemeClr val="tx2"/>
              </a:solidFill>
              <a:latin typeface="Bookman Old Style" panose="02050604050505020204" pitchFamily="18" charset="0"/>
            </a:endParaRPr>
          </a:p>
        </p:txBody>
      </p:sp>
      <p:pic>
        <p:nvPicPr>
          <p:cNvPr id="10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999" y="1794616"/>
            <a:ext cx="7583221" cy="40378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90596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2000" dirty="0" smtClean="0">
                <a:solidFill>
                  <a:schemeClr val="tx2"/>
                </a:solidFill>
                <a:latin typeface="Bookman Old Style" panose="02050604050505020204" pitchFamily="18" charset="0"/>
              </a:rPr>
              <a:t>HBSC</a:t>
            </a:r>
            <a:r>
              <a:rPr lang="it-IT" sz="2000" smtClean="0">
                <a:solidFill>
                  <a:schemeClr val="tx2"/>
                </a:solidFill>
                <a:latin typeface="Bookman Old Style" panose="02050604050505020204" pitchFamily="18" charset="0"/>
              </a:rPr>
              <a:t>, PIEMONTE, 2018</a:t>
            </a:r>
            <a:endParaRPr lang="it-IT" sz="2000" dirty="0">
              <a:solidFill>
                <a:schemeClr val="tx2"/>
              </a:solidFill>
              <a:latin typeface="Bookman Old Style" panose="02050604050505020204" pitchFamily="18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3305" y="1297671"/>
            <a:ext cx="5791200" cy="163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2194" y="3067940"/>
            <a:ext cx="6316669" cy="3452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51254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402" y="1494842"/>
            <a:ext cx="7271532" cy="472649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ttangolo 3"/>
          <p:cNvSpPr/>
          <p:nvPr/>
        </p:nvSpPr>
        <p:spPr>
          <a:xfrm>
            <a:off x="594402" y="2042208"/>
            <a:ext cx="7212650" cy="36317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it-IT" dirty="0">
                <a:solidFill>
                  <a:schemeClr val="bg1"/>
                </a:solidFill>
                <a:latin typeface="Bookman Old Style" panose="02050604050505020204" pitchFamily="18" charset="0"/>
              </a:rPr>
              <a:t>A</a:t>
            </a:r>
            <a:r>
              <a:rPr lang="it-IT" dirty="0" smtClean="0">
                <a:solidFill>
                  <a:schemeClr val="bg1"/>
                </a:solidFill>
                <a:latin typeface="Bookman Old Style" panose="02050604050505020204" pitchFamily="18" charset="0"/>
              </a:rPr>
              <a:t>limenti </a:t>
            </a:r>
            <a:r>
              <a:rPr lang="it-IT" dirty="0">
                <a:solidFill>
                  <a:schemeClr val="bg1"/>
                </a:solidFill>
                <a:latin typeface="Bookman Old Style" panose="02050604050505020204" pitchFamily="18" charset="0"/>
              </a:rPr>
              <a:t>privi di grassi e ricchi di vitamine, minerali e fibre</a:t>
            </a:r>
            <a:r>
              <a:rPr lang="it-IT" dirty="0" smtClean="0">
                <a:solidFill>
                  <a:schemeClr val="bg1"/>
                </a:solidFill>
                <a:latin typeface="Bookman Old Style" panose="02050604050505020204" pitchFamily="18" charset="0"/>
              </a:rPr>
              <a:t>.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it-IT" dirty="0" smtClean="0">
                <a:solidFill>
                  <a:schemeClr val="bg1"/>
                </a:solidFill>
                <a:latin typeface="Bookman Old Style" panose="02050604050505020204" pitchFamily="18" charset="0"/>
              </a:rPr>
              <a:t>Hanno </a:t>
            </a:r>
            <a:r>
              <a:rPr lang="it-IT" dirty="0">
                <a:solidFill>
                  <a:schemeClr val="bg1"/>
                </a:solidFill>
                <a:latin typeface="Bookman Old Style" panose="02050604050505020204" pitchFamily="18" charset="0"/>
              </a:rPr>
              <a:t>un ruolo protettivo nella prevenzione delle malattie croniche che compaiono in età adulta. </a:t>
            </a:r>
            <a:endParaRPr lang="it-IT" dirty="0" smtClean="0">
              <a:solidFill>
                <a:schemeClr val="bg1"/>
              </a:solidFill>
              <a:latin typeface="Bookman Old Style" panose="02050604050505020204" pitchFamily="18" charset="0"/>
            </a:endParaRP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it-IT" dirty="0" smtClean="0">
                <a:solidFill>
                  <a:schemeClr val="bg1"/>
                </a:solidFill>
                <a:latin typeface="Bookman Old Style" panose="02050604050505020204" pitchFamily="18" charset="0"/>
              </a:rPr>
              <a:t>Offrono </a:t>
            </a:r>
            <a:r>
              <a:rPr lang="it-IT" dirty="0">
                <a:solidFill>
                  <a:schemeClr val="bg1"/>
                </a:solidFill>
                <a:latin typeface="Bookman Old Style" panose="02050604050505020204" pitchFamily="18" charset="0"/>
              </a:rPr>
              <a:t>una grande varietà di </a:t>
            </a:r>
            <a:r>
              <a:rPr lang="it-IT" dirty="0" smtClean="0">
                <a:solidFill>
                  <a:schemeClr val="bg1"/>
                </a:solidFill>
                <a:latin typeface="Bookman Old Style" panose="02050604050505020204" pitchFamily="18" charset="0"/>
              </a:rPr>
              <a:t>sapori e possono </a:t>
            </a:r>
            <a:r>
              <a:rPr lang="it-IT" dirty="0">
                <a:solidFill>
                  <a:schemeClr val="bg1"/>
                </a:solidFill>
                <a:latin typeface="Bookman Old Style" panose="02050604050505020204" pitchFamily="18" charset="0"/>
              </a:rPr>
              <a:t>essere mangiati in tutti i modi: freschi, congelati, </a:t>
            </a:r>
            <a:r>
              <a:rPr lang="it-IT" dirty="0" smtClean="0">
                <a:solidFill>
                  <a:schemeClr val="bg1"/>
                </a:solidFill>
                <a:latin typeface="Bookman Old Style" panose="02050604050505020204" pitchFamily="18" charset="0"/>
              </a:rPr>
              <a:t>cotti </a:t>
            </a:r>
            <a:r>
              <a:rPr lang="it-IT" dirty="0">
                <a:solidFill>
                  <a:schemeClr val="bg1"/>
                </a:solidFill>
                <a:latin typeface="Bookman Old Style" panose="02050604050505020204" pitchFamily="18" charset="0"/>
              </a:rPr>
              <a:t>o crudi. </a:t>
            </a:r>
            <a:endParaRPr lang="it-IT" dirty="0" smtClean="0">
              <a:solidFill>
                <a:schemeClr val="bg1"/>
              </a:solidFill>
              <a:latin typeface="Bookman Old Style" panose="02050604050505020204" pitchFamily="18" charset="0"/>
            </a:endParaRP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it-IT" dirty="0" smtClean="0">
                <a:solidFill>
                  <a:schemeClr val="bg1"/>
                </a:solidFill>
                <a:latin typeface="Bookman Old Style" panose="02050604050505020204" pitchFamily="18" charset="0"/>
              </a:rPr>
              <a:t>Sono alimenti altamente sazianti.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it-IT" dirty="0" smtClean="0">
                <a:solidFill>
                  <a:schemeClr val="bg1"/>
                </a:solidFill>
                <a:latin typeface="Bookman Old Style" panose="02050604050505020204" pitchFamily="18" charset="0"/>
              </a:rPr>
              <a:t>Una </a:t>
            </a:r>
            <a:r>
              <a:rPr lang="it-IT" dirty="0">
                <a:solidFill>
                  <a:schemeClr val="bg1"/>
                </a:solidFill>
                <a:latin typeface="Bookman Old Style" panose="02050604050505020204" pitchFamily="18" charset="0"/>
              </a:rPr>
              <a:t>dieta sana prevede almeno 5 porzioni di frutta e verdura ogni giorno. </a:t>
            </a:r>
            <a:endParaRPr lang="it-IT" dirty="0" smtClean="0">
              <a:solidFill>
                <a:schemeClr val="bg1"/>
              </a:solidFill>
              <a:latin typeface="Bookman Old Style" panose="02050604050505020204" pitchFamily="18" charset="0"/>
            </a:endParaRP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it-IT" dirty="0" smtClean="0">
                <a:solidFill>
                  <a:schemeClr val="bg1"/>
                </a:solidFill>
                <a:latin typeface="Bookman Old Style" panose="02050604050505020204" pitchFamily="18" charset="0"/>
              </a:rPr>
              <a:t>È </a:t>
            </a:r>
            <a:r>
              <a:rPr lang="it-IT" dirty="0">
                <a:solidFill>
                  <a:schemeClr val="bg1"/>
                </a:solidFill>
                <a:latin typeface="Bookman Old Style" panose="02050604050505020204" pitchFamily="18" charset="0"/>
              </a:rPr>
              <a:t>importante ricordare che la frutta e verdura di stagione sono </a:t>
            </a:r>
            <a:r>
              <a:rPr lang="it-IT" dirty="0" smtClean="0">
                <a:solidFill>
                  <a:schemeClr val="bg1"/>
                </a:solidFill>
                <a:latin typeface="Bookman Old Style" panose="02050604050505020204" pitchFamily="18" charset="0"/>
              </a:rPr>
              <a:t>più </a:t>
            </a:r>
            <a:r>
              <a:rPr lang="it-IT" dirty="0">
                <a:solidFill>
                  <a:schemeClr val="bg1"/>
                </a:solidFill>
                <a:latin typeface="Bookman Old Style" panose="02050604050505020204" pitchFamily="18" charset="0"/>
              </a:rPr>
              <a:t>economiche e gustose.</a:t>
            </a:r>
          </a:p>
        </p:txBody>
      </p:sp>
      <p:sp>
        <p:nvSpPr>
          <p:cNvPr id="3" name="Titolo 2"/>
          <p:cNvSpPr>
            <a:spLocks noGrp="1"/>
          </p:cNvSpPr>
          <p:nvPr>
            <p:ph type="title"/>
          </p:nvPr>
        </p:nvSpPr>
        <p:spPr>
          <a:xfrm>
            <a:off x="884490" y="381513"/>
            <a:ext cx="7333013" cy="841642"/>
          </a:xfrm>
        </p:spPr>
        <p:txBody>
          <a:bodyPr>
            <a:normAutofit/>
          </a:bodyPr>
          <a:lstStyle/>
          <a:p>
            <a:r>
              <a:rPr lang="it-IT" sz="2000" dirty="0" smtClean="0">
                <a:solidFill>
                  <a:schemeClr val="tx2"/>
                </a:solidFill>
                <a:latin typeface="Bookman Old Style" panose="02050604050505020204" pitchFamily="18" charset="0"/>
              </a:rPr>
              <a:t>L’IMPORTANZA DI FRUTTA E VERDURA</a:t>
            </a:r>
            <a:endParaRPr lang="it-IT" sz="2000" dirty="0">
              <a:solidFill>
                <a:schemeClr val="tx2"/>
              </a:solidFill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0708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contenuto 1"/>
          <p:cNvSpPr>
            <a:spLocks noGrp="1"/>
          </p:cNvSpPr>
          <p:nvPr>
            <p:ph idx="1"/>
          </p:nvPr>
        </p:nvSpPr>
        <p:spPr>
          <a:xfrm>
            <a:off x="457199" y="1600202"/>
            <a:ext cx="7575847" cy="818260"/>
          </a:xfrm>
        </p:spPr>
        <p:txBody>
          <a:bodyPr>
            <a:normAutofit/>
          </a:bodyPr>
          <a:lstStyle/>
          <a:p>
            <a:pPr algn="ctr"/>
            <a:r>
              <a:rPr lang="it-IT" sz="2000" dirty="0">
                <a:latin typeface="Bookman Old Style" panose="02050604050505020204" pitchFamily="18" charset="0"/>
              </a:rPr>
              <a:t>Ogni nutriente ha la sua specifica funzione e deve essere presente in quantità adeguata nella dieta.</a:t>
            </a:r>
          </a:p>
        </p:txBody>
      </p:sp>
      <p:sp>
        <p:nvSpPr>
          <p:cNvPr id="3" name="Titolo 2"/>
          <p:cNvSpPr>
            <a:spLocks noGrp="1"/>
          </p:cNvSpPr>
          <p:nvPr>
            <p:ph type="title"/>
          </p:nvPr>
        </p:nvSpPr>
        <p:spPr>
          <a:xfrm>
            <a:off x="824669" y="361374"/>
            <a:ext cx="7333013" cy="841642"/>
          </a:xfrm>
        </p:spPr>
        <p:txBody>
          <a:bodyPr/>
          <a:lstStyle/>
          <a:p>
            <a:r>
              <a:rPr lang="it-IT" dirty="0" smtClean="0">
                <a:solidFill>
                  <a:schemeClr val="tx2">
                    <a:lumMod val="75000"/>
                  </a:schemeClr>
                </a:solidFill>
                <a:latin typeface="Bookman Old Style" panose="02050604050505020204" pitchFamily="18" charset="0"/>
              </a:rPr>
              <a:t>UNA SANA ALIMENTAZIONE</a:t>
            </a:r>
            <a:endParaRPr lang="it-IT" dirty="0">
              <a:solidFill>
                <a:schemeClr val="tx2">
                  <a:lumMod val="75000"/>
                </a:schemeClr>
              </a:solidFill>
              <a:latin typeface="Bookman Old Style" panose="02050604050505020204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736"/>
          <a:stretch/>
        </p:blipFill>
        <p:spPr bwMode="auto">
          <a:xfrm>
            <a:off x="1073681" y="2418462"/>
            <a:ext cx="6600246" cy="40250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17413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1644" y="1829824"/>
            <a:ext cx="3752850" cy="3762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egnaposto contenuto 1"/>
          <p:cNvSpPr>
            <a:spLocks noGrp="1"/>
          </p:cNvSpPr>
          <p:nvPr>
            <p:ph idx="1"/>
          </p:nvPr>
        </p:nvSpPr>
        <p:spPr>
          <a:xfrm>
            <a:off x="457200" y="1600201"/>
            <a:ext cx="4687368" cy="4851874"/>
          </a:xfrm>
        </p:spPr>
        <p:txBody>
          <a:bodyPr>
            <a:normAutofit fontScale="77500" lnSpcReduction="20000"/>
          </a:bodyPr>
          <a:lstStyle/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it-IT" sz="2000" dirty="0" smtClean="0">
                <a:solidFill>
                  <a:schemeClr val="tx2">
                    <a:lumMod val="50000"/>
                  </a:schemeClr>
                </a:solidFill>
                <a:latin typeface="Bookman Old Style" panose="02050604050505020204" pitchFamily="18" charset="0"/>
              </a:rPr>
              <a:t>Un </a:t>
            </a:r>
            <a:r>
              <a:rPr lang="it-IT" sz="2000" dirty="0">
                <a:solidFill>
                  <a:schemeClr val="tx2">
                    <a:lumMod val="50000"/>
                  </a:schemeClr>
                </a:solidFill>
                <a:latin typeface="Bookman Old Style" panose="02050604050505020204" pitchFamily="18" charset="0"/>
              </a:rPr>
              <a:t>primo piatto a base di </a:t>
            </a:r>
            <a:r>
              <a:rPr lang="it-IT" sz="2000" b="1" dirty="0" smtClean="0">
                <a:solidFill>
                  <a:schemeClr val="tx2">
                    <a:lumMod val="50000"/>
                  </a:schemeClr>
                </a:solidFill>
                <a:latin typeface="Bookman Old Style" panose="02050604050505020204" pitchFamily="18" charset="0"/>
              </a:rPr>
              <a:t>cereali</a:t>
            </a:r>
            <a:r>
              <a:rPr lang="it-IT" sz="2000" dirty="0" smtClean="0">
                <a:solidFill>
                  <a:schemeClr val="tx2">
                    <a:lumMod val="50000"/>
                  </a:schemeClr>
                </a:solidFill>
                <a:latin typeface="Bookman Old Style" panose="02050604050505020204" pitchFamily="18" charset="0"/>
              </a:rPr>
              <a:t>, preferibilmente integrali</a:t>
            </a:r>
            <a:r>
              <a:rPr lang="it-IT" sz="2000" b="1" dirty="0" smtClean="0">
                <a:solidFill>
                  <a:schemeClr val="tx2">
                    <a:lumMod val="50000"/>
                  </a:schemeClr>
                </a:solidFill>
                <a:latin typeface="Bookman Old Style" panose="02050604050505020204" pitchFamily="18" charset="0"/>
              </a:rPr>
              <a:t> </a:t>
            </a:r>
            <a:r>
              <a:rPr lang="it-IT" sz="2000" dirty="0">
                <a:solidFill>
                  <a:schemeClr val="tx2">
                    <a:lumMod val="50000"/>
                  </a:schemeClr>
                </a:solidFill>
                <a:latin typeface="Bookman Old Style" panose="02050604050505020204" pitchFamily="18" charset="0"/>
              </a:rPr>
              <a:t>- fonte di </a:t>
            </a:r>
            <a:r>
              <a:rPr lang="it-IT" sz="2000" dirty="0" smtClean="0">
                <a:solidFill>
                  <a:schemeClr val="tx2">
                    <a:lumMod val="50000"/>
                  </a:schemeClr>
                </a:solidFill>
                <a:latin typeface="Bookman Old Style" panose="02050604050505020204" pitchFamily="18" charset="0"/>
              </a:rPr>
              <a:t>carboidrati e fibra</a:t>
            </a:r>
            <a:endParaRPr lang="it-IT" sz="2000" dirty="0">
              <a:solidFill>
                <a:schemeClr val="tx2">
                  <a:lumMod val="50000"/>
                </a:schemeClr>
              </a:solidFill>
              <a:latin typeface="Bookman Old Style" panose="02050604050505020204" pitchFamily="18" charset="0"/>
            </a:endParaRP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it-IT" sz="2000" dirty="0">
                <a:solidFill>
                  <a:schemeClr val="tx2">
                    <a:lumMod val="50000"/>
                  </a:schemeClr>
                </a:solidFill>
                <a:latin typeface="Bookman Old Style" panose="02050604050505020204" pitchFamily="18" charset="0"/>
              </a:rPr>
              <a:t>Un </a:t>
            </a:r>
            <a:r>
              <a:rPr lang="it-IT" sz="2000" b="1" dirty="0">
                <a:solidFill>
                  <a:schemeClr val="tx2">
                    <a:lumMod val="50000"/>
                  </a:schemeClr>
                </a:solidFill>
                <a:latin typeface="Bookman Old Style" panose="02050604050505020204" pitchFamily="18" charset="0"/>
              </a:rPr>
              <a:t>secondo </a:t>
            </a:r>
            <a:r>
              <a:rPr lang="it-IT" sz="2000" dirty="0">
                <a:solidFill>
                  <a:schemeClr val="tx2">
                    <a:lumMod val="50000"/>
                  </a:schemeClr>
                </a:solidFill>
                <a:latin typeface="Bookman Old Style" panose="02050604050505020204" pitchFamily="18" charset="0"/>
              </a:rPr>
              <a:t>piatto a rotazione tra carne, pesce, uova, formaggi, legumi e salumi - fonte di proteine, ferro, fosforo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it-IT" sz="2000" dirty="0">
                <a:solidFill>
                  <a:schemeClr val="tx2">
                    <a:lumMod val="50000"/>
                  </a:schemeClr>
                </a:solidFill>
                <a:latin typeface="Bookman Old Style" panose="02050604050505020204" pitchFamily="18" charset="0"/>
              </a:rPr>
              <a:t>Un contorno di </a:t>
            </a:r>
            <a:r>
              <a:rPr lang="it-IT" sz="2000" b="1" dirty="0">
                <a:solidFill>
                  <a:schemeClr val="tx2">
                    <a:lumMod val="50000"/>
                  </a:schemeClr>
                </a:solidFill>
                <a:latin typeface="Bookman Old Style" panose="02050604050505020204" pitchFamily="18" charset="0"/>
              </a:rPr>
              <a:t>verdure </a:t>
            </a:r>
            <a:r>
              <a:rPr lang="it-IT" sz="2000" dirty="0">
                <a:solidFill>
                  <a:schemeClr val="tx2">
                    <a:lumMod val="50000"/>
                  </a:schemeClr>
                </a:solidFill>
                <a:latin typeface="Bookman Old Style" panose="02050604050505020204" pitchFamily="18" charset="0"/>
              </a:rPr>
              <a:t>di stagione - fonte di fibra, minerali e vitamine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it-IT" sz="2000" dirty="0">
                <a:solidFill>
                  <a:schemeClr val="tx2">
                    <a:lumMod val="50000"/>
                  </a:schemeClr>
                </a:solidFill>
                <a:latin typeface="Bookman Old Style" panose="02050604050505020204" pitchFamily="18" charset="0"/>
              </a:rPr>
              <a:t>Una porzione di </a:t>
            </a:r>
            <a:r>
              <a:rPr lang="it-IT" sz="2000" b="1" dirty="0">
                <a:solidFill>
                  <a:schemeClr val="tx2">
                    <a:lumMod val="50000"/>
                  </a:schemeClr>
                </a:solidFill>
                <a:latin typeface="Bookman Old Style" panose="02050604050505020204" pitchFamily="18" charset="0"/>
              </a:rPr>
              <a:t>frutta </a:t>
            </a:r>
            <a:r>
              <a:rPr lang="it-IT" sz="2000" dirty="0">
                <a:solidFill>
                  <a:schemeClr val="tx2">
                    <a:lumMod val="50000"/>
                  </a:schemeClr>
                </a:solidFill>
                <a:latin typeface="Bookman Old Style" panose="02050604050505020204" pitchFamily="18" charset="0"/>
              </a:rPr>
              <a:t>di stagione - fonte di fibra, minerali e vitamine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it-IT" sz="2000" dirty="0">
                <a:solidFill>
                  <a:schemeClr val="tx2">
                    <a:lumMod val="50000"/>
                  </a:schemeClr>
                </a:solidFill>
                <a:latin typeface="Bookman Old Style" panose="02050604050505020204" pitchFamily="18" charset="0"/>
              </a:rPr>
              <a:t>Condimento preferibilmente a base di </a:t>
            </a:r>
            <a:r>
              <a:rPr lang="it-IT" sz="2000" b="1" dirty="0">
                <a:solidFill>
                  <a:schemeClr val="tx2">
                    <a:lumMod val="50000"/>
                  </a:schemeClr>
                </a:solidFill>
                <a:latin typeface="Bookman Old Style" panose="02050604050505020204" pitchFamily="18" charset="0"/>
              </a:rPr>
              <a:t>olio </a:t>
            </a:r>
            <a:r>
              <a:rPr lang="it-IT" sz="2000" dirty="0">
                <a:solidFill>
                  <a:schemeClr val="tx2">
                    <a:lumMod val="50000"/>
                  </a:schemeClr>
                </a:solidFill>
                <a:latin typeface="Bookman Old Style" panose="02050604050505020204" pitchFamily="18" charset="0"/>
              </a:rPr>
              <a:t>extravergine di oliva - fonte di grassi insaturi e antiossidanti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it-IT" sz="2000" dirty="0">
              <a:solidFill>
                <a:schemeClr val="tx2">
                  <a:lumMod val="50000"/>
                </a:schemeClr>
              </a:solidFill>
              <a:latin typeface="Bookman Old Style" panose="02050604050505020204" pitchFamily="18" charset="0"/>
            </a:endParaRPr>
          </a:p>
        </p:txBody>
      </p:sp>
      <p:sp>
        <p:nvSpPr>
          <p:cNvPr id="3" name="Tito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>
                <a:solidFill>
                  <a:schemeClr val="tx2">
                    <a:lumMod val="75000"/>
                  </a:schemeClr>
                </a:solidFill>
                <a:latin typeface="Bookman Old Style" panose="02050604050505020204" pitchFamily="18" charset="0"/>
              </a:rPr>
              <a:t>UN PASTO SANO</a:t>
            </a:r>
            <a:endParaRPr lang="it-IT" dirty="0">
              <a:solidFill>
                <a:schemeClr val="tx2">
                  <a:lumMod val="75000"/>
                </a:schemeClr>
              </a:solidFill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4553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1480944"/>
            <a:ext cx="7772400" cy="1470025"/>
          </a:xfrm>
        </p:spPr>
        <p:txBody>
          <a:bodyPr>
            <a:normAutofit fontScale="90000"/>
          </a:bodyPr>
          <a:lstStyle/>
          <a:p>
            <a:pPr algn="ctr"/>
            <a:r>
              <a:rPr lang="it-IT" sz="4800" dirty="0" smtClean="0">
                <a:solidFill>
                  <a:schemeClr val="bg1"/>
                </a:solidFill>
                <a:latin typeface="Bookman Old Style" panose="02050604050505020204" pitchFamily="18" charset="0"/>
              </a:rPr>
              <a:t>SPERIMENTIAMO LE ATTIVITÀ</a:t>
            </a:r>
            <a:endParaRPr lang="it-IT" sz="4800" dirty="0">
              <a:solidFill>
                <a:schemeClr val="bg1"/>
              </a:solidFill>
              <a:latin typeface="Bookman Old Style" panose="02050604050505020204" pitchFamily="18" charset="0"/>
            </a:endParaRPr>
          </a:p>
        </p:txBody>
      </p:sp>
      <p:pic>
        <p:nvPicPr>
          <p:cNvPr id="1026" name="Picture 2" descr="Tips for Teaching Virtually (One-on-One Classes) — Sincerely, Spai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950969"/>
            <a:ext cx="9144000" cy="2554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45228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egnaposto contenuto 10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it-IT" dirty="0" smtClean="0">
                <a:solidFill>
                  <a:schemeClr val="tx2">
                    <a:lumMod val="50000"/>
                  </a:schemeClr>
                </a:solidFill>
                <a:latin typeface="Bookman Old Style" panose="02050604050505020204" pitchFamily="18" charset="0"/>
              </a:rPr>
              <a:t>Misuriamo il nostro consumo di frutta e verdura, con una particolare attenzione alla familiarità con questo gruppo di alimenti (quanti tipi ne conosco/consumo)</a:t>
            </a:r>
            <a:endParaRPr lang="it-IT" dirty="0">
              <a:solidFill>
                <a:schemeClr val="tx2">
                  <a:lumMod val="50000"/>
                </a:schemeClr>
              </a:solidFill>
              <a:latin typeface="Bookman Old Style" panose="02050604050505020204" pitchFamily="18" charset="0"/>
            </a:endParaRPr>
          </a:p>
        </p:txBody>
      </p:sp>
      <p:sp>
        <p:nvSpPr>
          <p:cNvPr id="10" name="Titolo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>
                <a:solidFill>
                  <a:schemeClr val="tx2"/>
                </a:solidFill>
                <a:latin typeface="Bookman Old Style" panose="02050604050505020204" pitchFamily="18" charset="0"/>
              </a:rPr>
              <a:t>SONDAGGIO</a:t>
            </a:r>
            <a:endParaRPr lang="it-IT" dirty="0">
              <a:solidFill>
                <a:schemeClr val="tx2"/>
              </a:solidFill>
              <a:latin typeface="Bookman Old Style" panose="02050604050505020204" pitchFamily="18" charset="0"/>
            </a:endParaRPr>
          </a:p>
        </p:txBody>
      </p:sp>
      <p:pic>
        <p:nvPicPr>
          <p:cNvPr id="2050" name="Picture 2" descr="Broccoli Ritagli Di - Foto gratis su Pixaba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9611" y="4697114"/>
            <a:ext cx="4372294" cy="24628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9276" y="3042302"/>
            <a:ext cx="1967109" cy="19671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042302"/>
            <a:ext cx="1429996" cy="14299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937487">
            <a:off x="2818116" y="3619924"/>
            <a:ext cx="2242990" cy="22429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7637000">
            <a:off x="275014" y="4503780"/>
            <a:ext cx="2587828" cy="24645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08793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contenuto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>
                <a:solidFill>
                  <a:schemeClr val="tx2">
                    <a:lumMod val="50000"/>
                  </a:schemeClr>
                </a:solidFill>
                <a:latin typeface="Bookman Old Style" panose="02050604050505020204" pitchFamily="18" charset="0"/>
              </a:rPr>
              <a:t>shorturl.at/hoNZ8</a:t>
            </a:r>
          </a:p>
        </p:txBody>
      </p:sp>
      <p:sp>
        <p:nvSpPr>
          <p:cNvPr id="3" name="Tito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4098" y="1730952"/>
            <a:ext cx="3736115" cy="46452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0651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contenuto 1"/>
          <p:cNvSpPr>
            <a:spLocks noGrp="1"/>
          </p:cNvSpPr>
          <p:nvPr>
            <p:ph idx="1"/>
          </p:nvPr>
        </p:nvSpPr>
        <p:spPr>
          <a:xfrm>
            <a:off x="2555194" y="1600200"/>
            <a:ext cx="5140016" cy="4525963"/>
          </a:xfrm>
        </p:spPr>
        <p:txBody>
          <a:bodyPr/>
          <a:lstStyle/>
          <a:p>
            <a:pPr algn="r"/>
            <a:r>
              <a:rPr lang="it-IT" dirty="0" smtClean="0">
                <a:solidFill>
                  <a:schemeClr val="tx2">
                    <a:lumMod val="50000"/>
                  </a:schemeClr>
                </a:solidFill>
                <a:latin typeface="Bookman Old Style" panose="02050604050505020204" pitchFamily="18" charset="0"/>
              </a:rPr>
              <a:t>Inventa o riproduci una ricetta che abbia come principale ingrediente la frutta e una con principale ingrediente la verdura.</a:t>
            </a:r>
          </a:p>
          <a:p>
            <a:pPr algn="r"/>
            <a:endParaRPr lang="it-IT" dirty="0" smtClean="0">
              <a:solidFill>
                <a:schemeClr val="tx2">
                  <a:lumMod val="50000"/>
                </a:schemeClr>
              </a:solidFill>
              <a:latin typeface="Bookman Old Style" panose="02050604050505020204" pitchFamily="18" charset="0"/>
            </a:endParaRPr>
          </a:p>
          <a:p>
            <a:pPr algn="r"/>
            <a:r>
              <a:rPr lang="it-IT" dirty="0" smtClean="0">
                <a:solidFill>
                  <a:schemeClr val="tx2">
                    <a:lumMod val="50000"/>
                  </a:schemeClr>
                </a:solidFill>
                <a:latin typeface="Bookman Old Style" panose="02050604050505020204" pitchFamily="18" charset="0"/>
              </a:rPr>
              <a:t>Compila la scheda apposita.</a:t>
            </a:r>
            <a:endParaRPr lang="it-IT" dirty="0">
              <a:solidFill>
                <a:schemeClr val="tx2">
                  <a:lumMod val="50000"/>
                </a:schemeClr>
              </a:solidFill>
              <a:latin typeface="Bookman Old Style" panose="02050604050505020204" pitchFamily="18" charset="0"/>
            </a:endParaRPr>
          </a:p>
        </p:txBody>
      </p:sp>
      <p:sp>
        <p:nvSpPr>
          <p:cNvPr id="3" name="Tito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>
                <a:solidFill>
                  <a:schemeClr val="tx2"/>
                </a:solidFill>
                <a:latin typeface="Bookman Old Style" panose="02050604050505020204" pitchFamily="18" charset="0"/>
              </a:rPr>
              <a:t>LA RICETTA</a:t>
            </a:r>
            <a:endParaRPr lang="it-IT" dirty="0">
              <a:solidFill>
                <a:schemeClr val="tx2"/>
              </a:solidFill>
              <a:latin typeface="Bookman Old Style" panose="02050604050505020204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548" y="3025211"/>
            <a:ext cx="3260648" cy="35550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9234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contenuto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/>
            <a:r>
              <a:rPr lang="it-IT" sz="2400" dirty="0" smtClean="0">
                <a:solidFill>
                  <a:schemeClr val="tx2">
                    <a:lumMod val="50000"/>
                  </a:schemeClr>
                </a:solidFill>
                <a:latin typeface="Bookman Old Style" panose="02050604050505020204" pitchFamily="18" charset="0"/>
              </a:rPr>
              <a:t>Impostiamo dei criteri per la valutazione delle ricette: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it-IT" sz="2400" b="1" dirty="0" smtClean="0">
                <a:solidFill>
                  <a:schemeClr val="tx2">
                    <a:lumMod val="50000"/>
                  </a:schemeClr>
                </a:solidFill>
                <a:latin typeface="Bookman Old Style" panose="02050604050505020204" pitchFamily="18" charset="0"/>
              </a:rPr>
              <a:t>Nutrizionale</a:t>
            </a:r>
            <a:r>
              <a:rPr lang="it-IT" sz="2400" dirty="0" smtClean="0">
                <a:solidFill>
                  <a:schemeClr val="tx2">
                    <a:lumMod val="50000"/>
                  </a:schemeClr>
                </a:solidFill>
                <a:latin typeface="Bookman Old Style" panose="02050604050505020204" pitchFamily="18" charset="0"/>
              </a:rPr>
              <a:t>: ha tanti/pochi ingredienti? Grassi saturi? Zuccheri semplici? Sale?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it-IT" sz="2400" b="1" dirty="0" smtClean="0">
                <a:solidFill>
                  <a:schemeClr val="tx2">
                    <a:lumMod val="50000"/>
                  </a:schemeClr>
                </a:solidFill>
                <a:latin typeface="Bookman Old Style" panose="02050604050505020204" pitchFamily="18" charset="0"/>
              </a:rPr>
              <a:t>Sostenibilità</a:t>
            </a:r>
            <a:r>
              <a:rPr lang="it-IT" sz="2400" dirty="0" smtClean="0">
                <a:solidFill>
                  <a:schemeClr val="tx2">
                    <a:lumMod val="50000"/>
                  </a:schemeClr>
                </a:solidFill>
                <a:latin typeface="Bookman Old Style" panose="02050604050505020204" pitchFamily="18" charset="0"/>
              </a:rPr>
              <a:t>: ingredienti stagionali? Km zero? Imballaggi assenti o riciclabili?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it-IT" sz="2400" b="1" dirty="0" smtClean="0">
                <a:solidFill>
                  <a:schemeClr val="tx2">
                    <a:lumMod val="50000"/>
                  </a:schemeClr>
                </a:solidFill>
                <a:latin typeface="Bookman Old Style" panose="02050604050505020204" pitchFamily="18" charset="0"/>
              </a:rPr>
              <a:t>Estetica 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it-IT" sz="2400" b="1" dirty="0" smtClean="0">
                <a:solidFill>
                  <a:schemeClr val="tx2">
                    <a:lumMod val="50000"/>
                  </a:schemeClr>
                </a:solidFill>
                <a:latin typeface="Bookman Old Style" panose="02050604050505020204" pitchFamily="18" charset="0"/>
              </a:rPr>
              <a:t>Facilità </a:t>
            </a:r>
            <a:r>
              <a:rPr lang="it-IT" sz="2400" dirty="0" smtClean="0">
                <a:solidFill>
                  <a:schemeClr val="tx2">
                    <a:lumMod val="50000"/>
                  </a:schemeClr>
                </a:solidFill>
                <a:latin typeface="Bookman Old Style" panose="02050604050505020204" pitchFamily="18" charset="0"/>
              </a:rPr>
              <a:t>di esecuzione</a:t>
            </a:r>
            <a:endParaRPr lang="it-IT" sz="2400" b="1" dirty="0">
              <a:solidFill>
                <a:schemeClr val="tx2">
                  <a:lumMod val="50000"/>
                </a:schemeClr>
              </a:solidFill>
              <a:latin typeface="Bookman Old Style" panose="02050604050505020204" pitchFamily="18" charset="0"/>
            </a:endParaRPr>
          </a:p>
        </p:txBody>
      </p:sp>
      <p:sp>
        <p:nvSpPr>
          <p:cNvPr id="3" name="Tito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>
                <a:solidFill>
                  <a:schemeClr val="tx2"/>
                </a:solidFill>
                <a:latin typeface="Bookman Old Style" panose="02050604050505020204" pitchFamily="18" charset="0"/>
              </a:rPr>
              <a:t>VALUTARE LE RICETTE</a:t>
            </a:r>
            <a:endParaRPr lang="it-IT" dirty="0">
              <a:solidFill>
                <a:schemeClr val="tx2"/>
              </a:solidFill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0993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2000" dirty="0" smtClean="0">
                <a:solidFill>
                  <a:srgbClr val="002060"/>
                </a:solidFill>
                <a:latin typeface="Bookman Old Style" panose="02050604050505020204" pitchFamily="18" charset="0"/>
              </a:rPr>
              <a:t>LE SORVEGLIANZE</a:t>
            </a:r>
            <a:endParaRPr lang="it-IT" sz="2000" dirty="0">
              <a:solidFill>
                <a:srgbClr val="002060"/>
              </a:solidFill>
              <a:latin typeface="Bookman Old Style" panose="02050604050505020204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254"/>
          <a:stretch/>
        </p:blipFill>
        <p:spPr bwMode="auto">
          <a:xfrm>
            <a:off x="3516506" y="1462563"/>
            <a:ext cx="4439629" cy="2209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 descr="ASL Salern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991" y="3527085"/>
            <a:ext cx="4244566" cy="27707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47202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contenuto 1"/>
          <p:cNvSpPr>
            <a:spLocks noGrp="1"/>
          </p:cNvSpPr>
          <p:nvPr>
            <p:ph idx="1"/>
          </p:nvPr>
        </p:nvSpPr>
        <p:spPr>
          <a:xfrm>
            <a:off x="457200" y="1905712"/>
            <a:ext cx="7238010" cy="4220451"/>
          </a:xfrm>
        </p:spPr>
        <p:txBody>
          <a:bodyPr>
            <a:normAutofit/>
          </a:bodyPr>
          <a:lstStyle/>
          <a:p>
            <a:r>
              <a:rPr lang="it-IT" dirty="0" smtClean="0">
                <a:solidFill>
                  <a:schemeClr val="tx2">
                    <a:lumMod val="50000"/>
                  </a:schemeClr>
                </a:solidFill>
                <a:latin typeface="Bookman Old Style" panose="02050604050505020204" pitchFamily="18" charset="0"/>
              </a:rPr>
              <a:t>Condivisione delle ricette su una piattaforma online (entro gennaio?).</a:t>
            </a:r>
          </a:p>
          <a:p>
            <a:endParaRPr lang="it-IT" dirty="0">
              <a:solidFill>
                <a:schemeClr val="tx2">
                  <a:lumMod val="50000"/>
                </a:schemeClr>
              </a:solidFill>
              <a:latin typeface="Bookman Old Style" panose="02050604050505020204" pitchFamily="18" charset="0"/>
            </a:endParaRPr>
          </a:p>
          <a:p>
            <a:r>
              <a:rPr lang="it-IT" dirty="0" smtClean="0">
                <a:solidFill>
                  <a:schemeClr val="tx2">
                    <a:lumMod val="50000"/>
                  </a:schemeClr>
                </a:solidFill>
                <a:latin typeface="Bookman Old Style" panose="02050604050505020204" pitchFamily="18" charset="0"/>
              </a:rPr>
              <a:t>Intervento in classe di personale ASL esperto per commentare insieme le ricette, durata circa 1 ora, periodo febbraio-marzo (?).</a:t>
            </a:r>
            <a:endParaRPr lang="it-IT" dirty="0">
              <a:solidFill>
                <a:schemeClr val="tx2">
                  <a:lumMod val="50000"/>
                </a:schemeClr>
              </a:solidFill>
              <a:latin typeface="Bookman Old Style" panose="02050604050505020204" pitchFamily="18" charset="0"/>
            </a:endParaRPr>
          </a:p>
        </p:txBody>
      </p:sp>
      <p:sp>
        <p:nvSpPr>
          <p:cNvPr id="3" name="Tito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>
                <a:solidFill>
                  <a:schemeClr val="tx2"/>
                </a:solidFill>
                <a:latin typeface="Bookman Old Style" panose="02050604050505020204" pitchFamily="18" charset="0"/>
              </a:rPr>
              <a:t>INTERVENTO ASL</a:t>
            </a:r>
            <a:endParaRPr lang="it-IT" dirty="0">
              <a:solidFill>
                <a:schemeClr val="tx2"/>
              </a:solidFill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3414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contenuto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it-IT" dirty="0" smtClean="0">
                <a:solidFill>
                  <a:schemeClr val="tx2">
                    <a:lumMod val="50000"/>
                  </a:schemeClr>
                </a:solidFill>
                <a:latin typeface="Bookman Old Style" panose="02050604050505020204" pitchFamily="18" charset="0"/>
              </a:rPr>
              <a:t>Realizzazione di un ricettario di classe che raccolga le ricette di tutti, da scambiarsi per sperimentarle. Layout fornito da ASL.</a:t>
            </a:r>
          </a:p>
          <a:p>
            <a:endParaRPr lang="it-IT" dirty="0" smtClean="0">
              <a:solidFill>
                <a:schemeClr val="tx2">
                  <a:lumMod val="50000"/>
                </a:schemeClr>
              </a:solidFill>
              <a:latin typeface="Bookman Old Style" panose="02050604050505020204" pitchFamily="18" charset="0"/>
            </a:endParaRPr>
          </a:p>
          <a:p>
            <a:r>
              <a:rPr lang="it-IT" dirty="0" smtClean="0">
                <a:solidFill>
                  <a:schemeClr val="tx2">
                    <a:lumMod val="50000"/>
                  </a:schemeClr>
                </a:solidFill>
                <a:latin typeface="Bookman Old Style" panose="02050604050505020204" pitchFamily="18" charset="0"/>
              </a:rPr>
              <a:t>Selezione di due ricette di classe da inviare ad ASL (aprile-maggio?) per pubblicazione ricettario comune e pubblicazione su nostro sito.</a:t>
            </a:r>
            <a:endParaRPr lang="it-IT" dirty="0">
              <a:solidFill>
                <a:schemeClr val="tx2">
                  <a:lumMod val="50000"/>
                </a:schemeClr>
              </a:solidFill>
              <a:latin typeface="Bookman Old Style" panose="02050604050505020204" pitchFamily="18" charset="0"/>
            </a:endParaRPr>
          </a:p>
        </p:txBody>
      </p:sp>
      <p:sp>
        <p:nvSpPr>
          <p:cNvPr id="3" name="Tito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>
                <a:solidFill>
                  <a:schemeClr val="tx2"/>
                </a:solidFill>
                <a:latin typeface="Bookman Old Style" panose="02050604050505020204" pitchFamily="18" charset="0"/>
              </a:rPr>
              <a:t>RICETTARIO</a:t>
            </a:r>
            <a:endParaRPr lang="it-IT" dirty="0">
              <a:solidFill>
                <a:schemeClr val="tx2"/>
              </a:solidFill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6634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contenuto 1"/>
          <p:cNvSpPr>
            <a:spLocks noGrp="1"/>
          </p:cNvSpPr>
          <p:nvPr>
            <p:ph idx="1"/>
          </p:nvPr>
        </p:nvSpPr>
        <p:spPr>
          <a:xfrm>
            <a:off x="457200" y="1514742"/>
            <a:ext cx="7238010" cy="4525963"/>
          </a:xfrm>
        </p:spPr>
        <p:txBody>
          <a:bodyPr/>
          <a:lstStyle/>
          <a:p>
            <a:pPr algn="ctr"/>
            <a:r>
              <a:rPr lang="it-IT" dirty="0" smtClean="0">
                <a:solidFill>
                  <a:schemeClr val="tx2">
                    <a:lumMod val="50000"/>
                  </a:schemeClr>
                </a:solidFill>
                <a:latin typeface="Bookman Old Style" panose="02050604050505020204" pitchFamily="18" charset="0"/>
              </a:rPr>
              <a:t>Istituzione della Giornata/Settimana della frutta, per promuoverne il consumo come spuntino di metà mattina</a:t>
            </a:r>
            <a:endParaRPr lang="it-IT" dirty="0">
              <a:solidFill>
                <a:schemeClr val="tx2">
                  <a:lumMod val="50000"/>
                </a:schemeClr>
              </a:solidFill>
              <a:latin typeface="Bookman Old Style" panose="02050604050505020204" pitchFamily="18" charset="0"/>
            </a:endParaRPr>
          </a:p>
        </p:txBody>
      </p:sp>
      <p:sp>
        <p:nvSpPr>
          <p:cNvPr id="3" name="Tito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>
                <a:solidFill>
                  <a:schemeClr val="tx2"/>
                </a:solidFill>
                <a:latin typeface="Bookman Old Style" panose="02050604050505020204" pitchFamily="18" charset="0"/>
              </a:rPr>
              <a:t>GIORNATA DELLA FRUTTA</a:t>
            </a:r>
            <a:endParaRPr lang="it-IT" dirty="0">
              <a:solidFill>
                <a:schemeClr val="tx2"/>
              </a:solidFill>
              <a:latin typeface="Bookman Old Style" panose="02050604050505020204" pitchFamily="18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239" b="12971"/>
          <a:stretch/>
        </p:blipFill>
        <p:spPr bwMode="auto">
          <a:xfrm>
            <a:off x="0" y="3349952"/>
            <a:ext cx="8251546" cy="36191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07494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contenuto 1"/>
          <p:cNvSpPr>
            <a:spLocks noGrp="1"/>
          </p:cNvSpPr>
          <p:nvPr>
            <p:ph idx="1"/>
          </p:nvPr>
        </p:nvSpPr>
        <p:spPr>
          <a:xfrm>
            <a:off x="517021" y="2292410"/>
            <a:ext cx="7524573" cy="1040450"/>
          </a:xfrm>
        </p:spPr>
        <p:txBody>
          <a:bodyPr>
            <a:normAutofit/>
          </a:bodyPr>
          <a:lstStyle/>
          <a:p>
            <a:r>
              <a:rPr lang="it-IT" dirty="0" smtClean="0">
                <a:solidFill>
                  <a:schemeClr val="tx2">
                    <a:lumMod val="50000"/>
                  </a:schemeClr>
                </a:solidFill>
                <a:latin typeface="Bookman Old Style" panose="02050604050505020204" pitchFamily="18" charset="0"/>
              </a:rPr>
              <a:t>S.I.A.N. </a:t>
            </a:r>
            <a:r>
              <a:rPr lang="it-IT" dirty="0">
                <a:solidFill>
                  <a:schemeClr val="tx2">
                    <a:lumMod val="50000"/>
                  </a:schemeClr>
                </a:solidFill>
                <a:latin typeface="Bookman Old Style" panose="02050604050505020204" pitchFamily="18" charset="0"/>
              </a:rPr>
              <a:t>- </a:t>
            </a:r>
            <a:r>
              <a:rPr lang="it-IT" dirty="0" smtClean="0">
                <a:solidFill>
                  <a:schemeClr val="tx2">
                    <a:lumMod val="50000"/>
                  </a:schemeClr>
                </a:solidFill>
                <a:latin typeface="Bookman Old Style" panose="02050604050505020204" pitchFamily="18" charset="0"/>
              </a:rPr>
              <a:t>Servizio </a:t>
            </a:r>
            <a:r>
              <a:rPr lang="it-IT" dirty="0">
                <a:solidFill>
                  <a:schemeClr val="tx2">
                    <a:lumMod val="50000"/>
                  </a:schemeClr>
                </a:solidFill>
                <a:latin typeface="Bookman Old Style" panose="02050604050505020204" pitchFamily="18" charset="0"/>
              </a:rPr>
              <a:t>di </a:t>
            </a:r>
            <a:r>
              <a:rPr lang="it-IT" dirty="0" smtClean="0">
                <a:solidFill>
                  <a:schemeClr val="tx2">
                    <a:lumMod val="50000"/>
                  </a:schemeClr>
                </a:solidFill>
                <a:latin typeface="Bookman Old Style" panose="02050604050505020204" pitchFamily="18" charset="0"/>
              </a:rPr>
              <a:t>Igiene </a:t>
            </a:r>
            <a:r>
              <a:rPr lang="it-IT" dirty="0">
                <a:solidFill>
                  <a:schemeClr val="tx2">
                    <a:lumMod val="50000"/>
                  </a:schemeClr>
                </a:solidFill>
                <a:latin typeface="Bookman Old Style" panose="02050604050505020204" pitchFamily="18" charset="0"/>
              </a:rPr>
              <a:t>degli </a:t>
            </a:r>
            <a:r>
              <a:rPr lang="it-IT" dirty="0" smtClean="0">
                <a:solidFill>
                  <a:schemeClr val="tx2">
                    <a:lumMod val="50000"/>
                  </a:schemeClr>
                </a:solidFill>
                <a:latin typeface="Bookman Old Style" panose="02050604050505020204" pitchFamily="18" charset="0"/>
              </a:rPr>
              <a:t>Alimenti </a:t>
            </a:r>
            <a:r>
              <a:rPr lang="it-IT" dirty="0">
                <a:solidFill>
                  <a:schemeClr val="tx2">
                    <a:lumMod val="50000"/>
                  </a:schemeClr>
                </a:solidFill>
                <a:latin typeface="Bookman Old Style" panose="02050604050505020204" pitchFamily="18" charset="0"/>
              </a:rPr>
              <a:t>e della </a:t>
            </a:r>
            <a:r>
              <a:rPr lang="it-IT" dirty="0" smtClean="0">
                <a:solidFill>
                  <a:schemeClr val="tx2">
                    <a:lumMod val="50000"/>
                  </a:schemeClr>
                </a:solidFill>
                <a:latin typeface="Bookman Old Style" panose="02050604050505020204" pitchFamily="18" charset="0"/>
              </a:rPr>
              <a:t>Nutrizione</a:t>
            </a:r>
            <a:endParaRPr lang="it-IT" dirty="0">
              <a:solidFill>
                <a:schemeClr val="tx2">
                  <a:lumMod val="50000"/>
                </a:schemeClr>
              </a:solidFill>
              <a:latin typeface="Bookman Old Style" panose="02050604050505020204" pitchFamily="18" charset="0"/>
            </a:endParaRPr>
          </a:p>
        </p:txBody>
      </p:sp>
      <p:sp>
        <p:nvSpPr>
          <p:cNvPr id="3" name="Tito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>
                <a:solidFill>
                  <a:schemeClr val="tx2"/>
                </a:solidFill>
                <a:latin typeface="Bookman Old Style" panose="02050604050505020204" pitchFamily="18" charset="0"/>
              </a:rPr>
              <a:t>I NOSTRI CONTATTI</a:t>
            </a:r>
            <a:endParaRPr lang="it-IT" dirty="0">
              <a:solidFill>
                <a:schemeClr val="tx2"/>
              </a:solidFill>
              <a:latin typeface="Bookman Old Style" panose="02050604050505020204" pitchFamily="18" charset="0"/>
            </a:endParaRPr>
          </a:p>
        </p:txBody>
      </p:sp>
      <p:sp>
        <p:nvSpPr>
          <p:cNvPr id="4" name="Rettangolo 3"/>
          <p:cNvSpPr/>
          <p:nvPr/>
        </p:nvSpPr>
        <p:spPr>
          <a:xfrm>
            <a:off x="517021" y="3469772"/>
            <a:ext cx="720482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fr-FR" dirty="0">
                <a:solidFill>
                  <a:schemeClr val="tx2">
                    <a:lumMod val="50000"/>
                  </a:schemeClr>
                </a:solidFill>
                <a:latin typeface="Bookman Old Style" panose="02050604050505020204" pitchFamily="18" charset="0"/>
              </a:rPr>
              <a:t>Mail: sian@aslcn1.it</a:t>
            </a:r>
          </a:p>
          <a:p>
            <a:pPr>
              <a:lnSpc>
                <a:spcPct val="150000"/>
              </a:lnSpc>
            </a:pPr>
            <a:r>
              <a:rPr lang="fr-FR" dirty="0">
                <a:solidFill>
                  <a:schemeClr val="tx2">
                    <a:lumMod val="50000"/>
                  </a:schemeClr>
                </a:solidFill>
                <a:latin typeface="Bookman Old Style" panose="02050604050505020204" pitchFamily="18" charset="0"/>
              </a:rPr>
              <a:t>Pec: dip.prevenzione.aslcn1@legalmail.it</a:t>
            </a:r>
          </a:p>
          <a:p>
            <a:pPr>
              <a:lnSpc>
                <a:spcPct val="150000"/>
              </a:lnSpc>
            </a:pPr>
            <a:r>
              <a:rPr lang="fr-FR" dirty="0" err="1">
                <a:solidFill>
                  <a:schemeClr val="tx2">
                    <a:lumMod val="50000"/>
                  </a:schemeClr>
                </a:solidFill>
                <a:latin typeface="Bookman Old Style" panose="02050604050505020204" pitchFamily="18" charset="0"/>
              </a:rPr>
              <a:t>Telefono</a:t>
            </a:r>
            <a:r>
              <a:rPr lang="fr-FR" dirty="0">
                <a:solidFill>
                  <a:schemeClr val="tx2">
                    <a:lumMod val="50000"/>
                  </a:schemeClr>
                </a:solidFill>
                <a:latin typeface="Bookman Old Style" panose="02050604050505020204" pitchFamily="18" charset="0"/>
              </a:rPr>
              <a:t>: 0171 450691</a:t>
            </a:r>
          </a:p>
          <a:p>
            <a:pPr>
              <a:lnSpc>
                <a:spcPct val="150000"/>
              </a:lnSpc>
            </a:pPr>
            <a:r>
              <a:rPr lang="fr-FR" dirty="0">
                <a:solidFill>
                  <a:schemeClr val="tx2">
                    <a:lumMod val="50000"/>
                  </a:schemeClr>
                </a:solidFill>
                <a:latin typeface="Bookman Old Style" panose="02050604050505020204" pitchFamily="18" charset="0"/>
              </a:rPr>
              <a:t>Fax: 0171 450162</a:t>
            </a:r>
          </a:p>
        </p:txBody>
      </p:sp>
    </p:spTree>
    <p:extLst>
      <p:ext uri="{BB962C8B-B14F-4D97-AF65-F5344CB8AC3E}">
        <p14:creationId xmlns:p14="http://schemas.microsoft.com/office/powerpoint/2010/main" val="2476606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993551"/>
            <a:ext cx="7772400" cy="1470025"/>
          </a:xfrm>
        </p:spPr>
        <p:txBody>
          <a:bodyPr>
            <a:normAutofit fontScale="90000"/>
          </a:bodyPr>
          <a:lstStyle/>
          <a:p>
            <a:pPr algn="ctr"/>
            <a:r>
              <a:rPr lang="it-IT" sz="4800" dirty="0" smtClean="0">
                <a:solidFill>
                  <a:schemeClr val="bg1"/>
                </a:solidFill>
                <a:latin typeface="Bookman Old Style" panose="02050604050505020204" pitchFamily="18" charset="0"/>
              </a:rPr>
              <a:t>GRAZIE PER L’ATTENZIONE</a:t>
            </a:r>
            <a:endParaRPr lang="it-IT" sz="4800" dirty="0">
              <a:solidFill>
                <a:schemeClr val="bg1"/>
              </a:solidFill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6474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2000" dirty="0" smtClean="0">
                <a:solidFill>
                  <a:schemeClr val="tx2"/>
                </a:solidFill>
                <a:latin typeface="Bookman Old Style" panose="02050604050505020204" pitchFamily="18" charset="0"/>
              </a:rPr>
              <a:t>OKKIO ALLA SALUTE, ASL CN1, 2019</a:t>
            </a:r>
            <a:endParaRPr lang="it-IT" sz="2000" dirty="0">
              <a:solidFill>
                <a:schemeClr val="tx2"/>
              </a:solidFill>
              <a:latin typeface="Bookman Old Style" panose="02050604050505020204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498" y="1395146"/>
            <a:ext cx="4141900" cy="28093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5589" y="3991006"/>
            <a:ext cx="4496423" cy="26907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4697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2000" dirty="0" smtClean="0">
                <a:solidFill>
                  <a:schemeClr val="tx2"/>
                </a:solidFill>
                <a:latin typeface="Bookman Old Style" panose="02050604050505020204" pitchFamily="18" charset="0"/>
              </a:rPr>
              <a:t>OKKIO ALLA SALUTE, ASL CN1, 2019</a:t>
            </a:r>
            <a:endParaRPr lang="it-IT" sz="2000" dirty="0">
              <a:solidFill>
                <a:schemeClr val="tx2"/>
              </a:solidFill>
              <a:latin typeface="Bookman Old Style" panose="02050604050505020204" pitchFamily="18" charset="0"/>
            </a:endParaRP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141" y="2179179"/>
            <a:ext cx="7793658" cy="32520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01011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2000" dirty="0" smtClean="0">
                <a:solidFill>
                  <a:schemeClr val="tx2"/>
                </a:solidFill>
                <a:latin typeface="Bookman Old Style" panose="02050604050505020204" pitchFamily="18" charset="0"/>
              </a:rPr>
              <a:t>OKKIO ALLA SALUTE, ASL CN1, 2019</a:t>
            </a:r>
            <a:endParaRPr lang="it-IT" sz="2000" dirty="0">
              <a:solidFill>
                <a:schemeClr val="tx2"/>
              </a:solidFill>
              <a:latin typeface="Bookman Old Style" panose="02050604050505020204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954"/>
          <a:stretch/>
        </p:blipFill>
        <p:spPr bwMode="auto">
          <a:xfrm>
            <a:off x="457199" y="2012205"/>
            <a:ext cx="3508049" cy="31581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5455" y="2012205"/>
            <a:ext cx="3424758" cy="31848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43705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2000" dirty="0" smtClean="0">
                <a:solidFill>
                  <a:schemeClr val="tx2"/>
                </a:solidFill>
                <a:latin typeface="Bookman Old Style" panose="02050604050505020204" pitchFamily="18" charset="0"/>
              </a:rPr>
              <a:t>OKKIO ALLA SALUTE, ASL CN1, 2019</a:t>
            </a:r>
            <a:endParaRPr lang="it-IT" sz="2000" dirty="0">
              <a:solidFill>
                <a:schemeClr val="tx2"/>
              </a:solidFill>
              <a:latin typeface="Bookman Old Style" panose="02050604050505020204" pitchFamily="18" charset="0"/>
            </a:endParaRPr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706" y="2170633"/>
            <a:ext cx="7823681" cy="28830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82679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2000" dirty="0" smtClean="0">
                <a:solidFill>
                  <a:schemeClr val="tx2"/>
                </a:solidFill>
                <a:latin typeface="Bookman Old Style" panose="02050604050505020204" pitchFamily="18" charset="0"/>
              </a:rPr>
              <a:t>HBSC, PIEMONTE, 2018</a:t>
            </a:r>
            <a:endParaRPr lang="it-IT" sz="2000" dirty="0">
              <a:solidFill>
                <a:schemeClr val="tx2"/>
              </a:solidFill>
              <a:latin typeface="Bookman Old Style" panose="02050604050505020204" pitchFamily="18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9243" y="1975183"/>
            <a:ext cx="6306796" cy="20268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2948" y="4572001"/>
            <a:ext cx="6293091" cy="15810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55783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2000" dirty="0" smtClean="0">
                <a:solidFill>
                  <a:schemeClr val="tx2"/>
                </a:solidFill>
                <a:latin typeface="Bookman Old Style" panose="02050604050505020204" pitchFamily="18" charset="0"/>
              </a:rPr>
              <a:t>HBSC, PIEMONTE, 2018</a:t>
            </a:r>
            <a:endParaRPr lang="it-IT" sz="2000" dirty="0">
              <a:solidFill>
                <a:schemeClr val="tx2"/>
              </a:solidFill>
              <a:latin typeface="Bookman Old Style" panose="02050604050505020204" pitchFamily="18" charset="0"/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6689" y="1644870"/>
            <a:ext cx="5579056" cy="22605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6688" y="4178894"/>
            <a:ext cx="5543505" cy="21279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86569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2000" dirty="0" smtClean="0">
                <a:solidFill>
                  <a:schemeClr val="tx2"/>
                </a:solidFill>
                <a:latin typeface="Bookman Old Style" panose="02050604050505020204" pitchFamily="18" charset="0"/>
              </a:rPr>
              <a:t>HBSC, PIEMONTE, 2018</a:t>
            </a:r>
            <a:endParaRPr lang="it-IT" sz="2000" dirty="0">
              <a:solidFill>
                <a:schemeClr val="tx2"/>
              </a:solidFill>
              <a:latin typeface="Bookman Old Style" panose="02050604050505020204" pitchFamily="18" charset="0"/>
            </a:endParaRPr>
          </a:p>
        </p:txBody>
      </p:sp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660" y="1879930"/>
            <a:ext cx="7298718" cy="40679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82009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o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820</TotalTime>
  <Words>497</Words>
  <Application>Microsoft Office PowerPoint</Application>
  <PresentationFormat>Presentazione su schermo (4:3)</PresentationFormat>
  <Paragraphs>59</Paragraphs>
  <Slides>24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24</vt:i4>
      </vt:variant>
    </vt:vector>
  </HeadingPairs>
  <TitlesOfParts>
    <vt:vector size="25" baseType="lpstr">
      <vt:lpstr>Tema di Office</vt:lpstr>
      <vt:lpstr>ABITUDINI ALIMENTARI DI BAMBINI E RAGAZZI</vt:lpstr>
      <vt:lpstr>LE SORVEGLIANZE</vt:lpstr>
      <vt:lpstr>OKKIO ALLA SALUTE, ASL CN1, 2019</vt:lpstr>
      <vt:lpstr>OKKIO ALLA SALUTE, ASL CN1, 2019</vt:lpstr>
      <vt:lpstr>OKKIO ALLA SALUTE, ASL CN1, 2019</vt:lpstr>
      <vt:lpstr>OKKIO ALLA SALUTE, ASL CN1, 2019</vt:lpstr>
      <vt:lpstr>HBSC, PIEMONTE, 2018</vt:lpstr>
      <vt:lpstr>HBSC, PIEMONTE, 2018</vt:lpstr>
      <vt:lpstr>HBSC, PIEMONTE, 2018</vt:lpstr>
      <vt:lpstr>HBSC, PIEMONTE, 2018</vt:lpstr>
      <vt:lpstr>HBSC, PIEMONTE, 2018</vt:lpstr>
      <vt:lpstr>L’IMPORTANZA DI FRUTTA E VERDURA</vt:lpstr>
      <vt:lpstr>UNA SANA ALIMENTAZIONE</vt:lpstr>
      <vt:lpstr>UN PASTO SANO</vt:lpstr>
      <vt:lpstr>SPERIMENTIAMO LE ATTIVITÀ</vt:lpstr>
      <vt:lpstr>SONDAGGIO</vt:lpstr>
      <vt:lpstr>Presentazione standard di PowerPoint</vt:lpstr>
      <vt:lpstr>LA RICETTA</vt:lpstr>
      <vt:lpstr>VALUTARE LE RICETTE</vt:lpstr>
      <vt:lpstr>INTERVENTO ASL</vt:lpstr>
      <vt:lpstr>RICETTARIO</vt:lpstr>
      <vt:lpstr>GIORNATA DELLA FRUTTA</vt:lpstr>
      <vt:lpstr>I NOSTRI CONTATTI</vt:lpstr>
      <vt:lpstr>GRAZIE PER L’ATTENZIONE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di PowerPoint</dc:title>
  <dc:creator>Alessandro Casetta</dc:creator>
  <cp:lastModifiedBy>Sara Mattalia</cp:lastModifiedBy>
  <cp:revision>62</cp:revision>
  <dcterms:created xsi:type="dcterms:W3CDTF">2014-03-13T10:22:43Z</dcterms:created>
  <dcterms:modified xsi:type="dcterms:W3CDTF">2021-10-21T09:19:23Z</dcterms:modified>
</cp:coreProperties>
</file>