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9" r:id="rId3"/>
    <p:sldId id="282" r:id="rId4"/>
    <p:sldId id="268" r:id="rId5"/>
    <p:sldId id="280" r:id="rId6"/>
    <p:sldId id="283" r:id="rId7"/>
    <p:sldId id="284" r:id="rId8"/>
    <p:sldId id="285" r:id="rId9"/>
    <p:sldId id="286" r:id="rId10"/>
    <p:sldId id="287" r:id="rId11"/>
    <p:sldId id="288" r:id="rId12"/>
  </p:sldIdLst>
  <p:sldSz cx="12188825" cy="6858000"/>
  <p:notesSz cx="6858000" cy="9144000"/>
  <p:custDataLst>
    <p:tags r:id="rId15"/>
  </p:custDataLst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80" d="100"/>
          <a:sy n="80" d="100"/>
        </p:scale>
        <p:origin x="378" y="3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28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B994D4-F7FD-4015-9821-8DB71671C185}" type="datetime1">
              <a:rPr lang="it-IT" smtClean="0"/>
              <a:t>04/10/2021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EF9295-9BB3-452D-B3C0-B3B3884DB4CA}" type="datetime1">
              <a:rPr lang="it-IT" smtClean="0"/>
              <a:t>04/10/2021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3821A9-1C31-4760-BDBC-9A0BA471B1B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NOTA: per sostituire un'immagine selezionarla ed eliminarla, quindi usare l'icona Inserisci immagine per sostituirla con l'immagine desiderata.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9040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90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3279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384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6502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1953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8300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3599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9833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748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E31AE6-019E-428A-B241-97892B30E985}" type="datetime1">
              <a:rPr lang="it-IT" smtClean="0"/>
              <a:t>04/10/2021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BE57FC-4DCF-495E-8C66-42D51A416AC3}" type="datetime1">
              <a:rPr lang="it-IT" smtClean="0"/>
              <a:t>04/10/2021</a:t>
            </a:fld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3B37E1-33F5-42DE-BA43-DAE91EEF4BE9}" type="datetime1">
              <a:rPr lang="it-IT" smtClean="0"/>
              <a:t>04/10/2021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cxnSp>
        <p:nvCxnSpPr>
          <p:cNvPr id="11" name="Connettore diritto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nettore diritto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969A08-2ED8-41C6-91CD-00B2F470309F}" type="datetime1">
              <a:rPr lang="it-IT" smtClean="0"/>
              <a:t>04/10/2021</a:t>
            </a:fld>
            <a:endParaRPr lang="it-IT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710D30-FF5B-4A81-B5DA-A308A64A355D}" type="datetime1">
              <a:rPr lang="it-IT" smtClean="0"/>
              <a:t>04/10/2021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A959B9-0208-4BAE-97F3-C2F8D15E1BB5}" type="datetime1">
              <a:rPr lang="it-IT" smtClean="0"/>
              <a:t>04/10/2021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 con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100" strike="noStrike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1" name="Segnaposto immagine 10" descr="Segnaposto vuoto per aggiungere un'immagine. Fare clic sul segnaposto e selezionare l'immagine che si vuole aggiungere.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2" name="Segnaposto immagine 10" descr="Segnaposto vuoto per aggiungere un'immagine. Fare clic sul segnaposto e selezionare l'immagine che si vuole aggiungere.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3" name="Segnaposto immagine 10" descr="Segnaposto vuoto per aggiungere un'immagine. Fare clic sul segnaposto e selezionare l'immagine che si vuole aggiungere.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8054A4-3AF0-4046-A3E2-15DBDC93D8E2}" type="datetime1">
              <a:rPr lang="it-IT" smtClean="0"/>
              <a:t>04/10/2021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 alternativa con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4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11" name="Segnaposto immagine 10" descr="Segnaposto vuoto per aggiungere un'immagine. Fare clic sul segnaposto e selezionare l'immagine che si vuole aggiungere.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2" name="Segnaposto immagine 10" descr="Segnaposto vuoto per aggiungere un'immagine. Fare clic sul segnaposto e selezionare l'immagine che si vuole aggiungere.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3" name="Segnaposto immagine 10" descr="Segnaposto vuoto per aggiungere un'immagine. Fare clic sul segnaposto e selezionare l'immagine che si vuole aggiungere.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9A8F94-B111-4261-8E68-2357FC88E287}" type="datetime1">
              <a:rPr lang="it-IT" smtClean="0"/>
              <a:t>04/10/2021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500753-1630-4CEA-A442-EE39DD9D6437}" type="datetime1">
              <a:rPr lang="it-IT" smtClean="0"/>
              <a:t>04/10/2021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contenut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4" name="Segnaposto immagine 1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>
              <a:buNone/>
              <a:defRPr sz="1600"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cxnSp>
        <p:nvCxnSpPr>
          <p:cNvPr id="8" name="Connettore diritto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nettore diritto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464A24-4B5E-479A-98B5-9A7119491515}" type="datetime1">
              <a:rPr lang="it-IT" smtClean="0"/>
              <a:t>04/10/2021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41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3E7CCF-A2D2-4DEA-88F1-8C1D91314DCB}" type="datetime1">
              <a:rPr lang="it-IT" smtClean="0"/>
              <a:t>04/10/2021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B63AD9-25FE-4CDF-A7E7-14C0A7DDDB2B}" type="datetime1">
              <a:rPr lang="it-IT" smtClean="0"/>
              <a:t>04/10/2021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D82807-D07F-4AB1-8C1D-F41BE2EC4CFF}" type="datetime1">
              <a:rPr lang="it-IT" smtClean="0"/>
              <a:t>04/10/2021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6233A3-BFAE-47D6-A637-6EC525BE273C}" type="datetime1">
              <a:rPr lang="it-IT" smtClean="0"/>
              <a:t>04/10/2021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cxnSp>
        <p:nvCxnSpPr>
          <p:cNvPr id="8" name="Connettore diritto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nettore diritto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7247911F-2EF1-4F64-B00C-57ED1D1CAFEE}" type="datetime1">
              <a:rPr lang="it-IT" smtClean="0"/>
              <a:t>04/10/2021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25A965E-3C11-4F28-82DC-E30D63FAC43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sz="4400" dirty="0" smtClean="0"/>
              <a:t>Ricettario della classe _________</a:t>
            </a:r>
            <a:endParaRPr lang="it-IT" sz="4400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Anno scolastico 2021-2022</a:t>
            </a:r>
            <a:endParaRPr lang="it-IT" dirty="0"/>
          </a:p>
        </p:txBody>
      </p:sp>
      <p:pic>
        <p:nvPicPr>
          <p:cNvPr id="7" name="Segnaposto immagine 6" descr="Cestino pieno di mele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Segnaposto immagine 8" descr="Fetta di torta di mele su un piatto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Sottotitolo 4"/>
          <p:cNvSpPr txBox="1">
            <a:spLocks/>
          </p:cNvSpPr>
          <p:nvPr/>
        </p:nvSpPr>
        <p:spPr>
          <a:xfrm>
            <a:off x="1269876" y="155048"/>
            <a:ext cx="9144000" cy="4572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Progetto OKKIO al cuoco di classe</a:t>
            </a:r>
            <a:endParaRPr lang="it-IT" dirty="0"/>
          </a:p>
        </p:txBody>
      </p:sp>
      <p:pic>
        <p:nvPicPr>
          <p:cNvPr id="4" name="Segnaposto immagine 3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1678" r="167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Nome ricetta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it-IT" dirty="0" smtClean="0"/>
              <a:t>Nome cuoco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35607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Ingredienti e procedimento</a:t>
            </a:r>
            <a:endParaRPr lang="it-IT" dirty="0"/>
          </a:p>
        </p:txBody>
      </p:sp>
      <p:sp>
        <p:nvSpPr>
          <p:cNvPr id="4" name="Segnaposto immagine 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95612" y="1643063"/>
            <a:ext cx="2954784" cy="4529137"/>
          </a:xfrm>
        </p:spPr>
        <p:txBody>
          <a:bodyPr rtlCol="0"/>
          <a:lstStyle/>
          <a:p>
            <a:pPr rtl="0"/>
            <a:r>
              <a:rPr lang="it-IT" dirty="0" smtClean="0"/>
              <a:t>Ingrediente 1</a:t>
            </a:r>
          </a:p>
          <a:p>
            <a:pPr rtl="0"/>
            <a:r>
              <a:rPr lang="it-IT" dirty="0" smtClean="0"/>
              <a:t>Ingrediente 2</a:t>
            </a:r>
          </a:p>
          <a:p>
            <a:pPr rtl="0"/>
            <a:r>
              <a:rPr lang="it-IT" dirty="0" smtClean="0"/>
              <a:t>Ingrediente 3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094412" y="1643063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Inserire le istruzioni per la preparazione.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64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Indice delle ricette a base di frutta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Nome ricetta – nome cuoco - pagina</a:t>
            </a:r>
            <a:endParaRPr lang="it-IT" dirty="0" smtClean="0"/>
          </a:p>
          <a:p>
            <a:pPr rtl="0"/>
            <a:r>
              <a:rPr lang="it-IT" dirty="0" smtClean="0"/>
              <a:t>Nome ricetta – nome cuoco - pagina</a:t>
            </a:r>
            <a:endParaRPr lang="it-IT" dirty="0" smtClean="0"/>
          </a:p>
          <a:p>
            <a:pPr rtl="0"/>
            <a:r>
              <a:rPr lang="it-IT" dirty="0" smtClean="0"/>
              <a:t>Nome ricetta – nome cuoco - pagina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62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Indice delle ricette a base di verdura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Nome ricetta – nome cuoco – pagina</a:t>
            </a:r>
          </a:p>
          <a:p>
            <a:pPr rtl="0"/>
            <a:r>
              <a:rPr lang="it-IT" dirty="0" smtClean="0"/>
              <a:t>Nome ricetta – nome cuoco – pagina</a:t>
            </a:r>
          </a:p>
          <a:p>
            <a:pPr rtl="0"/>
            <a:r>
              <a:rPr lang="it-IT" dirty="0" smtClean="0"/>
              <a:t>Nome ricetta – nome cuoco - pagina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294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Nome ricetta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it-IT" dirty="0" smtClean="0"/>
              <a:t>Nome cuoco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4973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Ingredienti e procedimento</a:t>
            </a:r>
            <a:endParaRPr lang="it-IT" dirty="0"/>
          </a:p>
        </p:txBody>
      </p:sp>
      <p:sp>
        <p:nvSpPr>
          <p:cNvPr id="4" name="Segnaposto immagine 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95612" y="1643063"/>
            <a:ext cx="2954784" cy="4529137"/>
          </a:xfrm>
        </p:spPr>
        <p:txBody>
          <a:bodyPr rtlCol="0"/>
          <a:lstStyle/>
          <a:p>
            <a:pPr rtl="0"/>
            <a:r>
              <a:rPr lang="it-IT" dirty="0" smtClean="0"/>
              <a:t>Ingrediente 1</a:t>
            </a:r>
          </a:p>
          <a:p>
            <a:pPr rtl="0"/>
            <a:r>
              <a:rPr lang="it-IT" dirty="0" smtClean="0"/>
              <a:t>Ingrediente 2</a:t>
            </a:r>
          </a:p>
          <a:p>
            <a:pPr rtl="0"/>
            <a:r>
              <a:rPr lang="it-IT" dirty="0" smtClean="0"/>
              <a:t>Ingrediente 3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094412" y="1643063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Inserire le istruzioni per la preparazione.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40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Nome ricetta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it-IT" dirty="0" smtClean="0"/>
              <a:t>Nome cuoco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66916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Ingredienti e procedimento</a:t>
            </a:r>
            <a:endParaRPr lang="it-IT" dirty="0"/>
          </a:p>
        </p:txBody>
      </p:sp>
      <p:sp>
        <p:nvSpPr>
          <p:cNvPr id="4" name="Segnaposto immagine 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95612" y="1643063"/>
            <a:ext cx="2954784" cy="4529137"/>
          </a:xfrm>
        </p:spPr>
        <p:txBody>
          <a:bodyPr rtlCol="0"/>
          <a:lstStyle/>
          <a:p>
            <a:pPr rtl="0"/>
            <a:r>
              <a:rPr lang="it-IT" dirty="0" smtClean="0"/>
              <a:t>Ingrediente 1</a:t>
            </a:r>
          </a:p>
          <a:p>
            <a:pPr rtl="0"/>
            <a:r>
              <a:rPr lang="it-IT" dirty="0" smtClean="0"/>
              <a:t>Ingrediente 2</a:t>
            </a:r>
          </a:p>
          <a:p>
            <a:pPr rtl="0"/>
            <a:r>
              <a:rPr lang="it-IT" dirty="0" smtClean="0"/>
              <a:t>Ingrediente 3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094412" y="1643063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Inserire le istruzioni per la preparazione.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444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Nome ricetta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it-IT" dirty="0" smtClean="0"/>
              <a:t>Nome cuoco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71225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Ingredienti e procedimento</a:t>
            </a:r>
            <a:endParaRPr lang="it-IT" dirty="0"/>
          </a:p>
        </p:txBody>
      </p:sp>
      <p:sp>
        <p:nvSpPr>
          <p:cNvPr id="4" name="Segnaposto immagine 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95612" y="1643063"/>
            <a:ext cx="2954784" cy="4529137"/>
          </a:xfrm>
        </p:spPr>
        <p:txBody>
          <a:bodyPr rtlCol="0"/>
          <a:lstStyle/>
          <a:p>
            <a:pPr rtl="0"/>
            <a:r>
              <a:rPr lang="it-IT" dirty="0" smtClean="0"/>
              <a:t>Ingrediente 1</a:t>
            </a:r>
          </a:p>
          <a:p>
            <a:pPr rtl="0"/>
            <a:r>
              <a:rPr lang="it-IT" dirty="0" smtClean="0"/>
              <a:t>Ingrediente 2</a:t>
            </a:r>
          </a:p>
          <a:p>
            <a:pPr rtl="0"/>
            <a:r>
              <a:rPr lang="it-IT" dirty="0" smtClean="0"/>
              <a:t>Ingrediente 3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094412" y="1643063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Inserire le istruzioni per la preparazione.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311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lta cucina 16: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5015_TF02901023_TF02901023.potx" id="{128E11FB-7DB7-4CDF-944F-0FFC905288CF}" vid="{D210D7AF-23FC-470D-91D7-E73B86610619}"/>
    </a:ext>
  </a:extLst>
</a:theme>
</file>

<file path=ppt/theme/theme2.xml><?xml version="1.0" encoding="utf-8"?>
<a:theme xmlns:a="http://schemas.openxmlformats.org/drawingml/2006/main" name="Tema di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Cibo dalla preparazione alla presentazione (widescreen)</Template>
  <TotalTime>7</TotalTime>
  <Words>180</Words>
  <Application>Microsoft Office PowerPoint</Application>
  <PresentationFormat>Personalizzato</PresentationFormat>
  <Paragraphs>51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Arial</vt:lpstr>
      <vt:lpstr>Cambria</vt:lpstr>
      <vt:lpstr>Alta cucina 16:9</vt:lpstr>
      <vt:lpstr>Ricettario della classe _________</vt:lpstr>
      <vt:lpstr>Indice delle ricette a base di frutta</vt:lpstr>
      <vt:lpstr>Indice delle ricette a base di verdura</vt:lpstr>
      <vt:lpstr>Nome ricetta</vt:lpstr>
      <vt:lpstr>Ingredienti e procedimento</vt:lpstr>
      <vt:lpstr>Nome ricetta</vt:lpstr>
      <vt:lpstr>Ingredienti e procedimento</vt:lpstr>
      <vt:lpstr>Nome ricetta</vt:lpstr>
      <vt:lpstr>Ingredienti e procedimento</vt:lpstr>
      <vt:lpstr>Nome ricetta</vt:lpstr>
      <vt:lpstr>Ingredienti e procedimento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Ricettario della classe _________</dc:title>
  <dc:creator>ASUS</dc:creator>
  <cp:lastModifiedBy>ASUS</cp:lastModifiedBy>
  <cp:revision>1</cp:revision>
  <dcterms:created xsi:type="dcterms:W3CDTF">2021-10-04T07:58:23Z</dcterms:created>
  <dcterms:modified xsi:type="dcterms:W3CDTF">2021-10-04T08:06:14Z</dcterms:modified>
</cp:coreProperties>
</file>