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10"/>
  </p:notesMasterIdLst>
  <p:sldIdLst>
    <p:sldId id="561" r:id="rId3"/>
    <p:sldId id="562" r:id="rId4"/>
    <p:sldId id="563" r:id="rId5"/>
    <p:sldId id="574" r:id="rId6"/>
    <p:sldId id="575" r:id="rId7"/>
    <p:sldId id="564" r:id="rId8"/>
    <p:sldId id="477"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869"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CAB6207-7C38-FE04-7B11-0BA496A78DD7}" name="Utente guest" initials="Ug" userId="S::urn:spo:anon#a8d76a8a2a4092ae51351e19c457d3d80f43d9a9b4a402b26f271019bdeb7634::" providerId="AD"/>
  <p188:author id="{87B9FC08-46EE-F610-EC89-38BB1F3DE060}" name="Luca Pilosu" initials="LP" userId="Luca Pilosu" providerId="None"/>
  <p188:author id="{A26EFB7F-27C7-F1CE-159E-8E20FCA9D69B}" name="Silvia Dorato" initials="SD" userId="S::silvia.dorato@compagniadisanpaolo.it::798e3ce8-356d-4b69-828f-b626bfcedd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uca Pilosu" initials="LP" lastIdx="14" clrIdx="0">
    <p:extLst>
      <p:ext uri="{19B8F6BF-5375-455C-9EA6-DF929625EA0E}">
        <p15:presenceInfo xmlns:p15="http://schemas.microsoft.com/office/powerpoint/2012/main" userId="Luca Pilosu" providerId="None"/>
      </p:ext>
    </p:extLst>
  </p:cmAuthor>
  <p:cmAuthor id="2" name="Silvia Dorato" initials="SD" lastIdx="1" clrIdx="1">
    <p:extLst>
      <p:ext uri="{19B8F6BF-5375-455C-9EA6-DF929625EA0E}">
        <p15:presenceInfo xmlns:p15="http://schemas.microsoft.com/office/powerpoint/2012/main" userId="S::silvia.dorato@compagniadisanpaolo.it::798e3ce8-356d-4b69-828f-b626bfcedd38" providerId="AD"/>
      </p:ext>
    </p:extLst>
  </p:cmAuthor>
  <p:cmAuthor id="3" name="Utente guest" initials="Ug" lastIdx="4" clrIdx="2">
    <p:extLst>
      <p:ext uri="{19B8F6BF-5375-455C-9EA6-DF929625EA0E}">
        <p15:presenceInfo xmlns:p15="http://schemas.microsoft.com/office/powerpoint/2012/main" userId="S::urn:spo:anon#225615f5d5b83caea7b23cba1643c0ca176bf8d904d1ca903d3e6149d28559d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FD2"/>
    <a:srgbClr val="F0F6FD"/>
    <a:srgbClr val="333333"/>
    <a:srgbClr val="0591D2"/>
    <a:srgbClr val="FA9494"/>
    <a:srgbClr val="006B9D"/>
    <a:srgbClr val="FCFCFC"/>
    <a:srgbClr val="2683C6"/>
    <a:srgbClr val="87D9FF"/>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Stile con tema 2 - Color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11" autoAdjust="0"/>
    <p:restoredTop sz="94660"/>
  </p:normalViewPr>
  <p:slideViewPr>
    <p:cSldViewPr snapToGrid="0">
      <p:cViewPr varScale="1">
        <p:scale>
          <a:sx n="39" d="100"/>
          <a:sy n="39" d="100"/>
        </p:scale>
        <p:origin x="912" y="20"/>
      </p:cViewPr>
      <p:guideLst>
        <p:guide orient="horz" pos="2160"/>
        <p:guide pos="86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2-12T08:58:32.834"/>
    </inkml:context>
    <inkml:brush xml:id="br0">
      <inkml:brushProperty name="width" value="0.05" units="cm"/>
      <inkml:brushProperty name="height" value="0.05" units="cm"/>
      <inkml:brushProperty name="color" value="#CFCB2F"/>
    </inkml:brush>
  </inkml:definitions>
  <inkml:trace contextRef="#ctx0" brushRef="#br0">1 0 24575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5.840"/>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6.05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6.52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7.02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7.244"/>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7.861"/>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8.409"/>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8.810"/>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2-12T08:58:33.537"/>
    </inkml:context>
    <inkml:brush xml:id="br0">
      <inkml:brushProperty name="width" value="0.05" units="cm"/>
      <inkml:brushProperty name="height" value="0.05" units="cm"/>
      <inkml:brushProperty name="color" value="#CFCB2F"/>
    </inkml:brush>
  </inkml:definitions>
  <inkml:trace contextRef="#ctx0" brushRef="#br0">1 0 24575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2-12T08:59:43.651"/>
    </inkml:context>
    <inkml:brush xml:id="br0">
      <inkml:brushProperty name="width" value="0.05" units="cm"/>
      <inkml:brushProperty name="height" value="0.05" units="cm"/>
      <inkml:brushProperty name="color" value="#CFCB2F"/>
    </inkml:brush>
  </inkml:definitions>
  <inkml:trace contextRef="#ctx0" brushRef="#br0">0 1 24575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2-12T08:59:54.463"/>
    </inkml:context>
    <inkml:brush xml:id="br0">
      <inkml:brushProperty name="width" value="0.05" units="cm"/>
      <inkml:brushProperty name="height" value="0.05" units="cm"/>
      <inkml:brushProperty name="color" value="#CFCB2F"/>
    </inkml:brush>
  </inkml:definitions>
  <inkml:trace contextRef="#ctx0" brushRef="#br0">0 1 24575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01.651"/>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02.20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1.79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2.64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12T09:01:14.984"/>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EE86B8-4478-447A-A2C9-E1432683C207}" type="datetimeFigureOut">
              <a:rPr lang="it-IT" smtClean="0"/>
              <a:t>04/01/2023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9D5B57-A1E0-41B5-AF3D-9AC074A4E237}" type="slidenum">
              <a:rPr lang="it-IT" smtClean="0"/>
              <a:t>‹N›</a:t>
            </a:fld>
            <a:endParaRPr lang="it-IT"/>
          </a:p>
        </p:txBody>
      </p:sp>
    </p:spTree>
    <p:extLst>
      <p:ext uri="{BB962C8B-B14F-4D97-AF65-F5344CB8AC3E}">
        <p14:creationId xmlns:p14="http://schemas.microsoft.com/office/powerpoint/2010/main" val="241747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F1C1219-413C-4CFB-A89E-A3671B9D2284}"/>
              </a:ext>
            </a:extLst>
          </p:cNvPr>
          <p:cNvSpPr/>
          <p:nvPr userDrawn="1"/>
        </p:nvSpPr>
        <p:spPr>
          <a:xfrm>
            <a:off x="528497" y="525540"/>
            <a:ext cx="5785544" cy="578478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p>
        </p:txBody>
      </p:sp>
      <p:pic>
        <p:nvPicPr>
          <p:cNvPr id="3" name="Immagine 2">
            <a:extLst>
              <a:ext uri="{FF2B5EF4-FFF2-40B4-BE49-F238E27FC236}">
                <a16:creationId xmlns:a16="http://schemas.microsoft.com/office/drawing/2014/main" id="{780D333C-BCAA-4651-85F9-DC61E3EBFBBD}"/>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9659260" y="0"/>
            <a:ext cx="253274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7720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65D7367-0513-46D7-A404-7BD9A396EFB9}"/>
              </a:ext>
            </a:extLst>
          </p:cNvPr>
          <p:cNvSpPr/>
          <p:nvPr userDrawn="1"/>
        </p:nvSpPr>
        <p:spPr>
          <a:xfrm>
            <a:off x="528497" y="525540"/>
            <a:ext cx="5785544" cy="578478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p>
        </p:txBody>
      </p:sp>
      <p:pic>
        <p:nvPicPr>
          <p:cNvPr id="3" name="Immagine 2">
            <a:extLst>
              <a:ext uri="{FF2B5EF4-FFF2-40B4-BE49-F238E27FC236}">
                <a16:creationId xmlns:a16="http://schemas.microsoft.com/office/drawing/2014/main" id="{5921C93E-4AC0-49B3-870A-6FD9C37AF3B6}"/>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9659260" y="0"/>
            <a:ext cx="253274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162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in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864C37A-1F68-4118-877B-0785BF56BDB1}"/>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CB1AB150-7A6B-4507-802D-BC1F3936741F}"/>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CAFE42BA-9F74-4922-AA48-E32552C68549}"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Tree>
    <p:extLst>
      <p:ext uri="{BB962C8B-B14F-4D97-AF65-F5344CB8AC3E}">
        <p14:creationId xmlns:p14="http://schemas.microsoft.com/office/powerpoint/2010/main" val="1086800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ina con riquadro">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A9BD006-3754-45D0-93C1-671E894886F7}"/>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8853681B-3AF8-4BEC-86A5-FCC6A61CA6EF}"/>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F1BDA50B-8146-405F-886E-2BF9505BADC1}"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
        <p:nvSpPr>
          <p:cNvPr id="4" name="Rettangolo 3">
            <a:extLst>
              <a:ext uri="{FF2B5EF4-FFF2-40B4-BE49-F238E27FC236}">
                <a16:creationId xmlns:a16="http://schemas.microsoft.com/office/drawing/2014/main" id="{F60CA6A5-EF8C-4F51-9DE0-B0C46A182FF3}"/>
              </a:ext>
            </a:extLst>
          </p:cNvPr>
          <p:cNvSpPr/>
          <p:nvPr userDrawn="1"/>
        </p:nvSpPr>
        <p:spPr>
          <a:xfrm>
            <a:off x="528497" y="536128"/>
            <a:ext cx="5785544" cy="5784783"/>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p>
        </p:txBody>
      </p:sp>
    </p:spTree>
    <p:extLst>
      <p:ext uri="{BB962C8B-B14F-4D97-AF65-F5344CB8AC3E}">
        <p14:creationId xmlns:p14="http://schemas.microsoft.com/office/powerpoint/2010/main" val="4231903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ina con riquadro - cultur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D8003E4D-4D39-4FEA-8776-2CEA339DB400}"/>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5065C169-DF09-4019-BB3B-FDBD4A8F208A}"/>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864F8B4A-A84B-494C-9A4C-2A513DC95325}"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
        <p:nvSpPr>
          <p:cNvPr id="4" name="Rettangolo 3">
            <a:extLst>
              <a:ext uri="{FF2B5EF4-FFF2-40B4-BE49-F238E27FC236}">
                <a16:creationId xmlns:a16="http://schemas.microsoft.com/office/drawing/2014/main" id="{82D1A5D0-F079-48BB-8529-158F668CA372}"/>
              </a:ext>
            </a:extLst>
          </p:cNvPr>
          <p:cNvSpPr/>
          <p:nvPr userDrawn="1"/>
        </p:nvSpPr>
        <p:spPr>
          <a:xfrm>
            <a:off x="548713" y="536128"/>
            <a:ext cx="5785544" cy="578478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p>
        </p:txBody>
      </p:sp>
    </p:spTree>
    <p:extLst>
      <p:ext uri="{BB962C8B-B14F-4D97-AF65-F5344CB8AC3E}">
        <p14:creationId xmlns:p14="http://schemas.microsoft.com/office/powerpoint/2010/main" val="2986274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ina con riquadro - cultur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1EB805C2-0D3B-4583-8D4D-041CC7B1B018}"/>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9625"/>
            <a:ext cx="12192000" cy="685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D3C32293-3E05-4269-96D7-F15EFE0C165F}"/>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0019CE65-E86E-47DB-937D-6E69DBB65D3B}"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
        <p:nvSpPr>
          <p:cNvPr id="4" name="Rettangolo 3">
            <a:extLst>
              <a:ext uri="{FF2B5EF4-FFF2-40B4-BE49-F238E27FC236}">
                <a16:creationId xmlns:a16="http://schemas.microsoft.com/office/drawing/2014/main" id="{32CA56E8-FDA6-4FAC-AC2E-84F609A443CE}"/>
              </a:ext>
            </a:extLst>
          </p:cNvPr>
          <p:cNvSpPr/>
          <p:nvPr userDrawn="1"/>
        </p:nvSpPr>
        <p:spPr>
          <a:xfrm>
            <a:off x="528497" y="525540"/>
            <a:ext cx="5785544" cy="578478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p>
        </p:txBody>
      </p:sp>
      <p:sp>
        <p:nvSpPr>
          <p:cNvPr id="5" name="Rettangolo 4">
            <a:extLst>
              <a:ext uri="{FF2B5EF4-FFF2-40B4-BE49-F238E27FC236}">
                <a16:creationId xmlns:a16="http://schemas.microsoft.com/office/drawing/2014/main" id="{5000988B-51A1-4C2B-BB1A-06B54090E6E9}"/>
              </a:ext>
            </a:extLst>
          </p:cNvPr>
          <p:cNvSpPr/>
          <p:nvPr userDrawn="1"/>
        </p:nvSpPr>
        <p:spPr>
          <a:xfrm>
            <a:off x="528497" y="518802"/>
            <a:ext cx="5785544" cy="58136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solidFill>
                <a:schemeClr val="accent2"/>
              </a:solidFill>
            </a:endParaRPr>
          </a:p>
        </p:txBody>
      </p:sp>
    </p:spTree>
    <p:extLst>
      <p:ext uri="{BB962C8B-B14F-4D97-AF65-F5344CB8AC3E}">
        <p14:creationId xmlns:p14="http://schemas.microsoft.com/office/powerpoint/2010/main" val="102495797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pagina con riquadro - cultur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9B5868F8-838A-49E8-AD07-E3E0CC9EB5E3}"/>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9625"/>
            <a:ext cx="12192000" cy="685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380A07E0-F532-4194-84DC-FD844A5B0387}"/>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76B20548-5DA3-4240-94C6-7BA0D0F3B19C}"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
        <p:nvSpPr>
          <p:cNvPr id="4" name="Rettangolo 3">
            <a:extLst>
              <a:ext uri="{FF2B5EF4-FFF2-40B4-BE49-F238E27FC236}">
                <a16:creationId xmlns:a16="http://schemas.microsoft.com/office/drawing/2014/main" id="{2D3F5C58-7AF8-4702-8A7A-26C254F7494A}"/>
              </a:ext>
            </a:extLst>
          </p:cNvPr>
          <p:cNvSpPr/>
          <p:nvPr userDrawn="1"/>
        </p:nvSpPr>
        <p:spPr>
          <a:xfrm>
            <a:off x="528497" y="525540"/>
            <a:ext cx="5785544" cy="578478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p>
        </p:txBody>
      </p:sp>
      <p:sp>
        <p:nvSpPr>
          <p:cNvPr id="5" name="Rettangolo 4">
            <a:extLst>
              <a:ext uri="{FF2B5EF4-FFF2-40B4-BE49-F238E27FC236}">
                <a16:creationId xmlns:a16="http://schemas.microsoft.com/office/drawing/2014/main" id="{7E90AC59-2012-4571-9E91-7722F98FC1DA}"/>
              </a:ext>
            </a:extLst>
          </p:cNvPr>
          <p:cNvSpPr/>
          <p:nvPr userDrawn="1"/>
        </p:nvSpPr>
        <p:spPr>
          <a:xfrm>
            <a:off x="528497" y="518802"/>
            <a:ext cx="5785544" cy="581365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416" eaLnBrk="1" fontAlgn="auto" hangingPunct="1">
              <a:spcBef>
                <a:spcPts val="0"/>
              </a:spcBef>
              <a:spcAft>
                <a:spcPts val="0"/>
              </a:spcAft>
              <a:defRPr/>
            </a:pPr>
            <a:endParaRPr lang="it-IT" sz="2400">
              <a:solidFill>
                <a:schemeClr val="accent2"/>
              </a:solidFill>
            </a:endParaRPr>
          </a:p>
        </p:txBody>
      </p:sp>
    </p:spTree>
    <p:extLst>
      <p:ext uri="{BB962C8B-B14F-4D97-AF65-F5344CB8AC3E}">
        <p14:creationId xmlns:p14="http://schemas.microsoft.com/office/powerpoint/2010/main" val="3388839415"/>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ina grafico">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58AD6686-75CA-4410-949B-D9F5F4597E91}"/>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44D03384-B44D-43CE-8CE3-6B642FA05D3D}"/>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084572F4-FCB2-41E7-B452-81E37DC97367}"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
        <p:nvSpPr>
          <p:cNvPr id="4" name="object 2">
            <a:extLst>
              <a:ext uri="{FF2B5EF4-FFF2-40B4-BE49-F238E27FC236}">
                <a16:creationId xmlns:a16="http://schemas.microsoft.com/office/drawing/2014/main" id="{A5BB7F5D-739A-4350-AC4C-3679F9D45BDE}"/>
              </a:ext>
            </a:extLst>
          </p:cNvPr>
          <p:cNvSpPr/>
          <p:nvPr userDrawn="1"/>
        </p:nvSpPr>
        <p:spPr>
          <a:xfrm>
            <a:off x="0" y="0"/>
            <a:ext cx="10416868" cy="1489991"/>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solidFill>
        </p:spPr>
        <p:txBody>
          <a:bodyPr lIns="0" tIns="0" rIns="0" bIns="0"/>
          <a:lstStyle/>
          <a:p>
            <a:pPr defTabSz="609416" eaLnBrk="1" fontAlgn="auto" hangingPunct="1">
              <a:spcBef>
                <a:spcPts val="0"/>
              </a:spcBef>
              <a:spcAft>
                <a:spcPts val="0"/>
              </a:spcAft>
              <a:defRPr/>
            </a:pPr>
            <a:endParaRPr sz="2400">
              <a:latin typeface="+mn-lt"/>
            </a:endParaRPr>
          </a:p>
        </p:txBody>
      </p:sp>
    </p:spTree>
    <p:extLst>
      <p:ext uri="{BB962C8B-B14F-4D97-AF65-F5344CB8AC3E}">
        <p14:creationId xmlns:p14="http://schemas.microsoft.com/office/powerpoint/2010/main" val="2731571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7A7FC0D2-1A01-4E86-AA67-5441DBF5378F}"/>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1829080" y="6421975"/>
            <a:ext cx="362920" cy="43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634376CD-3E62-456C-B579-564E36288923}"/>
              </a:ext>
            </a:extLst>
          </p:cNvPr>
          <p:cNvSpPr txBox="1">
            <a:spLocks noChangeArrowheads="1"/>
          </p:cNvSpPr>
          <p:nvPr userDrawn="1"/>
        </p:nvSpPr>
        <p:spPr bwMode="auto">
          <a:xfrm>
            <a:off x="11943636" y="6694371"/>
            <a:ext cx="287833" cy="154004"/>
          </a:xfrm>
          <a:prstGeom prst="rect">
            <a:avLst/>
          </a:prstGeom>
          <a:noFill/>
          <a:ln>
            <a:noFill/>
          </a:ln>
        </p:spPr>
        <p:txBody>
          <a:bodyPr lIns="0" tIns="0" rIns="0" bIns="0"/>
          <a:lstStyle/>
          <a:p>
            <a:pPr algn="ctr" eaLnBrk="1" hangingPunct="1">
              <a:defRPr/>
            </a:pPr>
            <a:fld id="{19639EC3-B413-41A9-88F7-A38BAB62DB3A}" type="slidenum">
              <a:rPr lang="it-IT" altLang="it-IT" sz="788">
                <a:latin typeface="Myriad Pro" panose="020B0503030403020204" pitchFamily="34" charset="0"/>
              </a:rPr>
              <a:pPr algn="ctr" eaLnBrk="1" hangingPunct="1">
                <a:defRPr/>
              </a:pPr>
              <a:t>‹N›</a:t>
            </a:fld>
            <a:endParaRPr lang="it-IT" altLang="it-IT" sz="788">
              <a:latin typeface="Myriad Pro" panose="020B0503030403020204" pitchFamily="34" charset="0"/>
            </a:endParaRPr>
          </a:p>
        </p:txBody>
      </p:sp>
    </p:spTree>
    <p:extLst>
      <p:ext uri="{BB962C8B-B14F-4D97-AF65-F5344CB8AC3E}">
        <p14:creationId xmlns:p14="http://schemas.microsoft.com/office/powerpoint/2010/main" val="832791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668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95CCE6F3-C17E-4B57-B2CC-582B4B79B7A2}" type="datetimeFigureOut">
              <a:rPr lang="it-IT" smtClean="0"/>
              <a:t>04/01/2023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3FDC00A-6897-42E4-8E52-5DC0852DCBD1}" type="slidenum">
              <a:rPr lang="it-IT" smtClean="0"/>
              <a:t>‹N›</a:t>
            </a:fld>
            <a:endParaRPr lang="it-IT"/>
          </a:p>
        </p:txBody>
      </p:sp>
    </p:spTree>
    <p:extLst>
      <p:ext uri="{BB962C8B-B14F-4D97-AF65-F5344CB8AC3E}">
        <p14:creationId xmlns:p14="http://schemas.microsoft.com/office/powerpoint/2010/main" val="191984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in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E348616A-C82D-4704-B121-56E67F451E64}"/>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9DC59711-84EE-48D7-8EF2-FD66BB03E0D6}"/>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CAC25304-1070-4A02-A548-D073C74E9C69}" type="slidenum">
              <a:rPr lang="it-IT" altLang="it-IT" sz="788">
                <a:latin typeface="Myriad Pro" pitchFamily="34" charset="0"/>
              </a:rPr>
              <a:pPr algn="ctr" eaLnBrk="1" hangingPunct="1"/>
              <a:t>‹N›</a:t>
            </a:fld>
            <a:endParaRPr lang="it-IT" altLang="it-IT" sz="788">
              <a:latin typeface="Myriad Pro" pitchFamily="34" charset="0"/>
            </a:endParaRPr>
          </a:p>
        </p:txBody>
      </p:sp>
    </p:spTree>
    <p:extLst>
      <p:ext uri="{BB962C8B-B14F-4D97-AF65-F5344CB8AC3E}">
        <p14:creationId xmlns:p14="http://schemas.microsoft.com/office/powerpoint/2010/main" val="380351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ina con riquadro">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1AE3B7A8-5862-41C9-B887-F9A1AAFD0F71}"/>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257AFAA2-5DA7-4E98-8A89-19E4B8ACF8B9}"/>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694E7A11-BAA2-4D31-B5F0-8921D39735A3}" type="slidenum">
              <a:rPr lang="it-IT" altLang="it-IT" sz="788">
                <a:latin typeface="Myriad Pro" pitchFamily="34" charset="0"/>
              </a:rPr>
              <a:pPr algn="ctr" eaLnBrk="1" hangingPunct="1"/>
              <a:t>‹N›</a:t>
            </a:fld>
            <a:endParaRPr lang="it-IT" altLang="it-IT" sz="788">
              <a:latin typeface="Myriad Pro" pitchFamily="34" charset="0"/>
            </a:endParaRPr>
          </a:p>
        </p:txBody>
      </p:sp>
      <p:sp>
        <p:nvSpPr>
          <p:cNvPr id="4" name="Rettangolo 3">
            <a:extLst>
              <a:ext uri="{FF2B5EF4-FFF2-40B4-BE49-F238E27FC236}">
                <a16:creationId xmlns:a16="http://schemas.microsoft.com/office/drawing/2014/main" id="{4D5170CF-E0CF-4F59-AD5A-1072FA61487D}"/>
              </a:ext>
            </a:extLst>
          </p:cNvPr>
          <p:cNvSpPr/>
          <p:nvPr userDrawn="1"/>
        </p:nvSpPr>
        <p:spPr>
          <a:xfrm>
            <a:off x="528497" y="536128"/>
            <a:ext cx="5785544" cy="5784783"/>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p>
        </p:txBody>
      </p:sp>
    </p:spTree>
    <p:extLst>
      <p:ext uri="{BB962C8B-B14F-4D97-AF65-F5344CB8AC3E}">
        <p14:creationId xmlns:p14="http://schemas.microsoft.com/office/powerpoint/2010/main" val="157826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ina con riquadro - cultur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25BE8093-763B-42DD-A363-927EE1DA7641}"/>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4834F8D8-3F1C-446B-BB5B-4263F384941C}"/>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30D4C416-0502-4A9F-AC66-CE9D3BD4133B}" type="slidenum">
              <a:rPr lang="it-IT" altLang="it-IT" sz="788">
                <a:latin typeface="Myriad Pro" pitchFamily="34" charset="0"/>
              </a:rPr>
              <a:pPr algn="ctr" eaLnBrk="1" hangingPunct="1"/>
              <a:t>‹N›</a:t>
            </a:fld>
            <a:endParaRPr lang="it-IT" altLang="it-IT" sz="788">
              <a:latin typeface="Myriad Pro" pitchFamily="34" charset="0"/>
            </a:endParaRPr>
          </a:p>
        </p:txBody>
      </p:sp>
      <p:sp>
        <p:nvSpPr>
          <p:cNvPr id="4" name="Rettangolo 3">
            <a:extLst>
              <a:ext uri="{FF2B5EF4-FFF2-40B4-BE49-F238E27FC236}">
                <a16:creationId xmlns:a16="http://schemas.microsoft.com/office/drawing/2014/main" id="{CB3705E8-8AC4-40D0-8F38-23AB2F3B6854}"/>
              </a:ext>
            </a:extLst>
          </p:cNvPr>
          <p:cNvSpPr/>
          <p:nvPr userDrawn="1"/>
        </p:nvSpPr>
        <p:spPr>
          <a:xfrm>
            <a:off x="548713" y="536128"/>
            <a:ext cx="5785544" cy="578478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p>
        </p:txBody>
      </p:sp>
    </p:spTree>
    <p:extLst>
      <p:ext uri="{BB962C8B-B14F-4D97-AF65-F5344CB8AC3E}">
        <p14:creationId xmlns:p14="http://schemas.microsoft.com/office/powerpoint/2010/main" val="223114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ina con riquadro - cultur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D36E9CC8-7B2B-48A9-9F32-75811A7D4DB5}"/>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9625"/>
            <a:ext cx="12192000" cy="685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AED6349D-E387-4C64-BCCB-FDB178502144}"/>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2615A205-420B-4429-B0A2-E926639CB5B1}" type="slidenum">
              <a:rPr lang="it-IT" altLang="it-IT" sz="788">
                <a:latin typeface="Myriad Pro" pitchFamily="34" charset="0"/>
              </a:rPr>
              <a:pPr algn="ctr" eaLnBrk="1" hangingPunct="1"/>
              <a:t>‹N›</a:t>
            </a:fld>
            <a:endParaRPr lang="it-IT" altLang="it-IT" sz="788">
              <a:latin typeface="Myriad Pro" pitchFamily="34" charset="0"/>
            </a:endParaRPr>
          </a:p>
        </p:txBody>
      </p:sp>
      <p:sp>
        <p:nvSpPr>
          <p:cNvPr id="4" name="Rettangolo 3">
            <a:extLst>
              <a:ext uri="{FF2B5EF4-FFF2-40B4-BE49-F238E27FC236}">
                <a16:creationId xmlns:a16="http://schemas.microsoft.com/office/drawing/2014/main" id="{006821DA-905E-4781-99F3-6F4B57A15370}"/>
              </a:ext>
            </a:extLst>
          </p:cNvPr>
          <p:cNvSpPr/>
          <p:nvPr userDrawn="1"/>
        </p:nvSpPr>
        <p:spPr>
          <a:xfrm>
            <a:off x="528497" y="525540"/>
            <a:ext cx="5785544" cy="578478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p>
        </p:txBody>
      </p:sp>
      <p:sp>
        <p:nvSpPr>
          <p:cNvPr id="5" name="Rettangolo 4">
            <a:extLst>
              <a:ext uri="{FF2B5EF4-FFF2-40B4-BE49-F238E27FC236}">
                <a16:creationId xmlns:a16="http://schemas.microsoft.com/office/drawing/2014/main" id="{D879A8BA-0C58-4508-9315-08B2832F51C3}"/>
              </a:ext>
            </a:extLst>
          </p:cNvPr>
          <p:cNvSpPr/>
          <p:nvPr userDrawn="1"/>
        </p:nvSpPr>
        <p:spPr>
          <a:xfrm>
            <a:off x="528497" y="518802"/>
            <a:ext cx="5785544" cy="58136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solidFill>
                <a:schemeClr val="accent2"/>
              </a:solidFill>
            </a:endParaRPr>
          </a:p>
        </p:txBody>
      </p:sp>
    </p:spTree>
    <p:extLst>
      <p:ext uri="{BB962C8B-B14F-4D97-AF65-F5344CB8AC3E}">
        <p14:creationId xmlns:p14="http://schemas.microsoft.com/office/powerpoint/2010/main" val="25754627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pagina con riquadro - cultur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7720EDA1-5B9A-4BEF-8709-F4BEB1EEBD7A}"/>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9625"/>
            <a:ext cx="12192000" cy="685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BB85EAF5-DB3E-4F42-861E-DDBF9341FF57}"/>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F148962E-742C-42BB-914E-66C1B9491B5D}" type="slidenum">
              <a:rPr lang="it-IT" altLang="it-IT" sz="788">
                <a:latin typeface="Myriad Pro" pitchFamily="34" charset="0"/>
              </a:rPr>
              <a:pPr algn="ctr" eaLnBrk="1" hangingPunct="1"/>
              <a:t>‹N›</a:t>
            </a:fld>
            <a:endParaRPr lang="it-IT" altLang="it-IT" sz="788">
              <a:latin typeface="Myriad Pro" pitchFamily="34" charset="0"/>
            </a:endParaRPr>
          </a:p>
        </p:txBody>
      </p:sp>
      <p:sp>
        <p:nvSpPr>
          <p:cNvPr id="4" name="Rettangolo 3">
            <a:extLst>
              <a:ext uri="{FF2B5EF4-FFF2-40B4-BE49-F238E27FC236}">
                <a16:creationId xmlns:a16="http://schemas.microsoft.com/office/drawing/2014/main" id="{96B37B4F-B6DD-4C59-89A8-E72AFF512AAB}"/>
              </a:ext>
            </a:extLst>
          </p:cNvPr>
          <p:cNvSpPr/>
          <p:nvPr userDrawn="1"/>
        </p:nvSpPr>
        <p:spPr>
          <a:xfrm>
            <a:off x="528497" y="525540"/>
            <a:ext cx="5785544" cy="578478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p>
        </p:txBody>
      </p:sp>
      <p:sp>
        <p:nvSpPr>
          <p:cNvPr id="5" name="Rettangolo 4">
            <a:extLst>
              <a:ext uri="{FF2B5EF4-FFF2-40B4-BE49-F238E27FC236}">
                <a16:creationId xmlns:a16="http://schemas.microsoft.com/office/drawing/2014/main" id="{6AAACF15-089E-4034-AD1C-1B35BF532517}"/>
              </a:ext>
            </a:extLst>
          </p:cNvPr>
          <p:cNvSpPr/>
          <p:nvPr userDrawn="1"/>
        </p:nvSpPr>
        <p:spPr>
          <a:xfrm>
            <a:off x="528497" y="518802"/>
            <a:ext cx="5785544" cy="581365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508" eaLnBrk="1" fontAlgn="auto" hangingPunct="1">
              <a:spcBef>
                <a:spcPts val="0"/>
              </a:spcBef>
              <a:spcAft>
                <a:spcPts val="0"/>
              </a:spcAft>
              <a:defRPr/>
            </a:pPr>
            <a:endParaRPr lang="it-IT" sz="2400">
              <a:solidFill>
                <a:schemeClr val="accent2"/>
              </a:solidFill>
            </a:endParaRPr>
          </a:p>
        </p:txBody>
      </p:sp>
    </p:spTree>
    <p:extLst>
      <p:ext uri="{BB962C8B-B14F-4D97-AF65-F5344CB8AC3E}">
        <p14:creationId xmlns:p14="http://schemas.microsoft.com/office/powerpoint/2010/main" val="2425207122"/>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ina grafico">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DB326CE7-683E-417B-AB66-4716CB7D745C}"/>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A41F6780-7163-4BD6-9C80-A84F0FB7015A}"/>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82C85DAE-6B36-46F0-9742-3D9E5F9DE4D2}" type="slidenum">
              <a:rPr lang="it-IT" altLang="it-IT" sz="788">
                <a:latin typeface="Myriad Pro" pitchFamily="34" charset="0"/>
              </a:rPr>
              <a:pPr algn="ctr" eaLnBrk="1" hangingPunct="1"/>
              <a:t>‹N›</a:t>
            </a:fld>
            <a:endParaRPr lang="it-IT" altLang="it-IT" sz="788">
              <a:latin typeface="Myriad Pro" pitchFamily="34" charset="0"/>
            </a:endParaRPr>
          </a:p>
        </p:txBody>
      </p:sp>
      <p:sp>
        <p:nvSpPr>
          <p:cNvPr id="4" name="object 2">
            <a:extLst>
              <a:ext uri="{FF2B5EF4-FFF2-40B4-BE49-F238E27FC236}">
                <a16:creationId xmlns:a16="http://schemas.microsoft.com/office/drawing/2014/main" id="{DCA20605-5FEB-4018-800C-DBA22627FC01}"/>
              </a:ext>
            </a:extLst>
          </p:cNvPr>
          <p:cNvSpPr/>
          <p:nvPr userDrawn="1"/>
        </p:nvSpPr>
        <p:spPr>
          <a:xfrm>
            <a:off x="0" y="0"/>
            <a:ext cx="10416868" cy="1489991"/>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solidFill>
        </p:spPr>
        <p:txBody>
          <a:bodyPr lIns="0" tIns="0" rIns="0" bIns="0"/>
          <a:lstStyle/>
          <a:p>
            <a:pPr defTabSz="609508" eaLnBrk="1" fontAlgn="auto" hangingPunct="1">
              <a:spcBef>
                <a:spcPts val="0"/>
              </a:spcBef>
              <a:spcAft>
                <a:spcPts val="0"/>
              </a:spcAft>
              <a:defRPr/>
            </a:pPr>
            <a:endParaRPr sz="2400">
              <a:latin typeface="+mn-lt"/>
            </a:endParaRPr>
          </a:p>
        </p:txBody>
      </p:sp>
    </p:spTree>
    <p:extLst>
      <p:ext uri="{BB962C8B-B14F-4D97-AF65-F5344CB8AC3E}">
        <p14:creationId xmlns:p14="http://schemas.microsoft.com/office/powerpoint/2010/main" val="437861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AC277D25-E343-4F9A-9F05-A70E17B433F4}"/>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1829080" y="6421975"/>
            <a:ext cx="362920" cy="43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2B579B86-73F2-4270-8DD9-957D1D4F62CC}"/>
              </a:ext>
            </a:extLst>
          </p:cNvPr>
          <p:cNvSpPr txBox="1">
            <a:spLocks noChangeArrowheads="1"/>
          </p:cNvSpPr>
          <p:nvPr userDrawn="1"/>
        </p:nvSpPr>
        <p:spPr bwMode="auto">
          <a:xfrm>
            <a:off x="11943636" y="6694371"/>
            <a:ext cx="287833" cy="15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1" hangingPunct="1"/>
            <a:fld id="{02F344D2-6FFF-422B-9D50-01018AAA2F40}" type="slidenum">
              <a:rPr lang="it-IT" altLang="it-IT" sz="788">
                <a:latin typeface="Myriad Pro" pitchFamily="34" charset="0"/>
              </a:rPr>
              <a:pPr algn="ctr" eaLnBrk="1" hangingPunct="1"/>
              <a:t>‹N›</a:t>
            </a:fld>
            <a:endParaRPr lang="it-IT" altLang="it-IT" sz="788">
              <a:latin typeface="Myriad Pro" pitchFamily="34" charset="0"/>
            </a:endParaRPr>
          </a:p>
        </p:txBody>
      </p:sp>
    </p:spTree>
    <p:extLst>
      <p:ext uri="{BB962C8B-B14F-4D97-AF65-F5344CB8AC3E}">
        <p14:creationId xmlns:p14="http://schemas.microsoft.com/office/powerpoint/2010/main" val="91096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66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3698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56226" rtl="0" eaLnBrk="0" fontAlgn="base" hangingPunct="0">
        <a:spcBef>
          <a:spcPct val="0"/>
        </a:spcBef>
        <a:spcAft>
          <a:spcPct val="0"/>
        </a:spcAft>
        <a:defRPr sz="4365" kern="1200">
          <a:solidFill>
            <a:schemeClr val="tx1"/>
          </a:solidFill>
          <a:latin typeface="+mj-lt"/>
          <a:ea typeface="+mj-ea"/>
          <a:cs typeface="+mj-cs"/>
        </a:defRPr>
      </a:lvl1pPr>
      <a:lvl2pPr algn="ctr" defTabSz="456226" rtl="0" eaLnBrk="0" fontAlgn="base" hangingPunct="0">
        <a:spcBef>
          <a:spcPct val="0"/>
        </a:spcBef>
        <a:spcAft>
          <a:spcPct val="0"/>
        </a:spcAft>
        <a:defRPr sz="4365">
          <a:solidFill>
            <a:schemeClr val="tx1"/>
          </a:solidFill>
          <a:latin typeface="Calibri" panose="020F0502020204030204" pitchFamily="34" charset="0"/>
        </a:defRPr>
      </a:lvl2pPr>
      <a:lvl3pPr algn="ctr" defTabSz="456226" rtl="0" eaLnBrk="0" fontAlgn="base" hangingPunct="0">
        <a:spcBef>
          <a:spcPct val="0"/>
        </a:spcBef>
        <a:spcAft>
          <a:spcPct val="0"/>
        </a:spcAft>
        <a:defRPr sz="4365">
          <a:solidFill>
            <a:schemeClr val="tx1"/>
          </a:solidFill>
          <a:latin typeface="Calibri" panose="020F0502020204030204" pitchFamily="34" charset="0"/>
        </a:defRPr>
      </a:lvl3pPr>
      <a:lvl4pPr algn="ctr" defTabSz="456226" rtl="0" eaLnBrk="0" fontAlgn="base" hangingPunct="0">
        <a:spcBef>
          <a:spcPct val="0"/>
        </a:spcBef>
        <a:spcAft>
          <a:spcPct val="0"/>
        </a:spcAft>
        <a:defRPr sz="4365">
          <a:solidFill>
            <a:schemeClr val="tx1"/>
          </a:solidFill>
          <a:latin typeface="Calibri" panose="020F0502020204030204" pitchFamily="34" charset="0"/>
        </a:defRPr>
      </a:lvl4pPr>
      <a:lvl5pPr algn="ctr" defTabSz="456226" rtl="0" eaLnBrk="0" fontAlgn="base" hangingPunct="0">
        <a:spcBef>
          <a:spcPct val="0"/>
        </a:spcBef>
        <a:spcAft>
          <a:spcPct val="0"/>
        </a:spcAft>
        <a:defRPr sz="4365">
          <a:solidFill>
            <a:schemeClr val="tx1"/>
          </a:solidFill>
          <a:latin typeface="Calibri" panose="020F0502020204030204" pitchFamily="34" charset="0"/>
        </a:defRPr>
      </a:lvl5pPr>
      <a:lvl6pPr marL="277200" algn="ctr" defTabSz="456226" rtl="0" fontAlgn="base">
        <a:spcBef>
          <a:spcPct val="0"/>
        </a:spcBef>
        <a:spcAft>
          <a:spcPct val="0"/>
        </a:spcAft>
        <a:defRPr sz="4365">
          <a:solidFill>
            <a:schemeClr val="tx1"/>
          </a:solidFill>
          <a:latin typeface="Calibri" panose="020F0502020204030204" pitchFamily="34" charset="0"/>
        </a:defRPr>
      </a:lvl6pPr>
      <a:lvl7pPr marL="554401" algn="ctr" defTabSz="456226" rtl="0" fontAlgn="base">
        <a:spcBef>
          <a:spcPct val="0"/>
        </a:spcBef>
        <a:spcAft>
          <a:spcPct val="0"/>
        </a:spcAft>
        <a:defRPr sz="4365">
          <a:solidFill>
            <a:schemeClr val="tx1"/>
          </a:solidFill>
          <a:latin typeface="Calibri" panose="020F0502020204030204" pitchFamily="34" charset="0"/>
        </a:defRPr>
      </a:lvl7pPr>
      <a:lvl8pPr marL="831601" algn="ctr" defTabSz="456226" rtl="0" fontAlgn="base">
        <a:spcBef>
          <a:spcPct val="0"/>
        </a:spcBef>
        <a:spcAft>
          <a:spcPct val="0"/>
        </a:spcAft>
        <a:defRPr sz="4365">
          <a:solidFill>
            <a:schemeClr val="tx1"/>
          </a:solidFill>
          <a:latin typeface="Calibri" panose="020F0502020204030204" pitchFamily="34" charset="0"/>
        </a:defRPr>
      </a:lvl8pPr>
      <a:lvl9pPr marL="1108801" algn="ctr" defTabSz="456226" rtl="0" fontAlgn="base">
        <a:spcBef>
          <a:spcPct val="0"/>
        </a:spcBef>
        <a:spcAft>
          <a:spcPct val="0"/>
        </a:spcAft>
        <a:defRPr sz="4365">
          <a:solidFill>
            <a:schemeClr val="tx1"/>
          </a:solidFill>
          <a:latin typeface="Calibri" panose="020F0502020204030204" pitchFamily="34" charset="0"/>
        </a:defRPr>
      </a:lvl9pPr>
    </p:titleStyle>
    <p:bodyStyle>
      <a:lvl1pPr marL="342650" indent="-342650" algn="l" defTabSz="456226" rtl="0" eaLnBrk="0" fontAlgn="base" hangingPunct="0">
        <a:spcBef>
          <a:spcPct val="20000"/>
        </a:spcBef>
        <a:spcAft>
          <a:spcPct val="0"/>
        </a:spcAft>
        <a:buFont typeface="Arial" panose="020B0604020202020204" pitchFamily="34" charset="0"/>
        <a:buChar char="•"/>
        <a:defRPr sz="3153" kern="1200">
          <a:solidFill>
            <a:schemeClr val="tx1"/>
          </a:solidFill>
          <a:latin typeface="+mn-lt"/>
          <a:ea typeface="+mn-ea"/>
          <a:cs typeface="+mn-cs"/>
        </a:defRPr>
      </a:lvl1pPr>
      <a:lvl2pPr marL="742089" indent="-284900" algn="l" defTabSz="456226" rtl="0" eaLnBrk="0" fontAlgn="base" hangingPunct="0">
        <a:spcBef>
          <a:spcPct val="20000"/>
        </a:spcBef>
        <a:spcAft>
          <a:spcPct val="0"/>
        </a:spcAft>
        <a:buFont typeface="Arial" panose="020B0604020202020204" pitchFamily="34" charset="0"/>
        <a:buChar char="–"/>
        <a:defRPr sz="2789" kern="1200">
          <a:solidFill>
            <a:schemeClr val="tx1"/>
          </a:solidFill>
          <a:latin typeface="+mn-lt"/>
          <a:ea typeface="+mn-ea"/>
          <a:cs typeface="+mn-cs"/>
        </a:defRPr>
      </a:lvl2pPr>
      <a:lvl3pPr marL="1142489" indent="-228113" algn="l" defTabSz="456226" rtl="0" eaLnBrk="0" fontAlgn="base" hangingPunct="0">
        <a:spcBef>
          <a:spcPct val="20000"/>
        </a:spcBef>
        <a:spcAft>
          <a:spcPct val="0"/>
        </a:spcAft>
        <a:buFont typeface="Arial" panose="020B0604020202020204" pitchFamily="34" charset="0"/>
        <a:buChar char="•"/>
        <a:defRPr sz="2365" kern="1200">
          <a:solidFill>
            <a:schemeClr val="tx1"/>
          </a:solidFill>
          <a:latin typeface="+mn-lt"/>
          <a:ea typeface="+mn-ea"/>
          <a:cs typeface="+mn-cs"/>
        </a:defRPr>
      </a:lvl3pPr>
      <a:lvl4pPr marL="1599677" indent="-228113" algn="l" defTabSz="456226" rtl="0" eaLnBrk="0" fontAlgn="base" hangingPunct="0">
        <a:spcBef>
          <a:spcPct val="20000"/>
        </a:spcBef>
        <a:spcAft>
          <a:spcPct val="0"/>
        </a:spcAft>
        <a:buFont typeface="Arial" panose="020B0604020202020204" pitchFamily="34" charset="0"/>
        <a:buChar char="–"/>
        <a:defRPr sz="1940" kern="1200">
          <a:solidFill>
            <a:schemeClr val="tx1"/>
          </a:solidFill>
          <a:latin typeface="+mn-lt"/>
          <a:ea typeface="+mn-ea"/>
          <a:cs typeface="+mn-cs"/>
        </a:defRPr>
      </a:lvl4pPr>
      <a:lvl5pPr marL="2056865" indent="-228113" algn="l" defTabSz="456226" rtl="0" eaLnBrk="0" fontAlgn="base" hangingPunct="0">
        <a:spcBef>
          <a:spcPct val="20000"/>
        </a:spcBef>
        <a:spcAft>
          <a:spcPct val="0"/>
        </a:spcAft>
        <a:buFont typeface="Arial" panose="020B0604020202020204" pitchFamily="34" charset="0"/>
        <a:buChar char="»"/>
        <a:defRPr sz="1940" kern="1200">
          <a:solidFill>
            <a:schemeClr val="tx1"/>
          </a:solidFill>
          <a:latin typeface="+mn-lt"/>
          <a:ea typeface="+mn-ea"/>
          <a:cs typeface="+mn-cs"/>
        </a:defRPr>
      </a:lvl5pPr>
      <a:lvl6pPr marL="2514221" indent="-228565" algn="l" defTabSz="457131" rtl="0" eaLnBrk="1" latinLnBrk="0" hangingPunct="1">
        <a:spcBef>
          <a:spcPct val="20000"/>
        </a:spcBef>
        <a:buFont typeface="Arial"/>
        <a:buChar char="•"/>
        <a:defRPr sz="2000" kern="1200">
          <a:solidFill>
            <a:schemeClr val="tx1"/>
          </a:solidFill>
          <a:latin typeface="+mn-lt"/>
          <a:ea typeface="+mn-ea"/>
          <a:cs typeface="+mn-cs"/>
        </a:defRPr>
      </a:lvl6pPr>
      <a:lvl7pPr marL="2971352" indent="-228565" algn="l" defTabSz="457131" rtl="0" eaLnBrk="1" latinLnBrk="0" hangingPunct="1">
        <a:spcBef>
          <a:spcPct val="20000"/>
        </a:spcBef>
        <a:buFont typeface="Arial"/>
        <a:buChar char="•"/>
        <a:defRPr sz="2000" kern="1200">
          <a:solidFill>
            <a:schemeClr val="tx1"/>
          </a:solidFill>
          <a:latin typeface="+mn-lt"/>
          <a:ea typeface="+mn-ea"/>
          <a:cs typeface="+mn-cs"/>
        </a:defRPr>
      </a:lvl7pPr>
      <a:lvl8pPr marL="3428483" indent="-228565" algn="l" defTabSz="457131" rtl="0" eaLnBrk="1" latinLnBrk="0" hangingPunct="1">
        <a:spcBef>
          <a:spcPct val="20000"/>
        </a:spcBef>
        <a:buFont typeface="Arial"/>
        <a:buChar char="•"/>
        <a:defRPr sz="2000" kern="1200">
          <a:solidFill>
            <a:schemeClr val="tx1"/>
          </a:solidFill>
          <a:latin typeface="+mn-lt"/>
          <a:ea typeface="+mn-ea"/>
          <a:cs typeface="+mn-cs"/>
        </a:defRPr>
      </a:lvl8pPr>
      <a:lvl9pPr marL="3885614" indent="-228565" algn="l" defTabSz="45713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131" rtl="0" eaLnBrk="1" latinLnBrk="0" hangingPunct="1">
        <a:defRPr sz="1799" kern="1200">
          <a:solidFill>
            <a:schemeClr val="tx1"/>
          </a:solidFill>
          <a:latin typeface="+mn-lt"/>
          <a:ea typeface="+mn-ea"/>
          <a:cs typeface="+mn-cs"/>
        </a:defRPr>
      </a:lvl1pPr>
      <a:lvl2pPr marL="457131" algn="l" defTabSz="457131" rtl="0" eaLnBrk="1" latinLnBrk="0" hangingPunct="1">
        <a:defRPr sz="1799" kern="1200">
          <a:solidFill>
            <a:schemeClr val="tx1"/>
          </a:solidFill>
          <a:latin typeface="+mn-lt"/>
          <a:ea typeface="+mn-ea"/>
          <a:cs typeface="+mn-cs"/>
        </a:defRPr>
      </a:lvl2pPr>
      <a:lvl3pPr marL="914262" algn="l" defTabSz="457131" rtl="0" eaLnBrk="1" latinLnBrk="0" hangingPunct="1">
        <a:defRPr sz="1799" kern="1200">
          <a:solidFill>
            <a:schemeClr val="tx1"/>
          </a:solidFill>
          <a:latin typeface="+mn-lt"/>
          <a:ea typeface="+mn-ea"/>
          <a:cs typeface="+mn-cs"/>
        </a:defRPr>
      </a:lvl3pPr>
      <a:lvl4pPr marL="1371394" algn="l" defTabSz="457131" rtl="0" eaLnBrk="1" latinLnBrk="0" hangingPunct="1">
        <a:defRPr sz="1799" kern="1200">
          <a:solidFill>
            <a:schemeClr val="tx1"/>
          </a:solidFill>
          <a:latin typeface="+mn-lt"/>
          <a:ea typeface="+mn-ea"/>
          <a:cs typeface="+mn-cs"/>
        </a:defRPr>
      </a:lvl4pPr>
      <a:lvl5pPr marL="1828524" algn="l" defTabSz="457131" rtl="0" eaLnBrk="1" latinLnBrk="0" hangingPunct="1">
        <a:defRPr sz="1799" kern="1200">
          <a:solidFill>
            <a:schemeClr val="tx1"/>
          </a:solidFill>
          <a:latin typeface="+mn-lt"/>
          <a:ea typeface="+mn-ea"/>
          <a:cs typeface="+mn-cs"/>
        </a:defRPr>
      </a:lvl5pPr>
      <a:lvl6pPr marL="2285656" algn="l" defTabSz="457131" rtl="0" eaLnBrk="1" latinLnBrk="0" hangingPunct="1">
        <a:defRPr sz="1799" kern="1200">
          <a:solidFill>
            <a:schemeClr val="tx1"/>
          </a:solidFill>
          <a:latin typeface="+mn-lt"/>
          <a:ea typeface="+mn-ea"/>
          <a:cs typeface="+mn-cs"/>
        </a:defRPr>
      </a:lvl6pPr>
      <a:lvl7pPr marL="2742787" algn="l" defTabSz="457131" rtl="0" eaLnBrk="1" latinLnBrk="0" hangingPunct="1">
        <a:defRPr sz="1799" kern="1200">
          <a:solidFill>
            <a:schemeClr val="tx1"/>
          </a:solidFill>
          <a:latin typeface="+mn-lt"/>
          <a:ea typeface="+mn-ea"/>
          <a:cs typeface="+mn-cs"/>
        </a:defRPr>
      </a:lvl7pPr>
      <a:lvl8pPr marL="3199918" algn="l" defTabSz="457131" rtl="0" eaLnBrk="1" latinLnBrk="0" hangingPunct="1">
        <a:defRPr sz="1799" kern="1200">
          <a:solidFill>
            <a:schemeClr val="tx1"/>
          </a:solidFill>
          <a:latin typeface="+mn-lt"/>
          <a:ea typeface="+mn-ea"/>
          <a:cs typeface="+mn-cs"/>
        </a:defRPr>
      </a:lvl8pPr>
      <a:lvl9pPr marL="3657049" algn="l" defTabSz="457131" rtl="0" eaLnBrk="1" latinLnBrk="0" hangingPunct="1">
        <a:defRPr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68561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ctr" defTabSz="455263" rtl="0" eaLnBrk="0" fontAlgn="base" hangingPunct="0">
        <a:spcBef>
          <a:spcPct val="0"/>
        </a:spcBef>
        <a:spcAft>
          <a:spcPct val="0"/>
        </a:spcAft>
        <a:defRPr sz="4305" kern="1200">
          <a:solidFill>
            <a:schemeClr val="tx1"/>
          </a:solidFill>
          <a:latin typeface="+mj-lt"/>
          <a:ea typeface="+mj-ea"/>
          <a:cs typeface="+mj-cs"/>
        </a:defRPr>
      </a:lvl1pPr>
      <a:lvl2pPr algn="ctr" defTabSz="455263" rtl="0" eaLnBrk="0" fontAlgn="base" hangingPunct="0">
        <a:spcBef>
          <a:spcPct val="0"/>
        </a:spcBef>
        <a:spcAft>
          <a:spcPct val="0"/>
        </a:spcAft>
        <a:defRPr sz="4305">
          <a:solidFill>
            <a:schemeClr val="tx1"/>
          </a:solidFill>
          <a:latin typeface="Calibri" panose="020F0502020204030204" pitchFamily="34" charset="0"/>
        </a:defRPr>
      </a:lvl2pPr>
      <a:lvl3pPr algn="ctr" defTabSz="455263" rtl="0" eaLnBrk="0" fontAlgn="base" hangingPunct="0">
        <a:spcBef>
          <a:spcPct val="0"/>
        </a:spcBef>
        <a:spcAft>
          <a:spcPct val="0"/>
        </a:spcAft>
        <a:defRPr sz="4305">
          <a:solidFill>
            <a:schemeClr val="tx1"/>
          </a:solidFill>
          <a:latin typeface="Calibri" panose="020F0502020204030204" pitchFamily="34" charset="0"/>
        </a:defRPr>
      </a:lvl3pPr>
      <a:lvl4pPr algn="ctr" defTabSz="455263" rtl="0" eaLnBrk="0" fontAlgn="base" hangingPunct="0">
        <a:spcBef>
          <a:spcPct val="0"/>
        </a:spcBef>
        <a:spcAft>
          <a:spcPct val="0"/>
        </a:spcAft>
        <a:defRPr sz="4305">
          <a:solidFill>
            <a:schemeClr val="tx1"/>
          </a:solidFill>
          <a:latin typeface="Calibri" panose="020F0502020204030204" pitchFamily="34" charset="0"/>
        </a:defRPr>
      </a:lvl4pPr>
      <a:lvl5pPr algn="ctr" defTabSz="455263" rtl="0" eaLnBrk="0" fontAlgn="base" hangingPunct="0">
        <a:spcBef>
          <a:spcPct val="0"/>
        </a:spcBef>
        <a:spcAft>
          <a:spcPct val="0"/>
        </a:spcAft>
        <a:defRPr sz="4305">
          <a:solidFill>
            <a:schemeClr val="tx1"/>
          </a:solidFill>
          <a:latin typeface="Calibri" panose="020F0502020204030204" pitchFamily="34" charset="0"/>
        </a:defRPr>
      </a:lvl5pPr>
      <a:lvl6pPr marL="277159" algn="ctr" defTabSz="456157" rtl="0" fontAlgn="base">
        <a:spcBef>
          <a:spcPct val="0"/>
        </a:spcBef>
        <a:spcAft>
          <a:spcPct val="0"/>
        </a:spcAft>
        <a:defRPr sz="4364">
          <a:solidFill>
            <a:schemeClr val="tx1"/>
          </a:solidFill>
          <a:latin typeface="Calibri" panose="020F0502020204030204" pitchFamily="34" charset="0"/>
        </a:defRPr>
      </a:lvl6pPr>
      <a:lvl7pPr marL="554318" algn="ctr" defTabSz="456157" rtl="0" fontAlgn="base">
        <a:spcBef>
          <a:spcPct val="0"/>
        </a:spcBef>
        <a:spcAft>
          <a:spcPct val="0"/>
        </a:spcAft>
        <a:defRPr sz="4364">
          <a:solidFill>
            <a:schemeClr val="tx1"/>
          </a:solidFill>
          <a:latin typeface="Calibri" panose="020F0502020204030204" pitchFamily="34" charset="0"/>
        </a:defRPr>
      </a:lvl7pPr>
      <a:lvl8pPr marL="831476" algn="ctr" defTabSz="456157" rtl="0" fontAlgn="base">
        <a:spcBef>
          <a:spcPct val="0"/>
        </a:spcBef>
        <a:spcAft>
          <a:spcPct val="0"/>
        </a:spcAft>
        <a:defRPr sz="4364">
          <a:solidFill>
            <a:schemeClr val="tx1"/>
          </a:solidFill>
          <a:latin typeface="Calibri" panose="020F0502020204030204" pitchFamily="34" charset="0"/>
        </a:defRPr>
      </a:lvl8pPr>
      <a:lvl9pPr marL="1108634" algn="ctr" defTabSz="456157" rtl="0" fontAlgn="base">
        <a:spcBef>
          <a:spcPct val="0"/>
        </a:spcBef>
        <a:spcAft>
          <a:spcPct val="0"/>
        </a:spcAft>
        <a:defRPr sz="4364">
          <a:solidFill>
            <a:schemeClr val="tx1"/>
          </a:solidFill>
          <a:latin typeface="Calibri" panose="020F0502020204030204" pitchFamily="34" charset="0"/>
        </a:defRPr>
      </a:lvl9pPr>
    </p:titleStyle>
    <p:bodyStyle>
      <a:lvl1pPr marL="341688" indent="-341688" algn="l" defTabSz="455263" rtl="0" eaLnBrk="0" fontAlgn="base" hangingPunct="0">
        <a:spcBef>
          <a:spcPct val="20000"/>
        </a:spcBef>
        <a:spcAft>
          <a:spcPct val="0"/>
        </a:spcAft>
        <a:buFont typeface="Arial" panose="020B0604020202020204" pitchFamily="34" charset="0"/>
        <a:buChar char="•"/>
        <a:defRPr sz="3153" kern="1200">
          <a:solidFill>
            <a:schemeClr val="tx1"/>
          </a:solidFill>
          <a:latin typeface="+mn-lt"/>
          <a:ea typeface="+mn-ea"/>
          <a:cs typeface="+mn-cs"/>
        </a:defRPr>
      </a:lvl1pPr>
      <a:lvl2pPr marL="741126" indent="-283938" algn="l" defTabSz="455263" rtl="0" eaLnBrk="0" fontAlgn="base" hangingPunct="0">
        <a:spcBef>
          <a:spcPct val="20000"/>
        </a:spcBef>
        <a:spcAft>
          <a:spcPct val="0"/>
        </a:spcAft>
        <a:buFont typeface="Arial" panose="020B0604020202020204" pitchFamily="34" charset="0"/>
        <a:buChar char="–"/>
        <a:defRPr sz="2728" kern="1200">
          <a:solidFill>
            <a:schemeClr val="tx1"/>
          </a:solidFill>
          <a:latin typeface="+mn-lt"/>
          <a:ea typeface="+mn-ea"/>
          <a:cs typeface="+mn-cs"/>
        </a:defRPr>
      </a:lvl2pPr>
      <a:lvl3pPr marL="1141526" indent="-227150" algn="l" defTabSz="455263" rtl="0" eaLnBrk="0" fontAlgn="base" hangingPunct="0">
        <a:spcBef>
          <a:spcPct val="20000"/>
        </a:spcBef>
        <a:spcAft>
          <a:spcPct val="0"/>
        </a:spcAft>
        <a:buFont typeface="Arial" panose="020B0604020202020204" pitchFamily="34" charset="0"/>
        <a:buChar char="•"/>
        <a:defRPr sz="2365" kern="1200">
          <a:solidFill>
            <a:schemeClr val="tx1"/>
          </a:solidFill>
          <a:latin typeface="+mn-lt"/>
          <a:ea typeface="+mn-ea"/>
          <a:cs typeface="+mn-cs"/>
        </a:defRPr>
      </a:lvl3pPr>
      <a:lvl4pPr marL="1598715" indent="-227150" algn="l" defTabSz="455263" rtl="0" eaLnBrk="0" fontAlgn="base" hangingPunct="0">
        <a:spcBef>
          <a:spcPct val="20000"/>
        </a:spcBef>
        <a:spcAft>
          <a:spcPct val="0"/>
        </a:spcAft>
        <a:buFont typeface="Arial" panose="020B0604020202020204" pitchFamily="34" charset="0"/>
        <a:buChar char="–"/>
        <a:defRPr sz="1880" kern="1200">
          <a:solidFill>
            <a:schemeClr val="tx1"/>
          </a:solidFill>
          <a:latin typeface="+mn-lt"/>
          <a:ea typeface="+mn-ea"/>
          <a:cs typeface="+mn-cs"/>
        </a:defRPr>
      </a:lvl4pPr>
      <a:lvl5pPr marL="2055903" indent="-227150" algn="l" defTabSz="455263" rtl="0" eaLnBrk="0" fontAlgn="base" hangingPunct="0">
        <a:spcBef>
          <a:spcPct val="20000"/>
        </a:spcBef>
        <a:spcAft>
          <a:spcPct val="0"/>
        </a:spcAft>
        <a:buFont typeface="Arial" panose="020B0604020202020204" pitchFamily="34" charset="0"/>
        <a:buChar char="»"/>
        <a:defRPr sz="1880" kern="1200">
          <a:solidFill>
            <a:schemeClr val="tx1"/>
          </a:solidFill>
          <a:latin typeface="+mn-lt"/>
          <a:ea typeface="+mn-ea"/>
          <a:cs typeface="+mn-cs"/>
        </a:defRPr>
      </a:lvl5pPr>
      <a:lvl6pPr marL="2513842" indent="-228531" algn="l" defTabSz="457062" rtl="0" eaLnBrk="1" latinLnBrk="0" hangingPunct="1">
        <a:spcBef>
          <a:spcPct val="20000"/>
        </a:spcBef>
        <a:buFont typeface="Arial"/>
        <a:buChar char="•"/>
        <a:defRPr sz="2000" kern="1200">
          <a:solidFill>
            <a:schemeClr val="tx1"/>
          </a:solidFill>
          <a:latin typeface="+mn-lt"/>
          <a:ea typeface="+mn-ea"/>
          <a:cs typeface="+mn-cs"/>
        </a:defRPr>
      </a:lvl6pPr>
      <a:lvl7pPr marL="2970905" indent="-228531" algn="l" defTabSz="457062" rtl="0" eaLnBrk="1" latinLnBrk="0" hangingPunct="1">
        <a:spcBef>
          <a:spcPct val="20000"/>
        </a:spcBef>
        <a:buFont typeface="Arial"/>
        <a:buChar char="•"/>
        <a:defRPr sz="2000" kern="1200">
          <a:solidFill>
            <a:schemeClr val="tx1"/>
          </a:solidFill>
          <a:latin typeface="+mn-lt"/>
          <a:ea typeface="+mn-ea"/>
          <a:cs typeface="+mn-cs"/>
        </a:defRPr>
      </a:lvl7pPr>
      <a:lvl8pPr marL="3427966" indent="-228531" algn="l" defTabSz="457062" rtl="0" eaLnBrk="1" latinLnBrk="0" hangingPunct="1">
        <a:spcBef>
          <a:spcPct val="20000"/>
        </a:spcBef>
        <a:buFont typeface="Arial"/>
        <a:buChar char="•"/>
        <a:defRPr sz="2000" kern="1200">
          <a:solidFill>
            <a:schemeClr val="tx1"/>
          </a:solidFill>
          <a:latin typeface="+mn-lt"/>
          <a:ea typeface="+mn-ea"/>
          <a:cs typeface="+mn-cs"/>
        </a:defRPr>
      </a:lvl8pPr>
      <a:lvl9pPr marL="3885029" indent="-228531" algn="l" defTabSz="45706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062" rtl="0" eaLnBrk="1" latinLnBrk="0" hangingPunct="1">
        <a:defRPr sz="1799" kern="1200">
          <a:solidFill>
            <a:schemeClr val="tx1"/>
          </a:solidFill>
          <a:latin typeface="+mn-lt"/>
          <a:ea typeface="+mn-ea"/>
          <a:cs typeface="+mn-cs"/>
        </a:defRPr>
      </a:lvl1pPr>
      <a:lvl2pPr marL="457062" algn="l" defTabSz="457062" rtl="0" eaLnBrk="1" latinLnBrk="0" hangingPunct="1">
        <a:defRPr sz="1799" kern="1200">
          <a:solidFill>
            <a:schemeClr val="tx1"/>
          </a:solidFill>
          <a:latin typeface="+mn-lt"/>
          <a:ea typeface="+mn-ea"/>
          <a:cs typeface="+mn-cs"/>
        </a:defRPr>
      </a:lvl2pPr>
      <a:lvl3pPr marL="914124" algn="l" defTabSz="457062" rtl="0" eaLnBrk="1" latinLnBrk="0" hangingPunct="1">
        <a:defRPr sz="1799" kern="1200">
          <a:solidFill>
            <a:schemeClr val="tx1"/>
          </a:solidFill>
          <a:latin typeface="+mn-lt"/>
          <a:ea typeface="+mn-ea"/>
          <a:cs typeface="+mn-cs"/>
        </a:defRPr>
      </a:lvl3pPr>
      <a:lvl4pPr marL="1371187" algn="l" defTabSz="457062" rtl="0" eaLnBrk="1" latinLnBrk="0" hangingPunct="1">
        <a:defRPr sz="1799" kern="1200">
          <a:solidFill>
            <a:schemeClr val="tx1"/>
          </a:solidFill>
          <a:latin typeface="+mn-lt"/>
          <a:ea typeface="+mn-ea"/>
          <a:cs typeface="+mn-cs"/>
        </a:defRPr>
      </a:lvl4pPr>
      <a:lvl5pPr marL="1828249" algn="l" defTabSz="457062" rtl="0" eaLnBrk="1" latinLnBrk="0" hangingPunct="1">
        <a:defRPr sz="1799" kern="1200">
          <a:solidFill>
            <a:schemeClr val="tx1"/>
          </a:solidFill>
          <a:latin typeface="+mn-lt"/>
          <a:ea typeface="+mn-ea"/>
          <a:cs typeface="+mn-cs"/>
        </a:defRPr>
      </a:lvl5pPr>
      <a:lvl6pPr marL="2285311" algn="l" defTabSz="457062" rtl="0" eaLnBrk="1" latinLnBrk="0" hangingPunct="1">
        <a:defRPr sz="1799" kern="1200">
          <a:solidFill>
            <a:schemeClr val="tx1"/>
          </a:solidFill>
          <a:latin typeface="+mn-lt"/>
          <a:ea typeface="+mn-ea"/>
          <a:cs typeface="+mn-cs"/>
        </a:defRPr>
      </a:lvl6pPr>
      <a:lvl7pPr marL="2742374" algn="l" defTabSz="457062" rtl="0" eaLnBrk="1" latinLnBrk="0" hangingPunct="1">
        <a:defRPr sz="1799" kern="1200">
          <a:solidFill>
            <a:schemeClr val="tx1"/>
          </a:solidFill>
          <a:latin typeface="+mn-lt"/>
          <a:ea typeface="+mn-ea"/>
          <a:cs typeface="+mn-cs"/>
        </a:defRPr>
      </a:lvl7pPr>
      <a:lvl8pPr marL="3199436" algn="l" defTabSz="457062" rtl="0" eaLnBrk="1" latinLnBrk="0" hangingPunct="1">
        <a:defRPr sz="1799" kern="1200">
          <a:solidFill>
            <a:schemeClr val="tx1"/>
          </a:solidFill>
          <a:latin typeface="+mn-lt"/>
          <a:ea typeface="+mn-ea"/>
          <a:cs typeface="+mn-cs"/>
        </a:defRPr>
      </a:lvl8pPr>
      <a:lvl9pPr marL="3656498" algn="l" defTabSz="457062"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8.jpg"/><Relationship Id="rId7" Type="http://schemas.openxmlformats.org/officeDocument/2006/relationships/customXml" Target="../ink/ink3.xml"/><Relationship Id="rId2" Type="http://schemas.openxmlformats.org/officeDocument/2006/relationships/image" Target="../media/image7.png"/><Relationship Id="rId1" Type="http://schemas.openxmlformats.org/officeDocument/2006/relationships/slideLayout" Target="../slideLayouts/slideLayout11.xml"/><Relationship Id="rId6" Type="http://schemas.openxmlformats.org/officeDocument/2006/relationships/customXml" Target="../ink/ink2.xml"/><Relationship Id="rId5" Type="http://schemas.openxmlformats.org/officeDocument/2006/relationships/image" Target="../media/image9.png"/><Relationship Id="rId4" Type="http://schemas.openxmlformats.org/officeDocument/2006/relationships/customXml" Target="../ink/ink1.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customXml" Target="../ink/ink10.xml"/><Relationship Id="rId18" Type="http://schemas.openxmlformats.org/officeDocument/2006/relationships/customXml" Target="../ink/ink13.xml"/><Relationship Id="rId3" Type="http://schemas.openxmlformats.org/officeDocument/2006/relationships/image" Target="../media/image6.jpg"/><Relationship Id="rId21" Type="http://schemas.openxmlformats.org/officeDocument/2006/relationships/image" Target="../media/image16.png"/><Relationship Id="rId7" Type="http://schemas.openxmlformats.org/officeDocument/2006/relationships/customXml" Target="../ink/ink7.xml"/><Relationship Id="rId12" Type="http://schemas.openxmlformats.org/officeDocument/2006/relationships/image" Target="../media/image13.png"/><Relationship Id="rId17" Type="http://schemas.openxmlformats.org/officeDocument/2006/relationships/image" Target="../media/image15.png"/><Relationship Id="rId25" Type="http://schemas.openxmlformats.org/officeDocument/2006/relationships/image" Target="../media/image18.png"/><Relationship Id="rId2" Type="http://schemas.openxmlformats.org/officeDocument/2006/relationships/image" Target="../media/image7.png"/><Relationship Id="rId16" Type="http://schemas.openxmlformats.org/officeDocument/2006/relationships/customXml" Target="../ink/ink12.xml"/><Relationship Id="rId20" Type="http://schemas.openxmlformats.org/officeDocument/2006/relationships/customXml" Target="../ink/ink15.xml"/><Relationship Id="rId1" Type="http://schemas.openxmlformats.org/officeDocument/2006/relationships/slideLayout" Target="../slideLayouts/slideLayout11.xml"/><Relationship Id="rId6" Type="http://schemas.openxmlformats.org/officeDocument/2006/relationships/customXml" Target="../ink/ink6.xml"/><Relationship Id="rId11" Type="http://schemas.openxmlformats.org/officeDocument/2006/relationships/customXml" Target="../ink/ink9.xml"/><Relationship Id="rId24" Type="http://schemas.openxmlformats.org/officeDocument/2006/relationships/customXml" Target="../ink/ink17.xml"/><Relationship Id="rId5" Type="http://schemas.openxmlformats.org/officeDocument/2006/relationships/image" Target="../media/image10.png"/><Relationship Id="rId15" Type="http://schemas.openxmlformats.org/officeDocument/2006/relationships/customXml" Target="../ink/ink11.xml"/><Relationship Id="rId23"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customXml" Target="../ink/ink14.xml"/><Relationship Id="rId4" Type="http://schemas.openxmlformats.org/officeDocument/2006/relationships/customXml" Target="../ink/ink5.xml"/><Relationship Id="rId9" Type="http://schemas.openxmlformats.org/officeDocument/2006/relationships/customXml" Target="../ink/ink8.xml"/><Relationship Id="rId14" Type="http://schemas.openxmlformats.org/officeDocument/2006/relationships/image" Target="../media/image14.png"/><Relationship Id="rId22" Type="http://schemas.openxmlformats.org/officeDocument/2006/relationships/customXml" Target="../ink/ink16.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36D4BDE-38B2-4183-BDC4-825FD9F9A8B8}"/>
              </a:ext>
            </a:extLst>
          </p:cNvPr>
          <p:cNvSpPr txBox="1"/>
          <p:nvPr/>
        </p:nvSpPr>
        <p:spPr>
          <a:xfrm>
            <a:off x="6359525" y="1484404"/>
            <a:ext cx="5832475" cy="1815882"/>
          </a:xfrm>
          <a:prstGeom prst="rect">
            <a:avLst/>
          </a:prstGeom>
          <a:noFill/>
        </p:spPr>
        <p:txBody>
          <a:bodyPr wrap="square">
            <a:spAutoFit/>
          </a:bodyPr>
          <a:lstStyle/>
          <a:p>
            <a:pPr algn="ctr"/>
            <a:endParaRPr lang="it-IT" altLang="it-IT" sz="2400" spc="30" dirty="0">
              <a:solidFill>
                <a:schemeClr val="tx1">
                  <a:lumMod val="50000"/>
                </a:schemeClr>
              </a:solidFill>
              <a:latin typeface="Calibri" panose="020F0502020204030204" pitchFamily="34" charset="0"/>
              <a:cs typeface="Calibri" panose="020F0502020204030204" pitchFamily="34" charset="0"/>
            </a:endParaRPr>
          </a:p>
          <a:p>
            <a:pPr algn="ctr"/>
            <a:r>
              <a:rPr lang="it-IT" altLang="it-IT" sz="3200" spc="30" dirty="0" err="1">
                <a:solidFill>
                  <a:schemeClr val="tx1">
                    <a:lumMod val="50000"/>
                  </a:schemeClr>
                </a:solidFill>
                <a:latin typeface="Calibri" panose="020F0502020204030204" pitchFamily="34" charset="0"/>
                <a:cs typeface="Calibri" panose="020F0502020204030204" pitchFamily="34" charset="0"/>
              </a:rPr>
              <a:t>Bimbingamba</a:t>
            </a:r>
            <a:r>
              <a:rPr lang="it-IT" altLang="it-IT" sz="3200" spc="30" dirty="0">
                <a:solidFill>
                  <a:schemeClr val="tx1">
                    <a:lumMod val="50000"/>
                  </a:schemeClr>
                </a:solidFill>
                <a:latin typeface="Calibri" panose="020F0502020204030204" pitchFamily="34" charset="0"/>
                <a:cs typeface="Calibri" panose="020F0502020204030204" pitchFamily="34" charset="0"/>
              </a:rPr>
              <a:t> </a:t>
            </a:r>
            <a:r>
              <a:rPr lang="it-IT" altLang="it-IT" sz="3200" spc="30" dirty="0" err="1">
                <a:solidFill>
                  <a:schemeClr val="tx1">
                    <a:lumMod val="50000"/>
                  </a:schemeClr>
                </a:solidFill>
                <a:latin typeface="Calibri" panose="020F0502020204030204" pitchFamily="34" charset="0"/>
                <a:cs typeface="Calibri" panose="020F0502020204030204" pitchFamily="34" charset="0"/>
              </a:rPr>
              <a:t>ZeroSei</a:t>
            </a:r>
            <a:endParaRPr lang="it-IT" altLang="it-IT" sz="3200" spc="30" dirty="0">
              <a:solidFill>
                <a:schemeClr val="tx1">
                  <a:lumMod val="50000"/>
                </a:schemeClr>
              </a:solidFill>
              <a:latin typeface="Calibri" panose="020F0502020204030204" pitchFamily="34" charset="0"/>
              <a:cs typeface="Calibri" panose="020F0502020204030204" pitchFamily="34" charset="0"/>
            </a:endParaRPr>
          </a:p>
          <a:p>
            <a:pPr algn="ctr"/>
            <a:endParaRPr lang="it-IT" sz="3200" spc="30" dirty="0">
              <a:solidFill>
                <a:schemeClr val="tx1">
                  <a:lumMod val="50000"/>
                </a:schemeClr>
              </a:solidFill>
              <a:latin typeface="Calibri" panose="020F0502020204030204" pitchFamily="34" charset="0"/>
              <a:cs typeface="Calibri" panose="020F0502020204030204" pitchFamily="34" charset="0"/>
            </a:endParaRPr>
          </a:p>
          <a:p>
            <a:pPr algn="ctr"/>
            <a:r>
              <a:rPr lang="it-IT" sz="2400" spc="30" dirty="0">
                <a:solidFill>
                  <a:schemeClr val="tx1">
                    <a:lumMod val="50000"/>
                  </a:schemeClr>
                </a:solidFill>
                <a:latin typeface="Calibri" panose="020F0502020204030204" pitchFamily="34" charset="0"/>
                <a:cs typeface="Calibri" panose="020F0502020204030204" pitchFamily="34" charset="0"/>
              </a:rPr>
              <a:t>13 dicembre 2022</a:t>
            </a:r>
            <a:endParaRPr lang="it-IT" sz="2400" dirty="0">
              <a:latin typeface="Calibri" panose="020F0502020204030204" pitchFamily="34" charset="0"/>
              <a:cs typeface="Calibri" panose="020F0502020204030204" pitchFamily="34" charset="0"/>
            </a:endParaRPr>
          </a:p>
        </p:txBody>
      </p:sp>
      <p:pic>
        <p:nvPicPr>
          <p:cNvPr id="5" name="Google Shape;66;p14">
            <a:extLst>
              <a:ext uri="{FF2B5EF4-FFF2-40B4-BE49-F238E27FC236}">
                <a16:creationId xmlns:a16="http://schemas.microsoft.com/office/drawing/2014/main" id="{CA371014-751F-47DE-ADD1-8524392A3B56}"/>
              </a:ext>
            </a:extLst>
          </p:cNvPr>
          <p:cNvPicPr preferRelativeResize="0"/>
          <p:nvPr/>
        </p:nvPicPr>
        <p:blipFill>
          <a:blip r:embed="rId2">
            <a:alphaModFix/>
          </a:blip>
          <a:stretch>
            <a:fillRect/>
          </a:stretch>
        </p:blipFill>
        <p:spPr>
          <a:xfrm>
            <a:off x="7818355" y="3429000"/>
            <a:ext cx="3054858" cy="2783158"/>
          </a:xfrm>
          <a:prstGeom prst="rect">
            <a:avLst/>
          </a:prstGeom>
          <a:noFill/>
          <a:ln>
            <a:noFill/>
          </a:ln>
        </p:spPr>
      </p:pic>
    </p:spTree>
    <p:extLst>
      <p:ext uri="{BB962C8B-B14F-4D97-AF65-F5344CB8AC3E}">
        <p14:creationId xmlns:p14="http://schemas.microsoft.com/office/powerpoint/2010/main" val="2635209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FA76CF81-D6F4-4413-BE1D-BF093B4E9A1C}"/>
              </a:ext>
            </a:extLst>
          </p:cNvPr>
          <p:cNvSpPr/>
          <p:nvPr/>
        </p:nvSpPr>
        <p:spPr>
          <a:xfrm>
            <a:off x="800" y="1479432"/>
            <a:ext cx="10325702" cy="4662750"/>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alpha val="70000"/>
            </a:schemeClr>
          </a:solidFill>
        </p:spPr>
        <p:txBody>
          <a:bodyPr lIns="0" tIns="0" rIns="0" bIns="0"/>
          <a:lstStyle/>
          <a:p>
            <a:pPr defTabSz="609508">
              <a:defRPr/>
            </a:pPr>
            <a:endParaRPr lang="it-IT" sz="2400" dirty="0">
              <a:solidFill>
                <a:srgbClr val="626362"/>
              </a:solidFill>
              <a:latin typeface="Calibri"/>
            </a:endParaRPr>
          </a:p>
        </p:txBody>
      </p:sp>
      <p:sp>
        <p:nvSpPr>
          <p:cNvPr id="10" name="Rettangolo 9">
            <a:extLst>
              <a:ext uri="{FF2B5EF4-FFF2-40B4-BE49-F238E27FC236}">
                <a16:creationId xmlns:a16="http://schemas.microsoft.com/office/drawing/2014/main" id="{F034768D-366C-4CF3-9EBD-44D175DABD5C}"/>
              </a:ext>
            </a:extLst>
          </p:cNvPr>
          <p:cNvSpPr/>
          <p:nvPr/>
        </p:nvSpPr>
        <p:spPr>
          <a:xfrm>
            <a:off x="451905" y="1957871"/>
            <a:ext cx="9634204" cy="3799502"/>
          </a:xfrm>
          <a:prstGeom prst="rect">
            <a:avLst/>
          </a:prstGeom>
        </p:spPr>
        <p:txBody>
          <a:bodyPr wrap="square" lIns="0" tIns="0" rIns="0" bIns="0" anchor="t">
            <a:spAutoFit/>
          </a:bodyPr>
          <a:lstStyle/>
          <a:p>
            <a:pPr algn="just"/>
            <a:r>
              <a:rPr lang="it-IT" altLang="it-IT" sz="2000" dirty="0">
                <a:cs typeface="Arial" panose="020B0604020202020204" pitchFamily="34" charset="0"/>
              </a:rPr>
              <a:t>Con riferimento alla </a:t>
            </a:r>
            <a:r>
              <a:rPr lang="it-IT" altLang="it-IT" sz="2000" b="1" dirty="0">
                <a:cs typeface="Arial" panose="020B0604020202020204" pitchFamily="34" charset="0"/>
              </a:rPr>
              <a:t>prevenzione dell’obesità infantile</a:t>
            </a:r>
            <a:r>
              <a:rPr lang="it-IT" altLang="it-IT" sz="2000" dirty="0">
                <a:cs typeface="Arial" panose="020B0604020202020204" pitchFamily="34" charset="0"/>
              </a:rPr>
              <a:t>, n</a:t>
            </a:r>
            <a:r>
              <a:rPr lang="it-IT" sz="2000" dirty="0">
                <a:cs typeface="Arial" panose="020B0604020202020204" pitchFamily="34" charset="0"/>
              </a:rPr>
              <a:t>el 2015 la Compagnia di San Paolo, all’interno del Programma </a:t>
            </a:r>
            <a:r>
              <a:rPr lang="it-IT" sz="2000" dirty="0" err="1">
                <a:cs typeface="Arial" panose="020B0604020202020204" pitchFamily="34" charset="0"/>
              </a:rPr>
              <a:t>ZeroSei</a:t>
            </a:r>
            <a:r>
              <a:rPr lang="it-IT" sz="2000" dirty="0">
                <a:cs typeface="Arial" panose="020B0604020202020204" pitchFamily="34" charset="0"/>
              </a:rPr>
              <a:t>, ha creato un tavolo di lavoro (riunendo le competenze della pediatria, della promozione della salute, della medicina dello sport e dell’epidemiologia) che, in collaborazione con la </a:t>
            </a:r>
            <a:r>
              <a:rPr lang="it-IT" sz="2000" b="1" dirty="0">
                <a:cs typeface="Arial" panose="020B0604020202020204" pitchFamily="34" charset="0"/>
              </a:rPr>
              <a:t>Regione Piemonte</a:t>
            </a:r>
            <a:r>
              <a:rPr lang="it-IT" sz="2000" dirty="0">
                <a:cs typeface="Arial" panose="020B0604020202020204" pitchFamily="34" charset="0"/>
              </a:rPr>
              <a:t>, ha ideato, costruito e implementato il progetto, </a:t>
            </a:r>
            <a:r>
              <a:rPr lang="it-IT" sz="2000" dirty="0" err="1">
                <a:cs typeface="Arial" panose="020B0604020202020204" pitchFamily="34" charset="0"/>
              </a:rPr>
              <a:t>Bimbingamba</a:t>
            </a:r>
            <a:r>
              <a:rPr lang="it-IT" sz="2000" dirty="0">
                <a:cs typeface="Arial" panose="020B0604020202020204" pitchFamily="34" charset="0"/>
              </a:rPr>
              <a:t> </a:t>
            </a:r>
            <a:r>
              <a:rPr lang="it-IT" sz="2000" dirty="0" err="1">
                <a:cs typeface="Arial" panose="020B0604020202020204" pitchFamily="34" charset="0"/>
              </a:rPr>
              <a:t>ZeroSei</a:t>
            </a:r>
            <a:r>
              <a:rPr lang="it-IT" sz="2000" dirty="0">
                <a:cs typeface="Arial" panose="020B0604020202020204" pitchFamily="34" charset="0"/>
              </a:rPr>
              <a:t>, suddiviso nelle seguenti fasi:</a:t>
            </a:r>
          </a:p>
          <a:p>
            <a:pPr marL="457200" indent="-457200">
              <a:lnSpc>
                <a:spcPct val="150000"/>
              </a:lnSpc>
              <a:buFont typeface="+mj-lt"/>
              <a:buAutoNum type="arabicPeriod"/>
              <a:defRPr/>
            </a:pPr>
            <a:r>
              <a:rPr lang="it-IT" sz="2000" dirty="0">
                <a:cs typeface="Arial" panose="020B0604020202020204" pitchFamily="34" charset="0"/>
              </a:rPr>
              <a:t>Attività formative rivolte agli operatori sanitari (realizzate nel periodo 2017-2019)</a:t>
            </a:r>
          </a:p>
          <a:p>
            <a:pPr marL="457200" indent="-457200">
              <a:lnSpc>
                <a:spcPct val="150000"/>
              </a:lnSpc>
              <a:buFont typeface="+mj-lt"/>
              <a:buAutoNum type="arabicPeriod"/>
              <a:defRPr/>
            </a:pPr>
            <a:r>
              <a:rPr lang="it-IT" sz="2000" dirty="0">
                <a:cs typeface="Arial" panose="020B0604020202020204" pitchFamily="34" charset="0"/>
              </a:rPr>
              <a:t>Campagna di sensibilizzazione (realizzata nel 2018)</a:t>
            </a:r>
          </a:p>
          <a:p>
            <a:pPr marL="457200" indent="-457200">
              <a:lnSpc>
                <a:spcPct val="150000"/>
              </a:lnSpc>
              <a:buFont typeface="+mj-lt"/>
              <a:buAutoNum type="arabicPeriod"/>
              <a:defRPr/>
            </a:pPr>
            <a:r>
              <a:rPr lang="it-IT" sz="2000" dirty="0">
                <a:cs typeface="Arial" panose="020B0604020202020204" pitchFamily="34" charset="0"/>
              </a:rPr>
              <a:t>Programma di intervento/percorso di analisi e ricerca (da realizzare nel periodo 2023-2025)</a:t>
            </a:r>
          </a:p>
          <a:p>
            <a:pPr defTabSz="609264" eaLnBrk="0" fontAlgn="base" hangingPunct="0">
              <a:lnSpc>
                <a:spcPct val="150000"/>
              </a:lnSpc>
              <a:spcBef>
                <a:spcPct val="0"/>
              </a:spcBef>
              <a:spcAft>
                <a:spcPct val="0"/>
              </a:spcAft>
              <a:defRPr/>
            </a:pPr>
            <a:endParaRPr lang="it-IT" sz="2000" b="1" spc="30" dirty="0">
              <a:solidFill>
                <a:srgbClr val="E8E8E8">
                  <a:lumMod val="10000"/>
                </a:srgbClr>
              </a:solidFill>
              <a:cs typeface="Arial" panose="020B0604020202020204" pitchFamily="34" charset="0"/>
            </a:endParaRPr>
          </a:p>
        </p:txBody>
      </p:sp>
      <p:pic>
        <p:nvPicPr>
          <p:cNvPr id="24581" name="Immagine 13">
            <a:extLst>
              <a:ext uri="{FF2B5EF4-FFF2-40B4-BE49-F238E27FC236}">
                <a16:creationId xmlns:a16="http://schemas.microsoft.com/office/drawing/2014/main" id="{3034E62D-8271-4E99-A865-75C13DC6102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326502" y="6091630"/>
            <a:ext cx="266620" cy="26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ttangolo 11">
            <a:extLst>
              <a:ext uri="{FF2B5EF4-FFF2-40B4-BE49-F238E27FC236}">
                <a16:creationId xmlns:a16="http://schemas.microsoft.com/office/drawing/2014/main" id="{7C58172A-940D-4D54-A73F-9A820EEE2FE8}"/>
              </a:ext>
            </a:extLst>
          </p:cNvPr>
          <p:cNvSpPr/>
          <p:nvPr/>
        </p:nvSpPr>
        <p:spPr>
          <a:xfrm>
            <a:off x="451905" y="433394"/>
            <a:ext cx="10325702" cy="400110"/>
          </a:xfrm>
          <a:prstGeom prst="rect">
            <a:avLst/>
          </a:prstGeom>
        </p:spPr>
        <p:txBody>
          <a:bodyPr wrap="square" lIns="0" tIns="0" rIns="0" bIns="0">
            <a:spAutoFit/>
          </a:bodyPr>
          <a:lstStyle/>
          <a:p>
            <a:pPr defTabSz="609508">
              <a:defRPr/>
            </a:pPr>
            <a:r>
              <a:rPr lang="it-IT" sz="2600" dirty="0" err="1">
                <a:solidFill>
                  <a:srgbClr val="008FD2"/>
                </a:solidFill>
                <a:latin typeface="Calibri" panose="020F0502020204030204" pitchFamily="34" charset="0"/>
                <a:cs typeface="Calibri" panose="020F0502020204030204" pitchFamily="34" charset="0"/>
              </a:rPr>
              <a:t>Bimbingamba</a:t>
            </a:r>
            <a:r>
              <a:rPr lang="it-IT" sz="2600" dirty="0">
                <a:solidFill>
                  <a:srgbClr val="008FD2"/>
                </a:solidFill>
                <a:latin typeface="Calibri" panose="020F0502020204030204" pitchFamily="34" charset="0"/>
                <a:cs typeface="Calibri" panose="020F0502020204030204" pitchFamily="34" charset="0"/>
              </a:rPr>
              <a:t> 0-6 – L’idea progettuale</a:t>
            </a:r>
            <a:endParaRPr lang="it-IT" sz="2600" dirty="0">
              <a:solidFill>
                <a:srgbClr val="E8E8E8">
                  <a:lumMod val="10000"/>
                </a:srgbClr>
              </a:solidFill>
              <a:latin typeface="Calibri" panose="020F0502020204030204" pitchFamily="34" charset="0"/>
              <a:cs typeface="Calibri" panose="020F0502020204030204" pitchFamily="34" charset="0"/>
            </a:endParaRPr>
          </a:p>
        </p:txBody>
      </p:sp>
      <p:pic>
        <p:nvPicPr>
          <p:cNvPr id="6" name="Google Shape;66;p14">
            <a:extLst>
              <a:ext uri="{FF2B5EF4-FFF2-40B4-BE49-F238E27FC236}">
                <a16:creationId xmlns:a16="http://schemas.microsoft.com/office/drawing/2014/main" id="{41B67C9D-AF75-4F21-85DA-B9919C20EFC5}"/>
              </a:ext>
            </a:extLst>
          </p:cNvPr>
          <p:cNvPicPr preferRelativeResize="0"/>
          <p:nvPr/>
        </p:nvPicPr>
        <p:blipFill>
          <a:blip r:embed="rId3">
            <a:alphaModFix/>
          </a:blip>
          <a:stretch>
            <a:fillRect/>
          </a:stretch>
        </p:blipFill>
        <p:spPr>
          <a:xfrm>
            <a:off x="10326502" y="3313568"/>
            <a:ext cx="1669888" cy="1745575"/>
          </a:xfrm>
          <a:prstGeom prst="rect">
            <a:avLst/>
          </a:prstGeom>
          <a:noFill/>
          <a:ln>
            <a:noFill/>
          </a:ln>
        </p:spPr>
      </p:pic>
    </p:spTree>
    <p:extLst>
      <p:ext uri="{BB962C8B-B14F-4D97-AF65-F5344CB8AC3E}">
        <p14:creationId xmlns:p14="http://schemas.microsoft.com/office/powerpoint/2010/main" val="217608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FA76CF81-D6F4-4413-BE1D-BF093B4E9A1C}"/>
              </a:ext>
            </a:extLst>
          </p:cNvPr>
          <p:cNvSpPr/>
          <p:nvPr/>
        </p:nvSpPr>
        <p:spPr>
          <a:xfrm>
            <a:off x="800" y="1479432"/>
            <a:ext cx="10325702" cy="4662750"/>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alpha val="70000"/>
            </a:schemeClr>
          </a:solidFill>
        </p:spPr>
        <p:txBody>
          <a:bodyPr lIns="0" tIns="0" rIns="0" bIns="0"/>
          <a:lstStyle/>
          <a:p>
            <a:pPr defTabSz="609508">
              <a:defRPr/>
            </a:pPr>
            <a:endParaRPr lang="it-IT" sz="2400" dirty="0">
              <a:solidFill>
                <a:srgbClr val="626362"/>
              </a:solidFill>
              <a:latin typeface="Calibri"/>
            </a:endParaRPr>
          </a:p>
        </p:txBody>
      </p:sp>
      <p:sp>
        <p:nvSpPr>
          <p:cNvPr id="10" name="Rettangolo 9">
            <a:extLst>
              <a:ext uri="{FF2B5EF4-FFF2-40B4-BE49-F238E27FC236}">
                <a16:creationId xmlns:a16="http://schemas.microsoft.com/office/drawing/2014/main" id="{F034768D-366C-4CF3-9EBD-44D175DABD5C}"/>
              </a:ext>
            </a:extLst>
          </p:cNvPr>
          <p:cNvSpPr/>
          <p:nvPr/>
        </p:nvSpPr>
        <p:spPr>
          <a:xfrm>
            <a:off x="451905" y="1957871"/>
            <a:ext cx="9634204" cy="4184222"/>
          </a:xfrm>
          <a:prstGeom prst="rect">
            <a:avLst/>
          </a:prstGeom>
        </p:spPr>
        <p:txBody>
          <a:bodyPr wrap="square" lIns="0" tIns="0" rIns="0" bIns="0" anchor="t">
            <a:spAutoFit/>
          </a:bodyPr>
          <a:lstStyle/>
          <a:p>
            <a:pPr eaLnBrk="1" hangingPunct="1">
              <a:lnSpc>
                <a:spcPct val="100000"/>
              </a:lnSpc>
              <a:spcBef>
                <a:spcPct val="0"/>
              </a:spcBef>
              <a:spcAft>
                <a:spcPts val="600"/>
              </a:spcAft>
              <a:buFont typeface="Arial" charset="0"/>
              <a:buNone/>
              <a:defRPr/>
            </a:pPr>
            <a:r>
              <a:rPr lang="it-IT" altLang="it-IT" sz="2000" dirty="0">
                <a:latin typeface="+mn-lt"/>
                <a:cs typeface="Arial" panose="020B0604020202020204" pitchFamily="34" charset="0"/>
              </a:rPr>
              <a:t>In collaborazione con l’</a:t>
            </a:r>
            <a:r>
              <a:rPr lang="it-IT" altLang="it-IT" sz="2000" b="1" dirty="0">
                <a:latin typeface="+mn-lt"/>
                <a:cs typeface="Arial" panose="020B0604020202020204" pitchFamily="34" charset="0"/>
              </a:rPr>
              <a:t>Assessorato alla Sanità della Regione Piemonte, </a:t>
            </a:r>
            <a:r>
              <a:rPr lang="it-IT" altLang="it-IT" sz="2000" dirty="0">
                <a:latin typeface="+mn-lt"/>
                <a:cs typeface="Arial" panose="020B0604020202020204" pitchFamily="34" charset="0"/>
              </a:rPr>
              <a:t>rivolte a:</a:t>
            </a:r>
          </a:p>
          <a:p>
            <a:pPr eaLnBrk="1" hangingPunct="1">
              <a:lnSpc>
                <a:spcPct val="100000"/>
              </a:lnSpc>
              <a:spcBef>
                <a:spcPct val="0"/>
              </a:spcBef>
              <a:spcAft>
                <a:spcPts val="600"/>
              </a:spcAft>
              <a:buFontTx/>
              <a:buChar char="-"/>
              <a:defRPr/>
            </a:pPr>
            <a:r>
              <a:rPr lang="it-IT" altLang="it-IT" sz="2000" b="1" dirty="0">
                <a:latin typeface="+mn-lt"/>
                <a:cs typeface="Arial" panose="020B0604020202020204" pitchFamily="34" charset="0"/>
              </a:rPr>
              <a:t> personale medico/sanitario </a:t>
            </a:r>
            <a:r>
              <a:rPr lang="it-IT" altLang="it-IT" sz="2000" dirty="0">
                <a:latin typeface="+mn-lt"/>
                <a:cs typeface="Arial" panose="020B0604020202020204" pitchFamily="34" charset="0"/>
              </a:rPr>
              <a:t>delle ASL</a:t>
            </a:r>
          </a:p>
          <a:p>
            <a:pPr eaLnBrk="1" hangingPunct="1">
              <a:lnSpc>
                <a:spcPct val="100000"/>
              </a:lnSpc>
              <a:spcBef>
                <a:spcPct val="0"/>
              </a:spcBef>
              <a:spcAft>
                <a:spcPts val="600"/>
              </a:spcAft>
              <a:buFontTx/>
              <a:buChar char="-"/>
              <a:defRPr/>
            </a:pPr>
            <a:r>
              <a:rPr lang="it-IT" altLang="it-IT" sz="2000" b="1" dirty="0">
                <a:latin typeface="+mn-lt"/>
                <a:cs typeface="Arial" panose="020B0604020202020204" pitchFamily="34" charset="0"/>
              </a:rPr>
              <a:t> pediatri di libera scelta</a:t>
            </a:r>
          </a:p>
          <a:p>
            <a:pPr eaLnBrk="1" hangingPunct="1">
              <a:lnSpc>
                <a:spcPct val="100000"/>
              </a:lnSpc>
              <a:spcBef>
                <a:spcPct val="0"/>
              </a:spcBef>
              <a:spcAft>
                <a:spcPts val="600"/>
              </a:spcAft>
              <a:buNone/>
              <a:defRPr/>
            </a:pPr>
            <a:r>
              <a:rPr lang="it-IT" altLang="it-IT" sz="2000" dirty="0">
                <a:latin typeface="+mn-lt"/>
                <a:cs typeface="Arial" panose="020B0604020202020204" pitchFamily="34" charset="0"/>
              </a:rPr>
              <a:t>-</a:t>
            </a:r>
            <a:r>
              <a:rPr lang="it-IT" altLang="it-IT" sz="2000" b="1" dirty="0">
                <a:latin typeface="+mn-lt"/>
                <a:cs typeface="Arial" panose="020B0604020202020204" pitchFamily="34" charset="0"/>
              </a:rPr>
              <a:t> specializzandi </a:t>
            </a:r>
            <a:r>
              <a:rPr lang="it-IT" altLang="it-IT" sz="2000" dirty="0">
                <a:latin typeface="+mn-lt"/>
                <a:cs typeface="Arial" panose="020B0604020202020204" pitchFamily="34" charset="0"/>
              </a:rPr>
              <a:t>della Scuola di specializzazione in Pediatria e </a:t>
            </a:r>
            <a:r>
              <a:rPr lang="it-IT" altLang="it-IT" sz="2000" b="1" dirty="0">
                <a:latin typeface="+mn-lt"/>
                <a:cs typeface="Arial" panose="020B0604020202020204" pitchFamily="34" charset="0"/>
              </a:rPr>
              <a:t>studenti </a:t>
            </a:r>
            <a:r>
              <a:rPr lang="it-IT" altLang="it-IT" sz="2000" dirty="0">
                <a:latin typeface="+mn-lt"/>
                <a:cs typeface="Arial" panose="020B0604020202020204" pitchFamily="34" charset="0"/>
              </a:rPr>
              <a:t>dei corsi di laurea in Ostetricia e Infermieristica pediatrica dell'Università di Torino</a:t>
            </a:r>
          </a:p>
          <a:p>
            <a:pPr eaLnBrk="1" hangingPunct="1">
              <a:lnSpc>
                <a:spcPct val="100000"/>
              </a:lnSpc>
              <a:spcBef>
                <a:spcPct val="0"/>
              </a:spcBef>
              <a:spcAft>
                <a:spcPts val="600"/>
              </a:spcAft>
              <a:buNone/>
              <a:defRPr/>
            </a:pPr>
            <a:endParaRPr lang="it-IT" altLang="it-IT" sz="2000" dirty="0">
              <a:latin typeface="+mn-lt"/>
              <a:cs typeface="Arial" panose="020B0604020202020204" pitchFamily="34" charset="0"/>
            </a:endParaRPr>
          </a:p>
          <a:p>
            <a:pPr eaLnBrk="1" hangingPunct="1">
              <a:lnSpc>
                <a:spcPct val="100000"/>
              </a:lnSpc>
              <a:spcBef>
                <a:spcPct val="0"/>
              </a:spcBef>
              <a:spcAft>
                <a:spcPts val="600"/>
              </a:spcAft>
              <a:buNone/>
              <a:defRPr/>
            </a:pPr>
            <a:r>
              <a:rPr lang="it-IT" altLang="it-IT" sz="2000" dirty="0">
                <a:latin typeface="+mn-lt"/>
                <a:cs typeface="Arial" panose="020B0604020202020204" pitchFamily="34" charset="0"/>
              </a:rPr>
              <a:t>Di tre tipi:</a:t>
            </a:r>
          </a:p>
          <a:p>
            <a:pPr marL="342900" indent="-342900" eaLnBrk="1" hangingPunct="1">
              <a:lnSpc>
                <a:spcPct val="100000"/>
              </a:lnSpc>
              <a:spcBef>
                <a:spcPct val="0"/>
              </a:spcBef>
              <a:spcAft>
                <a:spcPts val="600"/>
              </a:spcAft>
              <a:buAutoNum type="alphaLcParenR"/>
              <a:defRPr/>
            </a:pPr>
            <a:r>
              <a:rPr lang="it-IT" altLang="it-IT" sz="2000" dirty="0">
                <a:latin typeface="+mn-lt"/>
                <a:cs typeface="Arial" panose="020B0604020202020204" pitchFamily="34" charset="0"/>
              </a:rPr>
              <a:t>A distanza</a:t>
            </a:r>
          </a:p>
          <a:p>
            <a:pPr marL="342900" indent="-342900" eaLnBrk="1" hangingPunct="1">
              <a:lnSpc>
                <a:spcPct val="100000"/>
              </a:lnSpc>
              <a:spcBef>
                <a:spcPct val="0"/>
              </a:spcBef>
              <a:spcAft>
                <a:spcPts val="600"/>
              </a:spcAft>
              <a:buAutoNum type="alphaLcParenR"/>
              <a:defRPr/>
            </a:pPr>
            <a:r>
              <a:rPr lang="it-IT" altLang="it-IT" sz="2000" dirty="0">
                <a:latin typeface="+mn-lt"/>
                <a:cs typeface="Arial" panose="020B0604020202020204" pitchFamily="34" charset="0"/>
              </a:rPr>
              <a:t>In presenza</a:t>
            </a:r>
          </a:p>
          <a:p>
            <a:pPr marL="342900" indent="-342900" eaLnBrk="1" hangingPunct="1">
              <a:lnSpc>
                <a:spcPct val="100000"/>
              </a:lnSpc>
              <a:spcBef>
                <a:spcPct val="0"/>
              </a:spcBef>
              <a:spcAft>
                <a:spcPts val="600"/>
              </a:spcAft>
              <a:buAutoNum type="alphaLcParenR"/>
              <a:defRPr/>
            </a:pPr>
            <a:r>
              <a:rPr lang="it-IT" altLang="it-IT" sz="2000" dirty="0">
                <a:latin typeface="+mn-lt"/>
                <a:cs typeface="Arial" panose="020B0604020202020204" pitchFamily="34" charset="0"/>
              </a:rPr>
              <a:t>Evento formativo regionale di approfondimento </a:t>
            </a:r>
          </a:p>
          <a:p>
            <a:pPr defTabSz="609264" eaLnBrk="0" fontAlgn="base" hangingPunct="0">
              <a:lnSpc>
                <a:spcPct val="150000"/>
              </a:lnSpc>
              <a:spcBef>
                <a:spcPct val="0"/>
              </a:spcBef>
              <a:spcAft>
                <a:spcPct val="0"/>
              </a:spcAft>
              <a:defRPr/>
            </a:pPr>
            <a:endParaRPr lang="it-IT" sz="2000" b="1" spc="30" dirty="0">
              <a:solidFill>
                <a:srgbClr val="E8E8E8">
                  <a:lumMod val="10000"/>
                </a:srgbClr>
              </a:solidFill>
              <a:cs typeface="Arial" panose="020B0604020202020204" pitchFamily="34" charset="0"/>
            </a:endParaRPr>
          </a:p>
        </p:txBody>
      </p:sp>
      <p:pic>
        <p:nvPicPr>
          <p:cNvPr id="24581" name="Immagine 13">
            <a:extLst>
              <a:ext uri="{FF2B5EF4-FFF2-40B4-BE49-F238E27FC236}">
                <a16:creationId xmlns:a16="http://schemas.microsoft.com/office/drawing/2014/main" id="{3034E62D-8271-4E99-A865-75C13DC6102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326502" y="6091630"/>
            <a:ext cx="266620" cy="26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oogle Shape;66;p14">
            <a:extLst>
              <a:ext uri="{FF2B5EF4-FFF2-40B4-BE49-F238E27FC236}">
                <a16:creationId xmlns:a16="http://schemas.microsoft.com/office/drawing/2014/main" id="{21D62835-5095-4C47-91DB-B6C2645D9270}"/>
              </a:ext>
            </a:extLst>
          </p:cNvPr>
          <p:cNvPicPr preferRelativeResize="0"/>
          <p:nvPr/>
        </p:nvPicPr>
        <p:blipFill>
          <a:blip r:embed="rId3">
            <a:alphaModFix/>
          </a:blip>
          <a:stretch>
            <a:fillRect/>
          </a:stretch>
        </p:blipFill>
        <p:spPr>
          <a:xfrm>
            <a:off x="10459812" y="3331082"/>
            <a:ext cx="1669888" cy="1745575"/>
          </a:xfrm>
          <a:prstGeom prst="rect">
            <a:avLst/>
          </a:prstGeom>
          <a:noFill/>
          <a:ln>
            <a:noFill/>
          </a:ln>
        </p:spPr>
      </p:pic>
      <p:sp>
        <p:nvSpPr>
          <p:cNvPr id="3" name="CasellaDiTesto 2">
            <a:extLst>
              <a:ext uri="{FF2B5EF4-FFF2-40B4-BE49-F238E27FC236}">
                <a16:creationId xmlns:a16="http://schemas.microsoft.com/office/drawing/2014/main" id="{AE9F0FBF-E267-F9A4-2934-7BD1897B84DB}"/>
              </a:ext>
            </a:extLst>
          </p:cNvPr>
          <p:cNvSpPr txBox="1"/>
          <p:nvPr/>
        </p:nvSpPr>
        <p:spPr>
          <a:xfrm>
            <a:off x="451905" y="715818"/>
            <a:ext cx="9854179" cy="630429"/>
          </a:xfrm>
          <a:prstGeom prst="rect">
            <a:avLst/>
          </a:prstGeom>
          <a:noFill/>
        </p:spPr>
        <p:txBody>
          <a:bodyPr wrap="square">
            <a:spAutoFit/>
          </a:bodyPr>
          <a:lstStyle/>
          <a:p>
            <a:pPr defTabSz="609508">
              <a:lnSpc>
                <a:spcPct val="150000"/>
              </a:lnSpc>
              <a:spcBef>
                <a:spcPct val="0"/>
              </a:spcBef>
              <a:buNone/>
              <a:defRPr/>
            </a:pPr>
            <a:r>
              <a:rPr lang="it-IT" altLang="it-IT" sz="2600" dirty="0">
                <a:solidFill>
                  <a:srgbClr val="008FD2"/>
                </a:solidFill>
                <a:latin typeface="+mj-lt"/>
                <a:cs typeface="Times New Roman" panose="02020603050405020304" pitchFamily="18" charset="0"/>
              </a:rPr>
              <a:t>1. Attività formative rivolte agli operatori sanitari</a:t>
            </a:r>
          </a:p>
        </p:txBody>
      </p:sp>
    </p:spTree>
    <p:extLst>
      <p:ext uri="{BB962C8B-B14F-4D97-AF65-F5344CB8AC3E}">
        <p14:creationId xmlns:p14="http://schemas.microsoft.com/office/powerpoint/2010/main" val="3284718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FA76CF81-D6F4-4413-BE1D-BF093B4E9A1C}"/>
              </a:ext>
            </a:extLst>
          </p:cNvPr>
          <p:cNvSpPr/>
          <p:nvPr/>
        </p:nvSpPr>
        <p:spPr>
          <a:xfrm>
            <a:off x="800" y="1137457"/>
            <a:ext cx="10325702" cy="5346700"/>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alpha val="70000"/>
            </a:schemeClr>
          </a:solidFill>
        </p:spPr>
        <p:txBody>
          <a:bodyPr lIns="0" tIns="0" rIns="0" bIns="0"/>
          <a:lstStyle/>
          <a:p>
            <a:pPr defTabSz="609508">
              <a:defRPr/>
            </a:pPr>
            <a:endParaRPr lang="it-IT" sz="2400" dirty="0">
              <a:solidFill>
                <a:srgbClr val="626362"/>
              </a:solidFill>
              <a:latin typeface="Calibri"/>
            </a:endParaRPr>
          </a:p>
        </p:txBody>
      </p:sp>
      <p:sp>
        <p:nvSpPr>
          <p:cNvPr id="10" name="Rettangolo 9">
            <a:extLst>
              <a:ext uri="{FF2B5EF4-FFF2-40B4-BE49-F238E27FC236}">
                <a16:creationId xmlns:a16="http://schemas.microsoft.com/office/drawing/2014/main" id="{F034768D-366C-4CF3-9EBD-44D175DABD5C}"/>
              </a:ext>
            </a:extLst>
          </p:cNvPr>
          <p:cNvSpPr/>
          <p:nvPr/>
        </p:nvSpPr>
        <p:spPr>
          <a:xfrm>
            <a:off x="451905" y="1957871"/>
            <a:ext cx="4888560" cy="3183949"/>
          </a:xfrm>
          <a:prstGeom prst="rect">
            <a:avLst/>
          </a:prstGeom>
        </p:spPr>
        <p:txBody>
          <a:bodyPr wrap="square" lIns="0" tIns="0" rIns="0" bIns="0" anchor="t">
            <a:spAutoFit/>
          </a:bodyPr>
          <a:lstStyle/>
          <a:p>
            <a:pPr algn="just">
              <a:lnSpc>
                <a:spcPct val="150000"/>
              </a:lnSpc>
              <a:spcBef>
                <a:spcPct val="0"/>
              </a:spcBef>
              <a:buNone/>
              <a:defRPr/>
            </a:pPr>
            <a:r>
              <a:rPr lang="it-IT" altLang="it-IT" sz="2000" dirty="0">
                <a:latin typeface="+mn-lt"/>
                <a:cs typeface="Arial" panose="020B0604020202020204" pitchFamily="34" charset="0"/>
              </a:rPr>
              <a:t>Volta a diffondere 3 messaggi chiave:</a:t>
            </a:r>
          </a:p>
          <a:p>
            <a:pPr marL="342900" indent="-342900" algn="just">
              <a:lnSpc>
                <a:spcPct val="150000"/>
              </a:lnSpc>
              <a:spcBef>
                <a:spcPct val="0"/>
              </a:spcBef>
              <a:buFont typeface="Arial" panose="020B0604020202020204" pitchFamily="34" charset="0"/>
              <a:buChar char="•"/>
              <a:defRPr/>
            </a:pPr>
            <a:r>
              <a:rPr lang="it-IT" altLang="it-IT" sz="2000" dirty="0">
                <a:latin typeface="+mn-lt"/>
                <a:cs typeface="Arial" panose="020B0604020202020204" pitchFamily="34" charset="0"/>
              </a:rPr>
              <a:t>La necessità di focalizzare l’attenzione già nel periodo della </a:t>
            </a:r>
            <a:r>
              <a:rPr lang="it-IT" altLang="it-IT" sz="2000" b="1" dirty="0">
                <a:latin typeface="+mn-lt"/>
                <a:cs typeface="Arial" panose="020B0604020202020204" pitchFamily="34" charset="0"/>
              </a:rPr>
              <a:t>gravidanza</a:t>
            </a:r>
          </a:p>
          <a:p>
            <a:pPr marL="342900" indent="-342900" algn="just">
              <a:lnSpc>
                <a:spcPct val="150000"/>
              </a:lnSpc>
              <a:spcBef>
                <a:spcPct val="0"/>
              </a:spcBef>
              <a:buFont typeface="Arial" panose="020B0604020202020204" pitchFamily="34" charset="0"/>
              <a:buChar char="•"/>
              <a:defRPr/>
            </a:pPr>
            <a:r>
              <a:rPr lang="it-IT" altLang="it-IT" sz="2000" dirty="0">
                <a:latin typeface="+mn-lt"/>
                <a:cs typeface="Arial" panose="020B0604020202020204" pitchFamily="34" charset="0"/>
              </a:rPr>
              <a:t>L’importanza dell’</a:t>
            </a:r>
            <a:r>
              <a:rPr lang="it-IT" altLang="it-IT" sz="2000" b="1" dirty="0">
                <a:latin typeface="+mn-lt"/>
                <a:cs typeface="Arial" panose="020B0604020202020204" pitchFamily="34" charset="0"/>
              </a:rPr>
              <a:t>allattamento</a:t>
            </a:r>
          </a:p>
          <a:p>
            <a:pPr marL="342900" indent="-342900" algn="just">
              <a:lnSpc>
                <a:spcPct val="150000"/>
              </a:lnSpc>
              <a:spcBef>
                <a:spcPct val="0"/>
              </a:spcBef>
              <a:buFont typeface="Arial" panose="020B0604020202020204" pitchFamily="34" charset="0"/>
              <a:buChar char="•"/>
              <a:defRPr/>
            </a:pPr>
            <a:r>
              <a:rPr lang="it-IT" altLang="it-IT" sz="2000" dirty="0">
                <a:latin typeface="+mn-lt"/>
                <a:cs typeface="Arial" panose="020B0604020202020204" pitchFamily="34" charset="0"/>
              </a:rPr>
              <a:t>La rilevanza del gioco e del </a:t>
            </a:r>
            <a:r>
              <a:rPr lang="it-IT" altLang="it-IT" sz="2000" b="1" dirty="0">
                <a:latin typeface="+mn-lt"/>
                <a:cs typeface="Arial" panose="020B0604020202020204" pitchFamily="34" charset="0"/>
              </a:rPr>
              <a:t>movimento</a:t>
            </a:r>
            <a:r>
              <a:rPr lang="it-IT" altLang="it-IT" sz="2000" dirty="0">
                <a:latin typeface="+mn-lt"/>
                <a:cs typeface="Arial" panose="020B0604020202020204" pitchFamily="34" charset="0"/>
              </a:rPr>
              <a:t> per i bambini tra 0 e 6 anni.</a:t>
            </a:r>
          </a:p>
          <a:p>
            <a:pPr defTabSz="609264" eaLnBrk="0" fontAlgn="base" hangingPunct="0">
              <a:lnSpc>
                <a:spcPct val="150000"/>
              </a:lnSpc>
              <a:spcBef>
                <a:spcPct val="0"/>
              </a:spcBef>
              <a:spcAft>
                <a:spcPct val="0"/>
              </a:spcAft>
              <a:defRPr/>
            </a:pPr>
            <a:endParaRPr lang="it-IT" sz="2000" b="1" spc="30" dirty="0">
              <a:solidFill>
                <a:srgbClr val="E8E8E8">
                  <a:lumMod val="10000"/>
                </a:srgbClr>
              </a:solidFill>
              <a:cs typeface="Arial" panose="020B0604020202020204" pitchFamily="34" charset="0"/>
            </a:endParaRPr>
          </a:p>
        </p:txBody>
      </p:sp>
      <p:pic>
        <p:nvPicPr>
          <p:cNvPr id="24581" name="Immagine 13">
            <a:extLst>
              <a:ext uri="{FF2B5EF4-FFF2-40B4-BE49-F238E27FC236}">
                <a16:creationId xmlns:a16="http://schemas.microsoft.com/office/drawing/2014/main" id="{3034E62D-8271-4E99-A865-75C13DC6102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324264" y="6484157"/>
            <a:ext cx="266620" cy="272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a:extLst>
              <a:ext uri="{FF2B5EF4-FFF2-40B4-BE49-F238E27FC236}">
                <a16:creationId xmlns:a16="http://schemas.microsoft.com/office/drawing/2014/main" id="{FE3EFD88-C5D0-E4A2-DCE3-1AAB04887B6C}"/>
              </a:ext>
            </a:extLst>
          </p:cNvPr>
          <p:cNvSpPr txBox="1"/>
          <p:nvPr/>
        </p:nvSpPr>
        <p:spPr>
          <a:xfrm>
            <a:off x="451905" y="352124"/>
            <a:ext cx="8683425" cy="630429"/>
          </a:xfrm>
          <a:prstGeom prst="rect">
            <a:avLst/>
          </a:prstGeom>
          <a:noFill/>
        </p:spPr>
        <p:txBody>
          <a:bodyPr wrap="square">
            <a:spAutoFit/>
          </a:bodyPr>
          <a:lstStyle/>
          <a:p>
            <a:pPr defTabSz="609508" fontAlgn="auto">
              <a:lnSpc>
                <a:spcPct val="150000"/>
              </a:lnSpc>
              <a:spcBef>
                <a:spcPct val="0"/>
              </a:spcBef>
              <a:spcAft>
                <a:spcPts val="0"/>
              </a:spcAft>
              <a:defRPr/>
            </a:pPr>
            <a:r>
              <a:rPr lang="it-IT" sz="2600" dirty="0">
                <a:solidFill>
                  <a:srgbClr val="008FD2"/>
                </a:solidFill>
                <a:latin typeface="+mj-lt"/>
                <a:cs typeface="Times New Roman" panose="02020603050405020304" pitchFamily="18" charset="0"/>
              </a:rPr>
              <a:t>2. Campagna di sensibilizzazione rivolta alla popolazione</a:t>
            </a:r>
          </a:p>
        </p:txBody>
      </p:sp>
      <p:pic>
        <p:nvPicPr>
          <p:cNvPr id="4" name="Immagine 3">
            <a:extLst>
              <a:ext uri="{FF2B5EF4-FFF2-40B4-BE49-F238E27FC236}">
                <a16:creationId xmlns:a16="http://schemas.microsoft.com/office/drawing/2014/main" id="{02AF8AC0-8884-A74B-94C4-2A5DEC66F06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556839" y="1137457"/>
            <a:ext cx="3767425" cy="5346700"/>
          </a:xfrm>
          <a:prstGeom prst="rect">
            <a:avLst/>
          </a:prstGeom>
        </p:spPr>
      </p:pic>
      <p:grpSp>
        <p:nvGrpSpPr>
          <p:cNvPr id="8" name="Gruppo 7">
            <a:extLst>
              <a:ext uri="{FF2B5EF4-FFF2-40B4-BE49-F238E27FC236}">
                <a16:creationId xmlns:a16="http://schemas.microsoft.com/office/drawing/2014/main" id="{E77FD240-B6AE-B61C-04ED-622A3C82A7F7}"/>
              </a:ext>
            </a:extLst>
          </p:cNvPr>
          <p:cNvGrpSpPr/>
          <p:nvPr/>
        </p:nvGrpSpPr>
        <p:grpSpPr>
          <a:xfrm>
            <a:off x="8962328" y="5676345"/>
            <a:ext cx="360" cy="360"/>
            <a:chOff x="8962328" y="5676345"/>
            <a:chExt cx="360" cy="360"/>
          </a:xfrm>
        </p:grpSpPr>
        <mc:AlternateContent xmlns:mc="http://schemas.openxmlformats.org/markup-compatibility/2006" xmlns:p14="http://schemas.microsoft.com/office/powerpoint/2010/main">
          <mc:Choice Requires="p14">
            <p:contentPart p14:bwMode="auto" r:id="rId4">
              <p14:nvContentPartPr>
                <p14:cNvPr id="5" name="Input penna 4">
                  <a:extLst>
                    <a:ext uri="{FF2B5EF4-FFF2-40B4-BE49-F238E27FC236}">
                      <a16:creationId xmlns:a16="http://schemas.microsoft.com/office/drawing/2014/main" id="{B5772F1F-3B25-2FAC-B034-3525D00E2A22}"/>
                    </a:ext>
                  </a:extLst>
                </p14:cNvPr>
                <p14:cNvContentPartPr/>
                <p14:nvPr/>
              </p14:nvContentPartPr>
              <p14:xfrm>
                <a:off x="8962328" y="5676345"/>
                <a:ext cx="360" cy="360"/>
              </p14:xfrm>
            </p:contentPart>
          </mc:Choice>
          <mc:Fallback xmlns="">
            <p:pic>
              <p:nvPicPr>
                <p:cNvPr id="5" name="Input penna 4">
                  <a:extLst>
                    <a:ext uri="{FF2B5EF4-FFF2-40B4-BE49-F238E27FC236}">
                      <a16:creationId xmlns:a16="http://schemas.microsoft.com/office/drawing/2014/main" id="{B5772F1F-3B25-2FAC-B034-3525D00E2A22}"/>
                    </a:ext>
                  </a:extLst>
                </p:cNvPr>
                <p:cNvPicPr/>
                <p:nvPr/>
              </p:nvPicPr>
              <p:blipFill>
                <a:blip r:embed="rId5"/>
                <a:stretch>
                  <a:fillRect/>
                </a:stretch>
              </p:blipFill>
              <p:spPr>
                <a:xfrm>
                  <a:off x="8953688" y="566734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put penna 6">
                  <a:extLst>
                    <a:ext uri="{FF2B5EF4-FFF2-40B4-BE49-F238E27FC236}">
                      <a16:creationId xmlns:a16="http://schemas.microsoft.com/office/drawing/2014/main" id="{E291E537-86C0-5249-22D5-04C4C3AC716E}"/>
                    </a:ext>
                  </a:extLst>
                </p14:cNvPr>
                <p14:cNvContentPartPr/>
                <p14:nvPr/>
              </p14:nvContentPartPr>
              <p14:xfrm>
                <a:off x="8962328" y="5676345"/>
                <a:ext cx="360" cy="360"/>
              </p14:xfrm>
            </p:contentPart>
          </mc:Choice>
          <mc:Fallback xmlns="">
            <p:pic>
              <p:nvPicPr>
                <p:cNvPr id="7" name="Input penna 6">
                  <a:extLst>
                    <a:ext uri="{FF2B5EF4-FFF2-40B4-BE49-F238E27FC236}">
                      <a16:creationId xmlns:a16="http://schemas.microsoft.com/office/drawing/2014/main" id="{E291E537-86C0-5249-22D5-04C4C3AC716E}"/>
                    </a:ext>
                  </a:extLst>
                </p:cNvPr>
                <p:cNvPicPr/>
                <p:nvPr/>
              </p:nvPicPr>
              <p:blipFill>
                <a:blip r:embed="rId5"/>
                <a:stretch>
                  <a:fillRect/>
                </a:stretch>
              </p:blipFill>
              <p:spPr>
                <a:xfrm>
                  <a:off x="8953688" y="5667345"/>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15" name="Input penna 14">
                <a:extLst>
                  <a:ext uri="{FF2B5EF4-FFF2-40B4-BE49-F238E27FC236}">
                    <a16:creationId xmlns:a16="http://schemas.microsoft.com/office/drawing/2014/main" id="{E9E7C9ED-B7F7-D284-088D-BA775B9C3F4F}"/>
                  </a:ext>
                </a:extLst>
              </p14:cNvPr>
              <p14:cNvContentPartPr/>
              <p14:nvPr/>
            </p14:nvContentPartPr>
            <p14:xfrm>
              <a:off x="-778912" y="515745"/>
              <a:ext cx="360" cy="360"/>
            </p14:xfrm>
          </p:contentPart>
        </mc:Choice>
        <mc:Fallback xmlns="">
          <p:pic>
            <p:nvPicPr>
              <p:cNvPr id="15" name="Input penna 14">
                <a:extLst>
                  <a:ext uri="{FF2B5EF4-FFF2-40B4-BE49-F238E27FC236}">
                    <a16:creationId xmlns:a16="http://schemas.microsoft.com/office/drawing/2014/main" id="{E9E7C9ED-B7F7-D284-088D-BA775B9C3F4F}"/>
                  </a:ext>
                </a:extLst>
              </p:cNvPr>
              <p:cNvPicPr/>
              <p:nvPr/>
            </p:nvPicPr>
            <p:blipFill>
              <a:blip r:embed="rId5"/>
              <a:stretch>
                <a:fillRect/>
              </a:stretch>
            </p:blipFill>
            <p:spPr>
              <a:xfrm>
                <a:off x="-787912" y="50710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6" name="Input penna 15">
                <a:extLst>
                  <a:ext uri="{FF2B5EF4-FFF2-40B4-BE49-F238E27FC236}">
                    <a16:creationId xmlns:a16="http://schemas.microsoft.com/office/drawing/2014/main" id="{FB7AF174-1228-C215-4233-70B9E903B6B4}"/>
                  </a:ext>
                </a:extLst>
              </p14:cNvPr>
              <p14:cNvContentPartPr/>
              <p14:nvPr/>
            </p14:nvContentPartPr>
            <p14:xfrm>
              <a:off x="1593128" y="1312425"/>
              <a:ext cx="360" cy="360"/>
            </p14:xfrm>
          </p:contentPart>
        </mc:Choice>
        <mc:Fallback xmlns="">
          <p:pic>
            <p:nvPicPr>
              <p:cNvPr id="16" name="Input penna 15">
                <a:extLst>
                  <a:ext uri="{FF2B5EF4-FFF2-40B4-BE49-F238E27FC236}">
                    <a16:creationId xmlns:a16="http://schemas.microsoft.com/office/drawing/2014/main" id="{FB7AF174-1228-C215-4233-70B9E903B6B4}"/>
                  </a:ext>
                </a:extLst>
              </p:cNvPr>
              <p:cNvPicPr/>
              <p:nvPr/>
            </p:nvPicPr>
            <p:blipFill>
              <a:blip r:embed="rId5"/>
              <a:stretch>
                <a:fillRect/>
              </a:stretch>
            </p:blipFill>
            <p:spPr>
              <a:xfrm>
                <a:off x="1584128" y="1303785"/>
                <a:ext cx="18000" cy="18000"/>
              </a:xfrm>
              <a:prstGeom prst="rect">
                <a:avLst/>
              </a:prstGeom>
            </p:spPr>
          </p:pic>
        </mc:Fallback>
      </mc:AlternateContent>
    </p:spTree>
    <p:extLst>
      <p:ext uri="{BB962C8B-B14F-4D97-AF65-F5344CB8AC3E}">
        <p14:creationId xmlns:p14="http://schemas.microsoft.com/office/powerpoint/2010/main" val="194271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FA76CF81-D6F4-4413-BE1D-BF093B4E9A1C}"/>
              </a:ext>
            </a:extLst>
          </p:cNvPr>
          <p:cNvSpPr/>
          <p:nvPr/>
        </p:nvSpPr>
        <p:spPr>
          <a:xfrm>
            <a:off x="162033" y="1012113"/>
            <a:ext cx="10264202" cy="5306608"/>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alpha val="70000"/>
            </a:schemeClr>
          </a:solidFill>
        </p:spPr>
        <p:txBody>
          <a:bodyPr lIns="0" tIns="0" rIns="0" bIns="0"/>
          <a:lstStyle/>
          <a:p>
            <a:pPr defTabSz="609508">
              <a:defRPr/>
            </a:pPr>
            <a:endParaRPr lang="it-IT" sz="2400" dirty="0">
              <a:solidFill>
                <a:srgbClr val="626362"/>
              </a:solidFill>
              <a:latin typeface="Calibri"/>
            </a:endParaRPr>
          </a:p>
        </p:txBody>
      </p:sp>
      <p:sp>
        <p:nvSpPr>
          <p:cNvPr id="10" name="Rettangolo 9">
            <a:extLst>
              <a:ext uri="{FF2B5EF4-FFF2-40B4-BE49-F238E27FC236}">
                <a16:creationId xmlns:a16="http://schemas.microsoft.com/office/drawing/2014/main" id="{F034768D-366C-4CF3-9EBD-44D175DABD5C}"/>
              </a:ext>
            </a:extLst>
          </p:cNvPr>
          <p:cNvSpPr/>
          <p:nvPr/>
        </p:nvSpPr>
        <p:spPr>
          <a:xfrm>
            <a:off x="162194" y="1276899"/>
            <a:ext cx="10230464" cy="5492273"/>
          </a:xfrm>
          <a:prstGeom prst="rect">
            <a:avLst/>
          </a:prstGeom>
        </p:spPr>
        <p:txBody>
          <a:bodyPr wrap="square" lIns="0" tIns="0" rIns="0" bIns="0" anchor="t">
            <a:spAutoFit/>
          </a:bodyPr>
          <a:lstStyle/>
          <a:p>
            <a:pPr algn="just">
              <a:spcBef>
                <a:spcPct val="0"/>
              </a:spcBef>
              <a:spcAft>
                <a:spcPts val="600"/>
              </a:spcAft>
              <a:buNone/>
            </a:pPr>
            <a:r>
              <a:rPr lang="it-IT" sz="2000" b="1" dirty="0">
                <a:latin typeface="+mn-lt"/>
              </a:rPr>
              <a:t>Obiettivo</a:t>
            </a:r>
            <a:r>
              <a:rPr lang="it-IT" sz="2000" dirty="0">
                <a:latin typeface="+mn-lt"/>
              </a:rPr>
              <a:t>: </a:t>
            </a:r>
            <a:r>
              <a:rPr lang="it-IT" sz="2000" dirty="0"/>
              <a:t>dimostrare che</a:t>
            </a:r>
            <a:r>
              <a:rPr lang="it-IT" sz="2000" dirty="0">
                <a:latin typeface="+mn-lt"/>
              </a:rPr>
              <a:t> </a:t>
            </a:r>
            <a:r>
              <a:rPr lang="it-IT" sz="2000" b="1" dirty="0">
                <a:latin typeface="+mn-lt"/>
              </a:rPr>
              <a:t>interventi di comunità </a:t>
            </a:r>
            <a:r>
              <a:rPr lang="it-IT" sz="2000" dirty="0">
                <a:latin typeface="+mn-lt"/>
              </a:rPr>
              <a:t>a più livelli (scuola, famiglia, etc.) finalizzati alla </a:t>
            </a:r>
            <a:r>
              <a:rPr lang="it-IT" sz="2000" b="1" dirty="0">
                <a:latin typeface="+mn-lt"/>
              </a:rPr>
              <a:t>promozione di buone pratiche</a:t>
            </a:r>
            <a:r>
              <a:rPr lang="it-IT" sz="2000" dirty="0">
                <a:latin typeface="+mn-lt"/>
              </a:rPr>
              <a:t> permettono di ridurre l’incidenza di eccesso ponderale in età 0-6 anni.</a:t>
            </a:r>
          </a:p>
          <a:p>
            <a:pPr algn="just">
              <a:spcAft>
                <a:spcPts val="600"/>
              </a:spcAft>
              <a:buNone/>
            </a:pPr>
            <a:r>
              <a:rPr lang="it-IT" sz="2000" b="1" dirty="0"/>
              <a:t>Disegno di studio</a:t>
            </a:r>
            <a:r>
              <a:rPr lang="it-IT" sz="2000" dirty="0"/>
              <a:t>: un </a:t>
            </a:r>
            <a:r>
              <a:rPr lang="it-IT" sz="2000" i="1" dirty="0"/>
              <a:t>community </a:t>
            </a:r>
            <a:r>
              <a:rPr lang="it-IT" sz="2000" i="1" dirty="0" err="1"/>
              <a:t>intervention</a:t>
            </a:r>
            <a:r>
              <a:rPr lang="it-IT" sz="2000" i="1" dirty="0"/>
              <a:t> trial</a:t>
            </a:r>
            <a:r>
              <a:rPr lang="it-IT" sz="2000" dirty="0"/>
              <a:t> di durata biennale che prevede il coinvolgimento di due Comuni piemontesi. In uno di essi (Mondovì) saranno messe in atto, attraverso interventi di comunità, azioni finalizzate a promuovere attivamente la prevenzione dell’obesità tra 0-6 anni, mentre il secondo dei due comuni (Savigliano) fungerà da controllo. Partendo dalle evidenze fornite dalla letteratura su sperimentazioni simili e utilizzando un </a:t>
            </a:r>
            <a:r>
              <a:rPr lang="it-IT" sz="2000" b="1" dirty="0"/>
              <a:t>approccio multidisciplinare, </a:t>
            </a:r>
            <a:r>
              <a:rPr lang="it-IT" sz="2000" dirty="0"/>
              <a:t>nel Comune di </a:t>
            </a:r>
            <a:r>
              <a:rPr lang="it-IT" sz="2000" b="1" dirty="0"/>
              <a:t>Mondovì</a:t>
            </a:r>
            <a:r>
              <a:rPr lang="it-IT" sz="2000" dirty="0"/>
              <a:t>, oggetto del trattamento, sono stati coinvolti gli stakeholder della comunità (amministrazione comunale, scuola, ASL e Pediatri di famiglia, genitori, terzo settore, grande distribuzione), che sono giunti, al termine di un percorso di progettazione partecipata, alla definizione di un programma di attività da svolgersi nel periodo 2023-2025. Il Comune di </a:t>
            </a:r>
            <a:r>
              <a:rPr lang="it-IT" sz="2000" b="1" dirty="0"/>
              <a:t>Savigliano</a:t>
            </a:r>
            <a:r>
              <a:rPr lang="it-IT" sz="2000" dirty="0"/>
              <a:t> continuerà a realizzare le attività «ordinarie» di promozione della salute (es. </a:t>
            </a:r>
            <a:r>
              <a:rPr lang="it-IT" sz="2000"/>
              <a:t>attività svolte </a:t>
            </a:r>
            <a:r>
              <a:rPr lang="it-IT" sz="2000" dirty="0"/>
              <a:t>in collaborazione tra i nidi e/o le istituzioni scolastiche e l’ASL), che verranno mappate.</a:t>
            </a:r>
          </a:p>
          <a:p>
            <a:pPr algn="just">
              <a:buNone/>
            </a:pPr>
            <a:r>
              <a:rPr lang="it-IT" sz="2000" b="1" dirty="0"/>
              <a:t>Avvio del progetto</a:t>
            </a:r>
            <a:r>
              <a:rPr lang="it-IT" sz="2000" dirty="0"/>
              <a:t>: aprile 2023</a:t>
            </a:r>
          </a:p>
          <a:p>
            <a:pPr defTabSz="609264" eaLnBrk="0" fontAlgn="base" hangingPunct="0">
              <a:lnSpc>
                <a:spcPct val="150000"/>
              </a:lnSpc>
              <a:spcBef>
                <a:spcPct val="0"/>
              </a:spcBef>
              <a:spcAft>
                <a:spcPct val="0"/>
              </a:spcAft>
              <a:defRPr/>
            </a:pPr>
            <a:endParaRPr lang="it-IT" sz="2000" b="1" spc="30" dirty="0">
              <a:solidFill>
                <a:srgbClr val="E8E8E8">
                  <a:lumMod val="10000"/>
                </a:srgbClr>
              </a:solidFill>
              <a:cs typeface="Arial" panose="020B0604020202020204" pitchFamily="34" charset="0"/>
            </a:endParaRPr>
          </a:p>
        </p:txBody>
      </p:sp>
      <p:pic>
        <p:nvPicPr>
          <p:cNvPr id="24581" name="Immagine 13">
            <a:extLst>
              <a:ext uri="{FF2B5EF4-FFF2-40B4-BE49-F238E27FC236}">
                <a16:creationId xmlns:a16="http://schemas.microsoft.com/office/drawing/2014/main" id="{3034E62D-8271-4E99-A865-75C13DC6102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393081" y="6265155"/>
            <a:ext cx="266620" cy="26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ttangolo 11">
            <a:extLst>
              <a:ext uri="{FF2B5EF4-FFF2-40B4-BE49-F238E27FC236}">
                <a16:creationId xmlns:a16="http://schemas.microsoft.com/office/drawing/2014/main" id="{7C58172A-940D-4D54-A73F-9A820EEE2FE8}"/>
              </a:ext>
            </a:extLst>
          </p:cNvPr>
          <p:cNvSpPr/>
          <p:nvPr/>
        </p:nvSpPr>
        <p:spPr>
          <a:xfrm>
            <a:off x="267420" y="546980"/>
            <a:ext cx="10325702" cy="800219"/>
          </a:xfrm>
          <a:prstGeom prst="rect">
            <a:avLst/>
          </a:prstGeom>
        </p:spPr>
        <p:txBody>
          <a:bodyPr wrap="square" lIns="0" tIns="0" rIns="0" bIns="0">
            <a:spAutoFit/>
          </a:bodyPr>
          <a:lstStyle/>
          <a:p>
            <a:pPr defTabSz="609508">
              <a:defRPr/>
            </a:pPr>
            <a:r>
              <a:rPr lang="it-IT" sz="2600" dirty="0">
                <a:solidFill>
                  <a:srgbClr val="008FD2"/>
                </a:solidFill>
                <a:latin typeface="+mj-lt"/>
                <a:cs typeface="Times New Roman" panose="02020603050405020304" pitchFamily="18" charset="0"/>
              </a:rPr>
              <a:t>3.Programma di intervento/percorso di analisi e ricerca</a:t>
            </a:r>
            <a:endParaRPr lang="it-IT" sz="2800" dirty="0">
              <a:latin typeface="+mj-lt"/>
              <a:cs typeface="Arial" panose="020B0604020202020204" pitchFamily="34" charset="0"/>
            </a:endParaRPr>
          </a:p>
          <a:p>
            <a:pPr defTabSz="609508">
              <a:defRPr/>
            </a:pPr>
            <a:endParaRPr lang="it-IT" sz="2600" dirty="0">
              <a:solidFill>
                <a:srgbClr val="E8E8E8">
                  <a:lumMod val="10000"/>
                </a:srgbClr>
              </a:solidFill>
              <a:latin typeface="Times New Roman" panose="02020603050405020304" pitchFamily="18" charset="0"/>
              <a:cs typeface="Times New Roman" panose="02020603050405020304" pitchFamily="18" charset="0"/>
            </a:endParaRPr>
          </a:p>
        </p:txBody>
      </p:sp>
      <p:pic>
        <p:nvPicPr>
          <p:cNvPr id="6" name="Google Shape;66;p14">
            <a:extLst>
              <a:ext uri="{FF2B5EF4-FFF2-40B4-BE49-F238E27FC236}">
                <a16:creationId xmlns:a16="http://schemas.microsoft.com/office/drawing/2014/main" id="{21D62835-5095-4C47-91DB-B6C2645D9270}"/>
              </a:ext>
            </a:extLst>
          </p:cNvPr>
          <p:cNvPicPr preferRelativeResize="0"/>
          <p:nvPr/>
        </p:nvPicPr>
        <p:blipFill>
          <a:blip r:embed="rId3">
            <a:alphaModFix/>
          </a:blip>
          <a:stretch>
            <a:fillRect/>
          </a:stretch>
        </p:blipFill>
        <p:spPr>
          <a:xfrm>
            <a:off x="10459812" y="3331082"/>
            <a:ext cx="1669888" cy="1745575"/>
          </a:xfrm>
          <a:prstGeom prst="rect">
            <a:avLst/>
          </a:prstGeom>
          <a:noFill/>
          <a:ln>
            <a:noFill/>
          </a:ln>
        </p:spPr>
      </p:pic>
      <mc:AlternateContent xmlns:mc="http://schemas.openxmlformats.org/markup-compatibility/2006" xmlns:p14="http://schemas.microsoft.com/office/powerpoint/2010/main" xmlns:aink="http://schemas.microsoft.com/office/drawing/2016/ink">
        <mc:Choice Requires="p14 aink">
          <p:contentPart p14:bwMode="auto" r:id="rId4">
            <p14:nvContentPartPr>
              <p14:cNvPr id="23" name="Input penna 22">
                <a:extLst>
                  <a:ext uri="{FF2B5EF4-FFF2-40B4-BE49-F238E27FC236}">
                    <a16:creationId xmlns:a16="http://schemas.microsoft.com/office/drawing/2014/main" id="{8D4058CB-F456-0D8F-6270-04281BC2C363}"/>
                  </a:ext>
                </a:extLst>
              </p14:cNvPr>
              <p14:cNvContentPartPr/>
              <p14:nvPr/>
            </p14:nvContentPartPr>
            <p14:xfrm>
              <a:off x="-742912" y="1366785"/>
              <a:ext cx="360" cy="360"/>
            </p14:xfrm>
          </p:contentPart>
        </mc:Choice>
        <mc:Fallback xmlns="">
          <p:pic>
            <p:nvPicPr>
              <p:cNvPr id="23" name="Input penna 22">
                <a:extLst>
                  <a:ext uri="{FF2B5EF4-FFF2-40B4-BE49-F238E27FC236}">
                    <a16:creationId xmlns:a16="http://schemas.microsoft.com/office/drawing/2014/main" id="{8D4058CB-F456-0D8F-6270-04281BC2C363}"/>
                  </a:ext>
                </a:extLst>
              </p:cNvPr>
              <p:cNvPicPr/>
              <p:nvPr/>
            </p:nvPicPr>
            <p:blipFill>
              <a:blip r:embed="rId5"/>
              <a:stretch>
                <a:fillRect/>
              </a:stretch>
            </p:blipFill>
            <p:spPr>
              <a:xfrm>
                <a:off x="-760552" y="125914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24" name="Input penna 23">
                <a:extLst>
                  <a:ext uri="{FF2B5EF4-FFF2-40B4-BE49-F238E27FC236}">
                    <a16:creationId xmlns:a16="http://schemas.microsoft.com/office/drawing/2014/main" id="{28855B4F-F43E-57EF-4A98-5FD1CA0ABAB3}"/>
                  </a:ext>
                </a:extLst>
              </p14:cNvPr>
              <p14:cNvContentPartPr/>
              <p14:nvPr/>
            </p14:nvContentPartPr>
            <p14:xfrm>
              <a:off x="-742912" y="1366785"/>
              <a:ext cx="360" cy="360"/>
            </p14:xfrm>
          </p:contentPart>
        </mc:Choice>
        <mc:Fallback xmlns="">
          <p:pic>
            <p:nvPicPr>
              <p:cNvPr id="24" name="Input penna 23">
                <a:extLst>
                  <a:ext uri="{FF2B5EF4-FFF2-40B4-BE49-F238E27FC236}">
                    <a16:creationId xmlns:a16="http://schemas.microsoft.com/office/drawing/2014/main" id="{28855B4F-F43E-57EF-4A98-5FD1CA0ABAB3}"/>
                  </a:ext>
                </a:extLst>
              </p:cNvPr>
              <p:cNvPicPr/>
              <p:nvPr/>
            </p:nvPicPr>
            <p:blipFill>
              <a:blip r:embed="rId5"/>
              <a:stretch>
                <a:fillRect/>
              </a:stretch>
            </p:blipFill>
            <p:spPr>
              <a:xfrm>
                <a:off x="-760552" y="125914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25" name="Input penna 24">
                <a:extLst>
                  <a:ext uri="{FF2B5EF4-FFF2-40B4-BE49-F238E27FC236}">
                    <a16:creationId xmlns:a16="http://schemas.microsoft.com/office/drawing/2014/main" id="{B21F245B-7B87-A304-E6A8-24BA24B4A706}"/>
                  </a:ext>
                </a:extLst>
              </p14:cNvPr>
              <p14:cNvContentPartPr/>
              <p14:nvPr/>
            </p14:nvContentPartPr>
            <p14:xfrm>
              <a:off x="597368" y="1746945"/>
              <a:ext cx="360" cy="360"/>
            </p14:xfrm>
          </p:contentPart>
        </mc:Choice>
        <mc:Fallback xmlns="">
          <p:pic>
            <p:nvPicPr>
              <p:cNvPr id="25" name="Input penna 24">
                <a:extLst>
                  <a:ext uri="{FF2B5EF4-FFF2-40B4-BE49-F238E27FC236}">
                    <a16:creationId xmlns:a16="http://schemas.microsoft.com/office/drawing/2014/main" id="{B21F245B-7B87-A304-E6A8-24BA24B4A706}"/>
                  </a:ext>
                </a:extLst>
              </p:cNvPr>
              <p:cNvPicPr/>
              <p:nvPr/>
            </p:nvPicPr>
            <p:blipFill>
              <a:blip r:embed="rId8"/>
              <a:stretch>
                <a:fillRect/>
              </a:stretch>
            </p:blipFill>
            <p:spPr>
              <a:xfrm>
                <a:off x="579368" y="163930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26" name="Input penna 25">
                <a:extLst>
                  <a:ext uri="{FF2B5EF4-FFF2-40B4-BE49-F238E27FC236}">
                    <a16:creationId xmlns:a16="http://schemas.microsoft.com/office/drawing/2014/main" id="{9224A7FE-21B8-20BB-F622-0B7652DD04EE}"/>
                  </a:ext>
                </a:extLst>
              </p14:cNvPr>
              <p14:cNvContentPartPr/>
              <p14:nvPr/>
            </p14:nvContentPartPr>
            <p14:xfrm>
              <a:off x="932168" y="2063745"/>
              <a:ext cx="360" cy="360"/>
            </p14:xfrm>
          </p:contentPart>
        </mc:Choice>
        <mc:Fallback xmlns="">
          <p:pic>
            <p:nvPicPr>
              <p:cNvPr id="26" name="Input penna 25">
                <a:extLst>
                  <a:ext uri="{FF2B5EF4-FFF2-40B4-BE49-F238E27FC236}">
                    <a16:creationId xmlns:a16="http://schemas.microsoft.com/office/drawing/2014/main" id="{9224A7FE-21B8-20BB-F622-0B7652DD04EE}"/>
                  </a:ext>
                </a:extLst>
              </p:cNvPr>
              <p:cNvPicPr/>
              <p:nvPr/>
            </p:nvPicPr>
            <p:blipFill>
              <a:blip r:embed="rId10"/>
              <a:stretch>
                <a:fillRect/>
              </a:stretch>
            </p:blipFill>
            <p:spPr>
              <a:xfrm>
                <a:off x="914528" y="195610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27" name="Input penna 26">
                <a:extLst>
                  <a:ext uri="{FF2B5EF4-FFF2-40B4-BE49-F238E27FC236}">
                    <a16:creationId xmlns:a16="http://schemas.microsoft.com/office/drawing/2014/main" id="{46854DC9-3728-8B37-6E17-CE2BB0D04F18}"/>
                  </a:ext>
                </a:extLst>
              </p14:cNvPr>
              <p14:cNvContentPartPr/>
              <p14:nvPr/>
            </p14:nvContentPartPr>
            <p14:xfrm>
              <a:off x="1067888" y="2507265"/>
              <a:ext cx="360" cy="360"/>
            </p14:xfrm>
          </p:contentPart>
        </mc:Choice>
        <mc:Fallback xmlns="">
          <p:pic>
            <p:nvPicPr>
              <p:cNvPr id="27" name="Input penna 26">
                <a:extLst>
                  <a:ext uri="{FF2B5EF4-FFF2-40B4-BE49-F238E27FC236}">
                    <a16:creationId xmlns:a16="http://schemas.microsoft.com/office/drawing/2014/main" id="{46854DC9-3728-8B37-6E17-CE2BB0D04F18}"/>
                  </a:ext>
                </a:extLst>
              </p:cNvPr>
              <p:cNvPicPr/>
              <p:nvPr/>
            </p:nvPicPr>
            <p:blipFill>
              <a:blip r:embed="rId12"/>
              <a:stretch>
                <a:fillRect/>
              </a:stretch>
            </p:blipFill>
            <p:spPr>
              <a:xfrm>
                <a:off x="1050248" y="2399625"/>
                <a:ext cx="36000" cy="216000"/>
              </a:xfrm>
              <a:prstGeom prst="rect">
                <a:avLst/>
              </a:prstGeom>
            </p:spPr>
          </p:pic>
        </mc:Fallback>
      </mc:AlternateContent>
      <p:grpSp>
        <p:nvGrpSpPr>
          <p:cNvPr id="24580" name="Gruppo 24579">
            <a:extLst>
              <a:ext uri="{FF2B5EF4-FFF2-40B4-BE49-F238E27FC236}">
                <a16:creationId xmlns:a16="http://schemas.microsoft.com/office/drawing/2014/main" id="{6C612C70-DEC1-50D9-290C-A241739C5D3A}"/>
              </a:ext>
            </a:extLst>
          </p:cNvPr>
          <p:cNvGrpSpPr/>
          <p:nvPr/>
        </p:nvGrpSpPr>
        <p:grpSpPr>
          <a:xfrm>
            <a:off x="2091008" y="624465"/>
            <a:ext cx="45720" cy="99720"/>
            <a:chOff x="2091008" y="624465"/>
            <a:chExt cx="45720" cy="99720"/>
          </a:xfrm>
        </p:grpSpPr>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28" name="Input penna 27">
                  <a:extLst>
                    <a:ext uri="{FF2B5EF4-FFF2-40B4-BE49-F238E27FC236}">
                      <a16:creationId xmlns:a16="http://schemas.microsoft.com/office/drawing/2014/main" id="{47E56F2A-0239-C5E6-7ECE-3B2CDE91A8BB}"/>
                    </a:ext>
                  </a:extLst>
                </p14:cNvPr>
                <p14:cNvContentPartPr/>
                <p14:nvPr/>
              </p14:nvContentPartPr>
              <p14:xfrm>
                <a:off x="2136368" y="723825"/>
                <a:ext cx="360" cy="360"/>
              </p14:xfrm>
            </p:contentPart>
          </mc:Choice>
          <mc:Fallback xmlns="">
            <p:pic>
              <p:nvPicPr>
                <p:cNvPr id="28" name="Input penna 27">
                  <a:extLst>
                    <a:ext uri="{FF2B5EF4-FFF2-40B4-BE49-F238E27FC236}">
                      <a16:creationId xmlns:a16="http://schemas.microsoft.com/office/drawing/2014/main" id="{47E56F2A-0239-C5E6-7ECE-3B2CDE91A8BB}"/>
                    </a:ext>
                  </a:extLst>
                </p:cNvPr>
                <p:cNvPicPr/>
                <p:nvPr/>
              </p:nvPicPr>
              <p:blipFill>
                <a:blip r:embed="rId14"/>
                <a:stretch>
                  <a:fillRect/>
                </a:stretch>
              </p:blipFill>
              <p:spPr>
                <a:xfrm>
                  <a:off x="2118368" y="61618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29" name="Input penna 28">
                  <a:extLst>
                    <a:ext uri="{FF2B5EF4-FFF2-40B4-BE49-F238E27FC236}">
                      <a16:creationId xmlns:a16="http://schemas.microsoft.com/office/drawing/2014/main" id="{A53D082C-7DA1-724E-2541-B11958A8401E}"/>
                    </a:ext>
                  </a:extLst>
                </p14:cNvPr>
                <p14:cNvContentPartPr/>
                <p14:nvPr/>
              </p14:nvContentPartPr>
              <p14:xfrm>
                <a:off x="2136368" y="723825"/>
                <a:ext cx="360" cy="360"/>
              </p14:xfrm>
            </p:contentPart>
          </mc:Choice>
          <mc:Fallback xmlns="">
            <p:pic>
              <p:nvPicPr>
                <p:cNvPr id="29" name="Input penna 28">
                  <a:extLst>
                    <a:ext uri="{FF2B5EF4-FFF2-40B4-BE49-F238E27FC236}">
                      <a16:creationId xmlns:a16="http://schemas.microsoft.com/office/drawing/2014/main" id="{A53D082C-7DA1-724E-2541-B11958A8401E}"/>
                    </a:ext>
                  </a:extLst>
                </p:cNvPr>
                <p:cNvPicPr/>
                <p:nvPr/>
              </p:nvPicPr>
              <p:blipFill>
                <a:blip r:embed="rId14"/>
                <a:stretch>
                  <a:fillRect/>
                </a:stretch>
              </p:blipFill>
              <p:spPr>
                <a:xfrm>
                  <a:off x="2118368" y="61618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30" name="Input penna 29">
                  <a:extLst>
                    <a:ext uri="{FF2B5EF4-FFF2-40B4-BE49-F238E27FC236}">
                      <a16:creationId xmlns:a16="http://schemas.microsoft.com/office/drawing/2014/main" id="{8C328CB5-0A27-6B61-49D9-F44DBAE2D8AA}"/>
                    </a:ext>
                  </a:extLst>
                </p14:cNvPr>
                <p14:cNvContentPartPr/>
                <p14:nvPr/>
              </p14:nvContentPartPr>
              <p14:xfrm>
                <a:off x="2091008" y="633465"/>
                <a:ext cx="360" cy="360"/>
              </p14:xfrm>
            </p:contentPart>
          </mc:Choice>
          <mc:Fallback xmlns="">
            <p:pic>
              <p:nvPicPr>
                <p:cNvPr id="30" name="Input penna 29">
                  <a:extLst>
                    <a:ext uri="{FF2B5EF4-FFF2-40B4-BE49-F238E27FC236}">
                      <a16:creationId xmlns:a16="http://schemas.microsoft.com/office/drawing/2014/main" id="{8C328CB5-0A27-6B61-49D9-F44DBAE2D8AA}"/>
                    </a:ext>
                  </a:extLst>
                </p:cNvPr>
                <p:cNvPicPr/>
                <p:nvPr/>
              </p:nvPicPr>
              <p:blipFill>
                <a:blip r:embed="rId17"/>
                <a:stretch>
                  <a:fillRect/>
                </a:stretch>
              </p:blipFill>
              <p:spPr>
                <a:xfrm>
                  <a:off x="2073368" y="52582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8">
              <p14:nvContentPartPr>
                <p14:cNvPr id="31" name="Input penna 30">
                  <a:extLst>
                    <a:ext uri="{FF2B5EF4-FFF2-40B4-BE49-F238E27FC236}">
                      <a16:creationId xmlns:a16="http://schemas.microsoft.com/office/drawing/2014/main" id="{D6122696-DAE0-05B4-3DD3-A865ECD29E0B}"/>
                    </a:ext>
                  </a:extLst>
                </p14:cNvPr>
                <p14:cNvContentPartPr/>
                <p14:nvPr/>
              </p14:nvContentPartPr>
              <p14:xfrm>
                <a:off x="2091008" y="633465"/>
                <a:ext cx="360" cy="360"/>
              </p14:xfrm>
            </p:contentPart>
          </mc:Choice>
          <mc:Fallback xmlns="">
            <p:pic>
              <p:nvPicPr>
                <p:cNvPr id="31" name="Input penna 30">
                  <a:extLst>
                    <a:ext uri="{FF2B5EF4-FFF2-40B4-BE49-F238E27FC236}">
                      <a16:creationId xmlns:a16="http://schemas.microsoft.com/office/drawing/2014/main" id="{D6122696-DAE0-05B4-3DD3-A865ECD29E0B}"/>
                    </a:ext>
                  </a:extLst>
                </p:cNvPr>
                <p:cNvPicPr/>
                <p:nvPr/>
              </p:nvPicPr>
              <p:blipFill>
                <a:blip r:embed="rId17"/>
                <a:stretch>
                  <a:fillRect/>
                </a:stretch>
              </p:blipFill>
              <p:spPr>
                <a:xfrm>
                  <a:off x="2073368" y="52582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24576" name="Input penna 24575">
                  <a:extLst>
                    <a:ext uri="{FF2B5EF4-FFF2-40B4-BE49-F238E27FC236}">
                      <a16:creationId xmlns:a16="http://schemas.microsoft.com/office/drawing/2014/main" id="{C1BBD011-D7F1-473D-0712-C5E23FC8C0B0}"/>
                    </a:ext>
                  </a:extLst>
                </p14:cNvPr>
                <p14:cNvContentPartPr/>
                <p14:nvPr/>
              </p14:nvContentPartPr>
              <p14:xfrm>
                <a:off x="2091008" y="633465"/>
                <a:ext cx="360" cy="360"/>
              </p14:xfrm>
            </p:contentPart>
          </mc:Choice>
          <mc:Fallback xmlns="">
            <p:pic>
              <p:nvPicPr>
                <p:cNvPr id="24576" name="Input penna 24575">
                  <a:extLst>
                    <a:ext uri="{FF2B5EF4-FFF2-40B4-BE49-F238E27FC236}">
                      <a16:creationId xmlns:a16="http://schemas.microsoft.com/office/drawing/2014/main" id="{C1BBD011-D7F1-473D-0712-C5E23FC8C0B0}"/>
                    </a:ext>
                  </a:extLst>
                </p:cNvPr>
                <p:cNvPicPr/>
                <p:nvPr/>
              </p:nvPicPr>
              <p:blipFill>
                <a:blip r:embed="rId17"/>
                <a:stretch>
                  <a:fillRect/>
                </a:stretch>
              </p:blipFill>
              <p:spPr>
                <a:xfrm>
                  <a:off x="2073368" y="52582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0">
              <p14:nvContentPartPr>
                <p14:cNvPr id="24577" name="Input penna 24576">
                  <a:extLst>
                    <a:ext uri="{FF2B5EF4-FFF2-40B4-BE49-F238E27FC236}">
                      <a16:creationId xmlns:a16="http://schemas.microsoft.com/office/drawing/2014/main" id="{C3965787-6000-94B6-1820-0E234AAF4710}"/>
                    </a:ext>
                  </a:extLst>
                </p14:cNvPr>
                <p14:cNvContentPartPr/>
                <p14:nvPr/>
              </p14:nvContentPartPr>
              <p14:xfrm>
                <a:off x="2091008" y="624465"/>
                <a:ext cx="360" cy="360"/>
              </p14:xfrm>
            </p:contentPart>
          </mc:Choice>
          <mc:Fallback xmlns="">
            <p:pic>
              <p:nvPicPr>
                <p:cNvPr id="24577" name="Input penna 24576">
                  <a:extLst>
                    <a:ext uri="{FF2B5EF4-FFF2-40B4-BE49-F238E27FC236}">
                      <a16:creationId xmlns:a16="http://schemas.microsoft.com/office/drawing/2014/main" id="{C3965787-6000-94B6-1820-0E234AAF4710}"/>
                    </a:ext>
                  </a:extLst>
                </p:cNvPr>
                <p:cNvPicPr/>
                <p:nvPr/>
              </p:nvPicPr>
              <p:blipFill>
                <a:blip r:embed="rId21"/>
                <a:stretch>
                  <a:fillRect/>
                </a:stretch>
              </p:blipFill>
              <p:spPr>
                <a:xfrm>
                  <a:off x="2073368" y="516465"/>
                  <a:ext cx="36000" cy="21600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22">
            <p14:nvContentPartPr>
              <p14:cNvPr id="24578" name="Input penna 24577">
                <a:extLst>
                  <a:ext uri="{FF2B5EF4-FFF2-40B4-BE49-F238E27FC236}">
                    <a16:creationId xmlns:a16="http://schemas.microsoft.com/office/drawing/2014/main" id="{57EF457A-D78B-016B-D88C-BE455A766335}"/>
                  </a:ext>
                </a:extLst>
              </p14:cNvPr>
              <p14:cNvContentPartPr/>
              <p14:nvPr/>
            </p14:nvContentPartPr>
            <p14:xfrm>
              <a:off x="1321688" y="434025"/>
              <a:ext cx="360" cy="360"/>
            </p14:xfrm>
          </p:contentPart>
        </mc:Choice>
        <mc:Fallback xmlns="">
          <p:pic>
            <p:nvPicPr>
              <p:cNvPr id="24578" name="Input penna 24577">
                <a:extLst>
                  <a:ext uri="{FF2B5EF4-FFF2-40B4-BE49-F238E27FC236}">
                    <a16:creationId xmlns:a16="http://schemas.microsoft.com/office/drawing/2014/main" id="{57EF457A-D78B-016B-D88C-BE455A766335}"/>
                  </a:ext>
                </a:extLst>
              </p:cNvPr>
              <p:cNvPicPr/>
              <p:nvPr/>
            </p:nvPicPr>
            <p:blipFill>
              <a:blip r:embed="rId23"/>
              <a:stretch>
                <a:fillRect/>
              </a:stretch>
            </p:blipFill>
            <p:spPr>
              <a:xfrm>
                <a:off x="1303688" y="326385"/>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4">
            <p14:nvContentPartPr>
              <p14:cNvPr id="24579" name="Input penna 24578">
                <a:extLst>
                  <a:ext uri="{FF2B5EF4-FFF2-40B4-BE49-F238E27FC236}">
                    <a16:creationId xmlns:a16="http://schemas.microsoft.com/office/drawing/2014/main" id="{2730AAF7-5469-5900-E972-33B87A46F947}"/>
                  </a:ext>
                </a:extLst>
              </p14:cNvPr>
              <p14:cNvContentPartPr/>
              <p14:nvPr/>
            </p14:nvContentPartPr>
            <p14:xfrm>
              <a:off x="1022528" y="588105"/>
              <a:ext cx="360" cy="360"/>
            </p14:xfrm>
          </p:contentPart>
        </mc:Choice>
        <mc:Fallback xmlns="">
          <p:pic>
            <p:nvPicPr>
              <p:cNvPr id="24579" name="Input penna 24578">
                <a:extLst>
                  <a:ext uri="{FF2B5EF4-FFF2-40B4-BE49-F238E27FC236}">
                    <a16:creationId xmlns:a16="http://schemas.microsoft.com/office/drawing/2014/main" id="{2730AAF7-5469-5900-E972-33B87A46F947}"/>
                  </a:ext>
                </a:extLst>
              </p:cNvPr>
              <p:cNvPicPr/>
              <p:nvPr/>
            </p:nvPicPr>
            <p:blipFill>
              <a:blip r:embed="rId25"/>
              <a:stretch>
                <a:fillRect/>
              </a:stretch>
            </p:blipFill>
            <p:spPr>
              <a:xfrm>
                <a:off x="1004888" y="480105"/>
                <a:ext cx="36000" cy="216000"/>
              </a:xfrm>
              <a:prstGeom prst="rect">
                <a:avLst/>
              </a:prstGeom>
            </p:spPr>
          </p:pic>
        </mc:Fallback>
      </mc:AlternateContent>
    </p:spTree>
    <p:extLst>
      <p:ext uri="{BB962C8B-B14F-4D97-AF65-F5344CB8AC3E}">
        <p14:creationId xmlns:p14="http://schemas.microsoft.com/office/powerpoint/2010/main" val="218935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FA76CF81-D6F4-4413-BE1D-BF093B4E9A1C}"/>
              </a:ext>
            </a:extLst>
          </p:cNvPr>
          <p:cNvSpPr/>
          <p:nvPr/>
        </p:nvSpPr>
        <p:spPr>
          <a:xfrm>
            <a:off x="197158" y="820733"/>
            <a:ext cx="10255441" cy="5616643"/>
          </a:xfrm>
          <a:custGeom>
            <a:avLst/>
            <a:gdLst/>
            <a:ahLst/>
            <a:cxnLst/>
            <a:rect l="l" t="t" r="r" b="b"/>
            <a:pathLst>
              <a:path w="14247494" h="6240780">
                <a:moveTo>
                  <a:pt x="0" y="6240166"/>
                </a:moveTo>
                <a:lnTo>
                  <a:pt x="14247000" y="6240166"/>
                </a:lnTo>
                <a:lnTo>
                  <a:pt x="14247000" y="0"/>
                </a:lnTo>
                <a:lnTo>
                  <a:pt x="0" y="0"/>
                </a:lnTo>
                <a:lnTo>
                  <a:pt x="0" y="6240166"/>
                </a:lnTo>
                <a:close/>
              </a:path>
            </a:pathLst>
          </a:custGeom>
          <a:solidFill>
            <a:schemeClr val="bg2">
              <a:alpha val="70000"/>
            </a:schemeClr>
          </a:solidFill>
        </p:spPr>
        <p:txBody>
          <a:bodyPr lIns="0" tIns="0" rIns="0" bIns="0"/>
          <a:lstStyle/>
          <a:p>
            <a:pPr defTabSz="609508">
              <a:defRPr/>
            </a:pPr>
            <a:endParaRPr lang="it-IT" sz="2400" dirty="0">
              <a:solidFill>
                <a:srgbClr val="626362"/>
              </a:solidFill>
              <a:latin typeface="Calibri"/>
            </a:endParaRPr>
          </a:p>
        </p:txBody>
      </p:sp>
      <p:sp>
        <p:nvSpPr>
          <p:cNvPr id="10" name="Rettangolo 9">
            <a:extLst>
              <a:ext uri="{FF2B5EF4-FFF2-40B4-BE49-F238E27FC236}">
                <a16:creationId xmlns:a16="http://schemas.microsoft.com/office/drawing/2014/main" id="{F034768D-366C-4CF3-9EBD-44D175DABD5C}"/>
              </a:ext>
            </a:extLst>
          </p:cNvPr>
          <p:cNvSpPr/>
          <p:nvPr/>
        </p:nvSpPr>
        <p:spPr>
          <a:xfrm>
            <a:off x="346149" y="820733"/>
            <a:ext cx="9634204" cy="5996257"/>
          </a:xfrm>
          <a:prstGeom prst="rect">
            <a:avLst/>
          </a:prstGeom>
        </p:spPr>
        <p:txBody>
          <a:bodyPr wrap="square" lIns="0" tIns="0" rIns="0" bIns="0" anchor="t">
            <a:spAutoFit/>
          </a:bodyPr>
          <a:lstStyle/>
          <a:p>
            <a:pPr>
              <a:lnSpc>
                <a:spcPct val="115000"/>
              </a:lnSpc>
            </a:pPr>
            <a:r>
              <a:rPr lang="it-IT" sz="2000" dirty="0">
                <a:sym typeface="Montserrat"/>
              </a:rPr>
              <a:t>Il protocollo sperimentale prevede il coinvolgimento nello studio di bambini tra 0 e 6 anni residenti in ciascuno dei due comuni e dei rispettivi genitori.</a:t>
            </a:r>
          </a:p>
          <a:p>
            <a:pPr>
              <a:lnSpc>
                <a:spcPct val="115000"/>
              </a:lnSpc>
            </a:pPr>
            <a:r>
              <a:rPr lang="it-IT" sz="2000" dirty="0">
                <a:sym typeface="Montserrat"/>
              </a:rPr>
              <a:t>Sarà valutato l’impatto generato dall’intervento nel Comune di Mondovì, attraverso il confronto con il Comune di Savigliano, rilevando in particolare indicatori relativi a:</a:t>
            </a:r>
          </a:p>
          <a:p>
            <a:pPr marL="342900" indent="-342900">
              <a:lnSpc>
                <a:spcPct val="115000"/>
              </a:lnSpc>
              <a:buFontTx/>
              <a:buChar char="-"/>
            </a:pPr>
            <a:r>
              <a:rPr lang="it-IT" sz="2000" dirty="0">
                <a:sym typeface="Montserrat"/>
              </a:rPr>
              <a:t>dati </a:t>
            </a:r>
            <a:r>
              <a:rPr lang="it-IT" sz="2000" b="1" dirty="0">
                <a:sym typeface="Montserrat"/>
              </a:rPr>
              <a:t>antropometrici e di salute </a:t>
            </a:r>
            <a:r>
              <a:rPr lang="it-IT" sz="2000" dirty="0">
                <a:sym typeface="Montserrat"/>
              </a:rPr>
              <a:t>relativi ai bambini residenti nei 2 Comuni, da rilevare al T0 e al T2, attraverso la collaborazione dei pediatri di libera scelta operanti sui 2 territori, (sulla base delle rilevazioni già previste in occasione dei «Bilanci di salute»), dei nidi e delle scuole dell’infanzia appartenenti agli Istituti comprensivi presenti sul territorio;</a:t>
            </a:r>
          </a:p>
          <a:p>
            <a:pPr marL="342900" indent="-342900">
              <a:lnSpc>
                <a:spcPct val="115000"/>
              </a:lnSpc>
              <a:buFontTx/>
              <a:buChar char="-"/>
            </a:pPr>
            <a:r>
              <a:rPr lang="it-IT" sz="2000" dirty="0">
                <a:sym typeface="Montserrat"/>
              </a:rPr>
              <a:t>dati relativi ad </a:t>
            </a:r>
            <a:r>
              <a:rPr lang="it-IT" sz="2000" b="1" dirty="0">
                <a:sym typeface="Montserrat"/>
              </a:rPr>
              <a:t>abitudini alimentari </a:t>
            </a:r>
            <a:r>
              <a:rPr lang="it-IT" sz="2000" dirty="0">
                <a:sym typeface="Montserrat"/>
              </a:rPr>
              <a:t>di bambini/famiglie e </a:t>
            </a:r>
            <a:r>
              <a:rPr lang="it-IT" sz="2000" b="1" dirty="0">
                <a:sym typeface="Montserrat"/>
              </a:rPr>
              <a:t>attività ludiche/di movimento, </a:t>
            </a:r>
            <a:r>
              <a:rPr lang="it-IT" sz="2000" dirty="0">
                <a:sym typeface="Montserrat"/>
              </a:rPr>
              <a:t>che possono influenzare il benessere del bambino</a:t>
            </a:r>
            <a:r>
              <a:rPr lang="it-IT" sz="2000" b="1" dirty="0">
                <a:sym typeface="Montserrat"/>
              </a:rPr>
              <a:t>,</a:t>
            </a:r>
            <a:r>
              <a:rPr lang="it-IT" sz="2000" dirty="0">
                <a:sym typeface="Montserrat"/>
              </a:rPr>
              <a:t> attraverso la somministrazione ai genitori dei bambini oggetto dello studio di appositi </a:t>
            </a:r>
            <a:r>
              <a:rPr lang="it-IT" sz="2000">
                <a:sym typeface="Montserrat"/>
              </a:rPr>
              <a:t>questionari.</a:t>
            </a:r>
            <a:endParaRPr lang="it-IT" sz="2000" dirty="0">
              <a:sym typeface="Montserrat"/>
            </a:endParaRPr>
          </a:p>
          <a:p>
            <a:pPr>
              <a:lnSpc>
                <a:spcPct val="115000"/>
              </a:lnSpc>
            </a:pPr>
            <a:r>
              <a:rPr lang="it-IT" sz="2000" dirty="0">
                <a:sym typeface="Montserrat"/>
              </a:rPr>
              <a:t>La valutazione di impatto sarà realizzata dall’</a:t>
            </a:r>
            <a:r>
              <a:rPr lang="it-IT" sz="2000" b="1" dirty="0">
                <a:sym typeface="Montserrat"/>
              </a:rPr>
              <a:t>Università del Piemonte Orientale</a:t>
            </a:r>
            <a:r>
              <a:rPr lang="it-IT" sz="2000" dirty="0">
                <a:sym typeface="Montserrat"/>
              </a:rPr>
              <a:t> (UPO) e dal </a:t>
            </a:r>
            <a:r>
              <a:rPr lang="it-IT" sz="2000" b="1" dirty="0">
                <a:sym typeface="Montserrat"/>
              </a:rPr>
              <a:t>Collegio Carlo Alberto</a:t>
            </a:r>
            <a:r>
              <a:rPr lang="it-IT" sz="2000" dirty="0">
                <a:sym typeface="Montserrat"/>
              </a:rPr>
              <a:t>. </a:t>
            </a:r>
          </a:p>
          <a:p>
            <a:pPr>
              <a:lnSpc>
                <a:spcPct val="115000"/>
              </a:lnSpc>
            </a:pPr>
            <a:r>
              <a:rPr lang="it-IT" sz="2000" dirty="0">
                <a:sym typeface="Montserrat"/>
              </a:rPr>
              <a:t>Il protocollo della sperimentazione è stato sottoposto al Comitato Etico di UPO per approvazione (in qualità di promotore dello stesso).</a:t>
            </a:r>
          </a:p>
          <a:p>
            <a:pPr>
              <a:lnSpc>
                <a:spcPct val="115000"/>
              </a:lnSpc>
            </a:pPr>
            <a:endParaRPr lang="it-IT" sz="2000" dirty="0">
              <a:sym typeface="Montserrat"/>
            </a:endParaRPr>
          </a:p>
          <a:p>
            <a:pPr algn="just">
              <a:lnSpc>
                <a:spcPct val="115000"/>
              </a:lnSpc>
              <a:buClr>
                <a:schemeClr val="dk1"/>
              </a:buClr>
              <a:buSzPts val="1100"/>
            </a:pPr>
            <a:endParaRPr lang="it-IT" sz="2000" dirty="0">
              <a:sym typeface="Montserrat"/>
            </a:endParaRPr>
          </a:p>
        </p:txBody>
      </p:sp>
      <p:pic>
        <p:nvPicPr>
          <p:cNvPr id="24581" name="Immagine 13">
            <a:extLst>
              <a:ext uri="{FF2B5EF4-FFF2-40B4-BE49-F238E27FC236}">
                <a16:creationId xmlns:a16="http://schemas.microsoft.com/office/drawing/2014/main" id="{3034E62D-8271-4E99-A865-75C13DC6102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422102" y="6404224"/>
            <a:ext cx="266620" cy="26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ttangolo 11">
            <a:extLst>
              <a:ext uri="{FF2B5EF4-FFF2-40B4-BE49-F238E27FC236}">
                <a16:creationId xmlns:a16="http://schemas.microsoft.com/office/drawing/2014/main" id="{7C58172A-940D-4D54-A73F-9A820EEE2FE8}"/>
              </a:ext>
            </a:extLst>
          </p:cNvPr>
          <p:cNvSpPr/>
          <p:nvPr/>
        </p:nvSpPr>
        <p:spPr>
          <a:xfrm>
            <a:off x="197159" y="281251"/>
            <a:ext cx="10325702" cy="800219"/>
          </a:xfrm>
          <a:prstGeom prst="rect">
            <a:avLst/>
          </a:prstGeom>
        </p:spPr>
        <p:txBody>
          <a:bodyPr wrap="square" lIns="0" tIns="0" rIns="0" bIns="0">
            <a:spAutoFit/>
          </a:bodyPr>
          <a:lstStyle/>
          <a:p>
            <a:pPr defTabSz="609508">
              <a:defRPr/>
            </a:pPr>
            <a:r>
              <a:rPr lang="it-IT" sz="2600" dirty="0">
                <a:solidFill>
                  <a:srgbClr val="008FD2"/>
                </a:solidFill>
                <a:latin typeface="+mj-lt"/>
                <a:cs typeface="Times New Roman" panose="02020603050405020304" pitchFamily="18" charset="0"/>
              </a:rPr>
              <a:t>Il protocollo della sperimentazione </a:t>
            </a:r>
            <a:endParaRPr lang="it-IT" sz="2800" dirty="0">
              <a:latin typeface="+mj-lt"/>
              <a:cs typeface="Arial" panose="020B0604020202020204" pitchFamily="34" charset="0"/>
            </a:endParaRPr>
          </a:p>
          <a:p>
            <a:pPr defTabSz="609508">
              <a:defRPr/>
            </a:pPr>
            <a:endParaRPr lang="it-IT" sz="2600" dirty="0">
              <a:solidFill>
                <a:srgbClr val="E8E8E8">
                  <a:lumMod val="10000"/>
                </a:srgbClr>
              </a:solidFill>
              <a:latin typeface="Times New Roman" panose="02020603050405020304" pitchFamily="18" charset="0"/>
              <a:cs typeface="Times New Roman" panose="02020603050405020304" pitchFamily="18" charset="0"/>
            </a:endParaRPr>
          </a:p>
        </p:txBody>
      </p:sp>
      <p:pic>
        <p:nvPicPr>
          <p:cNvPr id="11" name="Google Shape;66;p14">
            <a:extLst>
              <a:ext uri="{FF2B5EF4-FFF2-40B4-BE49-F238E27FC236}">
                <a16:creationId xmlns:a16="http://schemas.microsoft.com/office/drawing/2014/main" id="{FD67014B-1DFF-4284-B061-D65A748FE91E}"/>
              </a:ext>
            </a:extLst>
          </p:cNvPr>
          <p:cNvPicPr preferRelativeResize="0"/>
          <p:nvPr/>
        </p:nvPicPr>
        <p:blipFill>
          <a:blip r:embed="rId3">
            <a:alphaModFix/>
          </a:blip>
          <a:stretch>
            <a:fillRect/>
          </a:stretch>
        </p:blipFill>
        <p:spPr>
          <a:xfrm>
            <a:off x="10452600" y="3283918"/>
            <a:ext cx="1669888" cy="1745575"/>
          </a:xfrm>
          <a:prstGeom prst="rect">
            <a:avLst/>
          </a:prstGeom>
          <a:noFill/>
          <a:ln>
            <a:noFill/>
          </a:ln>
        </p:spPr>
      </p:pic>
    </p:spTree>
    <p:extLst>
      <p:ext uri="{BB962C8B-B14F-4D97-AF65-F5344CB8AC3E}">
        <p14:creationId xmlns:p14="http://schemas.microsoft.com/office/powerpoint/2010/main" val="2049060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Immagine 1">
            <a:extLst>
              <a:ext uri="{FF2B5EF4-FFF2-40B4-BE49-F238E27FC236}">
                <a16:creationId xmlns:a16="http://schemas.microsoft.com/office/drawing/2014/main" id="{A5E8FBA0-D2B7-428A-9F9F-8E716A02FE6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5512286" y="2582805"/>
            <a:ext cx="1196011" cy="175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Theme">
  <a:themeElements>
    <a:clrScheme name="Personalizzati 7">
      <a:dk1>
        <a:srgbClr val="626362"/>
      </a:dk1>
      <a:lt1>
        <a:srgbClr val="FFFFFF"/>
      </a:lt1>
      <a:dk2>
        <a:srgbClr val="626362"/>
      </a:dk2>
      <a:lt2>
        <a:srgbClr val="E8E8E8"/>
      </a:lt2>
      <a:accent1>
        <a:srgbClr val="006633"/>
      </a:accent1>
      <a:accent2>
        <a:srgbClr val="FBB900"/>
      </a:accent2>
      <a:accent3>
        <a:srgbClr val="E50068"/>
      </a:accent3>
      <a:accent4>
        <a:srgbClr val="008FD2"/>
      </a:accent4>
      <a:accent5>
        <a:srgbClr val="006633"/>
      </a:accent5>
      <a:accent6>
        <a:srgbClr val="00663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Theme">
  <a:themeElements>
    <a:clrScheme name="Personalizzati 7">
      <a:dk1>
        <a:srgbClr val="626362"/>
      </a:dk1>
      <a:lt1>
        <a:srgbClr val="FFFFFF"/>
      </a:lt1>
      <a:dk2>
        <a:srgbClr val="626362"/>
      </a:dk2>
      <a:lt2>
        <a:srgbClr val="E8E8E8"/>
      </a:lt2>
      <a:accent1>
        <a:srgbClr val="006633"/>
      </a:accent1>
      <a:accent2>
        <a:srgbClr val="FBB900"/>
      </a:accent2>
      <a:accent3>
        <a:srgbClr val="E50068"/>
      </a:accent3>
      <a:accent4>
        <a:srgbClr val="008FD2"/>
      </a:accent4>
      <a:accent5>
        <a:srgbClr val="006633"/>
      </a:accent5>
      <a:accent6>
        <a:srgbClr val="00663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8588</TotalTime>
  <Words>656</Words>
  <Application>Microsoft Office PowerPoint</Application>
  <PresentationFormat>Widescreen</PresentationFormat>
  <Paragraphs>35</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7</vt:i4>
      </vt:variant>
    </vt:vector>
  </HeadingPairs>
  <TitlesOfParts>
    <vt:vector size="14" baseType="lpstr">
      <vt:lpstr>Arial</vt:lpstr>
      <vt:lpstr>Calibri</vt:lpstr>
      <vt:lpstr>Montserrat</vt:lpstr>
      <vt:lpstr>Myriad Pro</vt:lpstr>
      <vt:lpstr>Times New Roman</vt:lpstr>
      <vt:lpstr>Default Theme</vt:lpstr>
      <vt:lpstr>1_Default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Pilosu</dc:creator>
  <cp:lastModifiedBy>Giuliana Tarditi</cp:lastModifiedBy>
  <cp:revision>28</cp:revision>
  <dcterms:created xsi:type="dcterms:W3CDTF">2021-09-24T08:55:17Z</dcterms:created>
  <dcterms:modified xsi:type="dcterms:W3CDTF">2023-01-04T08:16:48Z</dcterms:modified>
</cp:coreProperties>
</file>