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81514-B866-4C2F-A1DB-B58F1C6B05EC}" type="datetimeFigureOut">
              <a:rPr lang="it-IT" smtClean="0"/>
              <a:t>11/12/2015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76905-493F-4FDA-B271-F912CB4474D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6632"/>
            <a:ext cx="4237038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 Professional Sp2b Italiano</dc:creator>
  <cp:lastModifiedBy>Xp Professional Sp2b Italiano</cp:lastModifiedBy>
  <cp:revision>1</cp:revision>
  <dcterms:created xsi:type="dcterms:W3CDTF">2015-12-11T07:15:59Z</dcterms:created>
  <dcterms:modified xsi:type="dcterms:W3CDTF">2015-12-11T07:16:27Z</dcterms:modified>
</cp:coreProperties>
</file>