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100171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8D199-B35C-4B68-9812-7DB758584657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57738"/>
            <a:ext cx="5486400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3888"/>
            <a:ext cx="29718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513888"/>
            <a:ext cx="29718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9FEEF-828A-4149-A4B6-F3826D1790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00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9FEEF-828A-4149-A4B6-F3826D17909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32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03/03/2015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03/03/2015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03/03/2015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03/03/2015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03/03/2015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03/03/2015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03/03/2015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76" y="908720"/>
            <a:ext cx="338744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22" y="3212976"/>
            <a:ext cx="3672408" cy="243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76" y="3645024"/>
            <a:ext cx="3387440" cy="269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7748" y="1270322"/>
            <a:ext cx="54956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32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Costruisco un videogioco</a:t>
            </a:r>
            <a:endParaRPr lang="it-IT" sz="3200" b="1" cap="all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Ovale 5"/>
          <p:cNvSpPr/>
          <p:nvPr/>
        </p:nvSpPr>
        <p:spPr>
          <a:xfrm>
            <a:off x="5715008" y="1000108"/>
            <a:ext cx="1500198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PEGI:Pan</a:t>
            </a:r>
            <a:r>
              <a:rPr lang="it-IT" dirty="0" smtClean="0"/>
              <a:t> </a:t>
            </a:r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smtClean="0"/>
              <a:t>game information</a:t>
            </a:r>
            <a:endParaRPr lang="it-IT" dirty="0"/>
          </a:p>
        </p:txBody>
      </p:sp>
      <p:pic>
        <p:nvPicPr>
          <p:cNvPr id="1026" name="Picture 2" descr="C:\Users\raffaella.pellegrino\Desktop\violence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ffaella.pellegrino\Desktop\bad_langua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296953" y="126876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Violenza: gioco che contiene scene di violenza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53871" y="201791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Linguaggio  scurrile o volgare</a:t>
            </a:r>
            <a:endParaRPr lang="it-IT" dirty="0"/>
          </a:p>
        </p:txBody>
      </p:sp>
      <p:pic>
        <p:nvPicPr>
          <p:cNvPr id="1030" name="Picture 6" descr="C:\Users\raffaella.pellegrino\Desktop\fea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475656" y="28100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Gioco che può spaventare</a:t>
            </a:r>
            <a:endParaRPr lang="it-IT" dirty="0"/>
          </a:p>
        </p:txBody>
      </p:sp>
      <p:pic>
        <p:nvPicPr>
          <p:cNvPr id="1031" name="Picture 7" descr="C:\Users\raffaella.pellegrino\Desktop\sex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1901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353871" y="3542985"/>
            <a:ext cx="465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Gioco che può contenere scene di nudo</a:t>
            </a:r>
            <a:endParaRPr lang="it-IT" dirty="0"/>
          </a:p>
        </p:txBody>
      </p:sp>
      <p:pic>
        <p:nvPicPr>
          <p:cNvPr id="1032" name="Picture 8" descr="C:\Users\raffaella.pellegrino\Desktop\drug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331640" y="4221088"/>
            <a:ext cx="455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Gioco che fa riferimento all’uso di droghe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35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476672"/>
            <a:ext cx="7516316" cy="4203805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                     Gioco che insegna il rischio e l’azzardo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                     Gioco che può incoraggiare la discriminazione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                       </a:t>
            </a:r>
            <a:r>
              <a:rPr lang="it-IT" smtClean="0"/>
              <a:t>Gioco on-line</a:t>
            </a:r>
            <a:endParaRPr lang="it-IT" dirty="0"/>
          </a:p>
        </p:txBody>
      </p:sp>
      <p:pic>
        <p:nvPicPr>
          <p:cNvPr id="3074" name="Picture 2" descr="C:\Users\raffaella.pellegrino\Desktop\onl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ffaella.pellegrino\Desktop\discrimin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ffaella.pellegrino\Desktop\gambl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affaella.pellegrino\Desktop\discrimin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affaella.pellegrino\Desktop\onl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475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414463"/>
            <a:ext cx="45720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1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</TotalTime>
  <Words>56</Words>
  <Application>Microsoft Office PowerPoint</Application>
  <PresentationFormat>Presentazione su schermo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Angoli</vt:lpstr>
      <vt:lpstr>Presentazione standard di PowerPoint</vt:lpstr>
      <vt:lpstr>PEGI:Pan european game information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Pellegrino Raffaella</dc:creator>
  <cp:lastModifiedBy>Pellegrino Raffaella</cp:lastModifiedBy>
  <cp:revision>10</cp:revision>
  <dcterms:created xsi:type="dcterms:W3CDTF">2014-10-22T08:46:37Z</dcterms:created>
  <dcterms:modified xsi:type="dcterms:W3CDTF">2015-03-03T15:49:03Z</dcterms:modified>
</cp:coreProperties>
</file>