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4"/>
  </p:notesMasterIdLst>
  <p:sldIdLst>
    <p:sldId id="256" r:id="rId2"/>
    <p:sldId id="309" r:id="rId3"/>
    <p:sldId id="259" r:id="rId4"/>
    <p:sldId id="276" r:id="rId5"/>
    <p:sldId id="304" r:id="rId6"/>
    <p:sldId id="261" r:id="rId7"/>
    <p:sldId id="263" r:id="rId8"/>
    <p:sldId id="264" r:id="rId9"/>
    <p:sldId id="274" r:id="rId10"/>
    <p:sldId id="270" r:id="rId11"/>
    <p:sldId id="277" r:id="rId12"/>
    <p:sldId id="317" r:id="rId13"/>
    <p:sldId id="316" r:id="rId14"/>
    <p:sldId id="318" r:id="rId15"/>
    <p:sldId id="319" r:id="rId16"/>
    <p:sldId id="311" r:id="rId17"/>
    <p:sldId id="266" r:id="rId18"/>
    <p:sldId id="278" r:id="rId19"/>
    <p:sldId id="279" r:id="rId20"/>
    <p:sldId id="320" r:id="rId21"/>
    <p:sldId id="321" r:id="rId22"/>
    <p:sldId id="286" r:id="rId23"/>
    <p:sldId id="313" r:id="rId24"/>
    <p:sldId id="302" r:id="rId25"/>
    <p:sldId id="314" r:id="rId26"/>
    <p:sldId id="315" r:id="rId27"/>
    <p:sldId id="282" r:id="rId28"/>
    <p:sldId id="284" r:id="rId29"/>
    <p:sldId id="288" r:id="rId30"/>
    <p:sldId id="290" r:id="rId31"/>
    <p:sldId id="293" r:id="rId32"/>
    <p:sldId id="295" r:id="rId3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13A857-041F-41B3-8A57-B6D3AF439663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12E777F-D3D3-4E94-A3F9-F09E40FA7DFA}">
      <dgm:prSet phldrT="[Testo]" custT="1"/>
      <dgm:spPr/>
      <dgm:t>
        <a:bodyPr/>
        <a:lstStyle/>
        <a:p>
          <a:r>
            <a:rPr lang="it-IT" sz="1400" dirty="0" smtClean="0"/>
            <a:t>Alimentare / Conviviale</a:t>
          </a:r>
          <a:endParaRPr lang="it-IT" sz="1400" dirty="0"/>
        </a:p>
      </dgm:t>
    </dgm:pt>
    <dgm:pt modelId="{197632CB-D735-4AB0-9CAD-3A0B3BFB2F77}" type="parTrans" cxnId="{9A3A13EB-8FFA-452C-81E3-DF1B066BB103}">
      <dgm:prSet/>
      <dgm:spPr/>
      <dgm:t>
        <a:bodyPr/>
        <a:lstStyle/>
        <a:p>
          <a:endParaRPr lang="it-IT"/>
        </a:p>
      </dgm:t>
    </dgm:pt>
    <dgm:pt modelId="{5B7FED1A-A324-4146-AD9D-84DD043188F7}" type="sibTrans" cxnId="{9A3A13EB-8FFA-452C-81E3-DF1B066BB103}">
      <dgm:prSet/>
      <dgm:spPr/>
      <dgm:t>
        <a:bodyPr/>
        <a:lstStyle/>
        <a:p>
          <a:endParaRPr lang="it-IT"/>
        </a:p>
      </dgm:t>
    </dgm:pt>
    <dgm:pt modelId="{DEC3EE24-A6D9-4636-BACB-08F2F8E3D4D4}">
      <dgm:prSet phldrT="[Testo]" custT="1"/>
      <dgm:spPr/>
      <dgm:t>
        <a:bodyPr/>
        <a:lstStyle/>
        <a:p>
          <a:r>
            <a:rPr lang="it-IT" sz="1400" dirty="0" smtClean="0"/>
            <a:t>Consumistico Omologante </a:t>
          </a:r>
          <a:endParaRPr lang="it-IT" sz="1400" dirty="0"/>
        </a:p>
      </dgm:t>
    </dgm:pt>
    <dgm:pt modelId="{0894330B-4C49-4F18-8009-0DDD8343B08C}" type="parTrans" cxnId="{B1072BC2-EAE2-491A-9867-039206A4BCC1}">
      <dgm:prSet/>
      <dgm:spPr/>
      <dgm:t>
        <a:bodyPr/>
        <a:lstStyle/>
        <a:p>
          <a:endParaRPr lang="it-IT"/>
        </a:p>
      </dgm:t>
    </dgm:pt>
    <dgm:pt modelId="{042E9408-7A5B-4D8A-A53E-0AB962FE8EBF}" type="sibTrans" cxnId="{B1072BC2-EAE2-491A-9867-039206A4BCC1}">
      <dgm:prSet/>
      <dgm:spPr/>
      <dgm:t>
        <a:bodyPr/>
        <a:lstStyle/>
        <a:p>
          <a:endParaRPr lang="it-IT"/>
        </a:p>
      </dgm:t>
    </dgm:pt>
    <dgm:pt modelId="{7DF55110-35FD-49DD-A476-B617174FEE03}">
      <dgm:prSet phldrT="[Testo]" custT="1"/>
      <dgm:spPr/>
      <dgm:t>
        <a:bodyPr/>
        <a:lstStyle/>
        <a:p>
          <a:r>
            <a:rPr lang="it-IT" sz="1400" dirty="0" smtClean="0"/>
            <a:t>Cerimoniale  </a:t>
          </a:r>
        </a:p>
        <a:p>
          <a:r>
            <a:rPr lang="it-IT" sz="1400" dirty="0" smtClean="0"/>
            <a:t> rituale</a:t>
          </a:r>
          <a:endParaRPr lang="it-IT" sz="1400" dirty="0"/>
        </a:p>
      </dgm:t>
    </dgm:pt>
    <dgm:pt modelId="{51DF8322-2ACC-45EB-979D-D959CD029DDB}" type="parTrans" cxnId="{CD5313A7-D971-4512-8D04-0CA0FE17D857}">
      <dgm:prSet/>
      <dgm:spPr/>
      <dgm:t>
        <a:bodyPr/>
        <a:lstStyle/>
        <a:p>
          <a:endParaRPr lang="it-IT"/>
        </a:p>
      </dgm:t>
    </dgm:pt>
    <dgm:pt modelId="{7528D126-4DEC-42E3-B4E9-E1B8BFE8F9F1}" type="sibTrans" cxnId="{CD5313A7-D971-4512-8D04-0CA0FE17D857}">
      <dgm:prSet/>
      <dgm:spPr/>
      <dgm:t>
        <a:bodyPr/>
        <a:lstStyle/>
        <a:p>
          <a:endParaRPr lang="it-IT"/>
        </a:p>
      </dgm:t>
    </dgm:pt>
    <dgm:pt modelId="{DE6E3996-D6E6-40A9-8AEB-288901E6EF42}">
      <dgm:prSet phldrT="[Testo]" custT="1"/>
      <dgm:spPr/>
      <dgm:t>
        <a:bodyPr/>
        <a:lstStyle/>
        <a:p>
          <a:r>
            <a:rPr lang="it-IT" sz="1400" dirty="0" smtClean="0"/>
            <a:t>Protagonistico Disinibente</a:t>
          </a:r>
          <a:endParaRPr lang="it-IT" sz="1400" dirty="0"/>
        </a:p>
      </dgm:t>
    </dgm:pt>
    <dgm:pt modelId="{C1485696-2EFB-4C65-A794-DDE200F59E5F}" type="parTrans" cxnId="{868DD168-3D7B-4BCD-89A9-C061116C94E1}">
      <dgm:prSet/>
      <dgm:spPr/>
      <dgm:t>
        <a:bodyPr/>
        <a:lstStyle/>
        <a:p>
          <a:endParaRPr lang="it-IT"/>
        </a:p>
      </dgm:t>
    </dgm:pt>
    <dgm:pt modelId="{0AA44FB4-D505-41BA-A947-49B1475273C7}" type="sibTrans" cxnId="{868DD168-3D7B-4BCD-89A9-C061116C94E1}">
      <dgm:prSet/>
      <dgm:spPr/>
      <dgm:t>
        <a:bodyPr/>
        <a:lstStyle/>
        <a:p>
          <a:endParaRPr lang="it-IT"/>
        </a:p>
      </dgm:t>
    </dgm:pt>
    <dgm:pt modelId="{12B3A7F7-52C0-417B-A62E-1B35140E0AB6}">
      <dgm:prSet phldrT="[Testo]" custT="1"/>
      <dgm:spPr/>
      <dgm:t>
        <a:bodyPr/>
        <a:lstStyle/>
        <a:p>
          <a:r>
            <a:rPr lang="it-IT" sz="1400" dirty="0" smtClean="0"/>
            <a:t>Sperimentale del limite Trasgressivo</a:t>
          </a:r>
          <a:endParaRPr lang="it-IT" sz="1400" dirty="0"/>
        </a:p>
      </dgm:t>
    </dgm:pt>
    <dgm:pt modelId="{4F74F217-B0B7-44CD-BFE4-9EF65A3C9222}" type="parTrans" cxnId="{F80ADFF5-2ED5-463D-85D8-04088480645C}">
      <dgm:prSet/>
      <dgm:spPr/>
      <dgm:t>
        <a:bodyPr/>
        <a:lstStyle/>
        <a:p>
          <a:endParaRPr lang="it-IT"/>
        </a:p>
      </dgm:t>
    </dgm:pt>
    <dgm:pt modelId="{8D922881-BB3D-44C3-B747-9D2C7424B092}" type="sibTrans" cxnId="{F80ADFF5-2ED5-463D-85D8-04088480645C}">
      <dgm:prSet/>
      <dgm:spPr/>
      <dgm:t>
        <a:bodyPr/>
        <a:lstStyle/>
        <a:p>
          <a:endParaRPr lang="it-IT"/>
        </a:p>
      </dgm:t>
    </dgm:pt>
    <dgm:pt modelId="{706C94CA-9502-4E89-B8BE-14E4E26D0AFD}">
      <dgm:prSet phldrT="[Testo]" custT="1"/>
      <dgm:spPr/>
      <dgm:t>
        <a:bodyPr/>
        <a:lstStyle/>
        <a:p>
          <a:r>
            <a:rPr lang="it-IT" sz="1400" dirty="0" smtClean="0"/>
            <a:t>Anestetizzante  Antivuoto</a:t>
          </a:r>
          <a:endParaRPr lang="it-IT" sz="1400" dirty="0"/>
        </a:p>
      </dgm:t>
    </dgm:pt>
    <dgm:pt modelId="{8C298D5B-8C60-4CD1-8DCC-1873433E6FB1}" type="parTrans" cxnId="{0D5AB367-144F-4DAC-8395-15634517155B}">
      <dgm:prSet/>
      <dgm:spPr/>
      <dgm:t>
        <a:bodyPr/>
        <a:lstStyle/>
        <a:p>
          <a:endParaRPr lang="it-IT"/>
        </a:p>
      </dgm:t>
    </dgm:pt>
    <dgm:pt modelId="{0017E15E-A269-424C-92AF-2C23CFA274D7}" type="sibTrans" cxnId="{0D5AB367-144F-4DAC-8395-15634517155B}">
      <dgm:prSet/>
      <dgm:spPr/>
      <dgm:t>
        <a:bodyPr/>
        <a:lstStyle/>
        <a:p>
          <a:endParaRPr lang="it-IT"/>
        </a:p>
      </dgm:t>
    </dgm:pt>
    <dgm:pt modelId="{6699ECC5-9050-468F-87CB-9EC88D7E0592}" type="pres">
      <dgm:prSet presAssocID="{4913A857-041F-41B3-8A57-B6D3AF43966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5BAE6FE-9902-418D-A00E-5B46A91706C7}" type="pres">
      <dgm:prSet presAssocID="{112E777F-D3D3-4E94-A3F9-F09E40FA7DFA}" presName="node" presStyleLbl="node1" presStyleIdx="0" presStyleCnt="6" custScaleX="170071" custScaleY="86982" custRadScaleRad="99535" custRadScaleInc="-5493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F260415-C615-4B9E-8C36-E639EBA004AC}" type="pres">
      <dgm:prSet presAssocID="{112E777F-D3D3-4E94-A3F9-F09E40FA7DFA}" presName="spNode" presStyleCnt="0"/>
      <dgm:spPr/>
    </dgm:pt>
    <dgm:pt modelId="{8A780080-BDAE-4FB2-8468-9313BC86578C}" type="pres">
      <dgm:prSet presAssocID="{5B7FED1A-A324-4146-AD9D-84DD043188F7}" presName="sibTrans" presStyleLbl="sibTrans1D1" presStyleIdx="0" presStyleCnt="6"/>
      <dgm:spPr/>
      <dgm:t>
        <a:bodyPr/>
        <a:lstStyle/>
        <a:p>
          <a:endParaRPr lang="it-IT"/>
        </a:p>
      </dgm:t>
    </dgm:pt>
    <dgm:pt modelId="{54E38F49-2BEC-433A-9D85-5D109B78CD14}" type="pres">
      <dgm:prSet presAssocID="{DEC3EE24-A6D9-4636-BACB-08F2F8E3D4D4}" presName="node" presStyleLbl="node1" presStyleIdx="1" presStyleCnt="6" custScaleX="160789" custScaleY="98693" custRadScaleRad="91611" custRadScaleInc="2272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247941B-F681-4C29-BF4B-BB3DC1CDF0A2}" type="pres">
      <dgm:prSet presAssocID="{DEC3EE24-A6D9-4636-BACB-08F2F8E3D4D4}" presName="spNode" presStyleCnt="0"/>
      <dgm:spPr/>
    </dgm:pt>
    <dgm:pt modelId="{B7981903-6DBA-4B89-A710-29AC15BC77DF}" type="pres">
      <dgm:prSet presAssocID="{042E9408-7A5B-4D8A-A53E-0AB962FE8EBF}" presName="sibTrans" presStyleLbl="sibTrans1D1" presStyleIdx="1" presStyleCnt="6"/>
      <dgm:spPr/>
      <dgm:t>
        <a:bodyPr/>
        <a:lstStyle/>
        <a:p>
          <a:endParaRPr lang="it-IT"/>
        </a:p>
      </dgm:t>
    </dgm:pt>
    <dgm:pt modelId="{AB4AECBE-F0C6-4FEC-A2B7-81C14215247A}" type="pres">
      <dgm:prSet presAssocID="{7DF55110-35FD-49DD-A476-B617174FEE03}" presName="node" presStyleLbl="node1" presStyleIdx="2" presStyleCnt="6" custScaleX="155291" custScaleY="124679" custRadScaleRad="92332" custRadScaleInc="-2869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D8FE6BD-B4F7-4294-955C-5997D0F1F814}" type="pres">
      <dgm:prSet presAssocID="{7DF55110-35FD-49DD-A476-B617174FEE03}" presName="spNode" presStyleCnt="0"/>
      <dgm:spPr/>
    </dgm:pt>
    <dgm:pt modelId="{3389B137-26E1-43B7-BD2C-A4C6F5979E71}" type="pres">
      <dgm:prSet presAssocID="{7528D126-4DEC-42E3-B4E9-E1B8BFE8F9F1}" presName="sibTrans" presStyleLbl="sibTrans1D1" presStyleIdx="2" presStyleCnt="6"/>
      <dgm:spPr/>
      <dgm:t>
        <a:bodyPr/>
        <a:lstStyle/>
        <a:p>
          <a:endParaRPr lang="it-IT"/>
        </a:p>
      </dgm:t>
    </dgm:pt>
    <dgm:pt modelId="{EBF69AA8-FF18-432D-AA0A-2CDDC902E27B}" type="pres">
      <dgm:prSet presAssocID="{DE6E3996-D6E6-40A9-8AEB-288901E6EF42}" presName="node" presStyleLbl="node1" presStyleIdx="3" presStyleCnt="6" custScaleX="117283" custScaleY="135800" custRadScaleRad="100988" custRadScaleInc="7382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486E48B-3A8C-42E4-A4F0-2990ADA80D13}" type="pres">
      <dgm:prSet presAssocID="{DE6E3996-D6E6-40A9-8AEB-288901E6EF42}" presName="spNode" presStyleCnt="0"/>
      <dgm:spPr/>
    </dgm:pt>
    <dgm:pt modelId="{1CDE0338-BAEE-4556-8AD9-50A7821378FB}" type="pres">
      <dgm:prSet presAssocID="{0AA44FB4-D505-41BA-A947-49B1475273C7}" presName="sibTrans" presStyleLbl="sibTrans1D1" presStyleIdx="3" presStyleCnt="6"/>
      <dgm:spPr/>
      <dgm:t>
        <a:bodyPr/>
        <a:lstStyle/>
        <a:p>
          <a:endParaRPr lang="it-IT"/>
        </a:p>
      </dgm:t>
    </dgm:pt>
    <dgm:pt modelId="{74B6507C-B1BF-4CAD-A149-BC2A562C7E2B}" type="pres">
      <dgm:prSet presAssocID="{12B3A7F7-52C0-417B-A62E-1B35140E0AB6}" presName="node" presStyleLbl="node1" presStyleIdx="4" presStyleCnt="6" custScaleX="151653" custScaleY="148952" custRadScaleRad="140878" custRadScaleInc="7991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3CCF79E-1B58-4769-9A56-6CE827A2C4CC}" type="pres">
      <dgm:prSet presAssocID="{12B3A7F7-52C0-417B-A62E-1B35140E0AB6}" presName="spNode" presStyleCnt="0"/>
      <dgm:spPr/>
    </dgm:pt>
    <dgm:pt modelId="{CA30C462-894B-4654-8C4D-231A60B98498}" type="pres">
      <dgm:prSet presAssocID="{8D922881-BB3D-44C3-B747-9D2C7424B092}" presName="sibTrans" presStyleLbl="sibTrans1D1" presStyleIdx="4" presStyleCnt="6"/>
      <dgm:spPr/>
      <dgm:t>
        <a:bodyPr/>
        <a:lstStyle/>
        <a:p>
          <a:endParaRPr lang="it-IT"/>
        </a:p>
      </dgm:t>
    </dgm:pt>
    <dgm:pt modelId="{0552CB6F-EC6A-403D-99FB-0405E82E379F}" type="pres">
      <dgm:prSet presAssocID="{706C94CA-9502-4E89-B8BE-14E4E26D0AFD}" presName="node" presStyleLbl="node1" presStyleIdx="5" presStyleCnt="6" custScaleX="172459" custScaleY="138235" custRadScaleRad="140747" custRadScaleInc="-5689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7201EF8-5FFB-42CB-BA68-E642D91DF880}" type="pres">
      <dgm:prSet presAssocID="{706C94CA-9502-4E89-B8BE-14E4E26D0AFD}" presName="spNode" presStyleCnt="0"/>
      <dgm:spPr/>
    </dgm:pt>
    <dgm:pt modelId="{B035D8FA-B3EB-415E-99AF-1D1D851B0219}" type="pres">
      <dgm:prSet presAssocID="{0017E15E-A269-424C-92AF-2C23CFA274D7}" presName="sibTrans" presStyleLbl="sibTrans1D1" presStyleIdx="5" presStyleCnt="6"/>
      <dgm:spPr/>
      <dgm:t>
        <a:bodyPr/>
        <a:lstStyle/>
        <a:p>
          <a:endParaRPr lang="it-IT"/>
        </a:p>
      </dgm:t>
    </dgm:pt>
  </dgm:ptLst>
  <dgm:cxnLst>
    <dgm:cxn modelId="{D85FCE7E-D4DB-4F38-A60E-D479B7D5A78D}" type="presOf" srcId="{042E9408-7A5B-4D8A-A53E-0AB962FE8EBF}" destId="{B7981903-6DBA-4B89-A710-29AC15BC77DF}" srcOrd="0" destOrd="0" presId="urn:microsoft.com/office/officeart/2005/8/layout/cycle6"/>
    <dgm:cxn modelId="{0D5AB367-144F-4DAC-8395-15634517155B}" srcId="{4913A857-041F-41B3-8A57-B6D3AF439663}" destId="{706C94CA-9502-4E89-B8BE-14E4E26D0AFD}" srcOrd="5" destOrd="0" parTransId="{8C298D5B-8C60-4CD1-8DCC-1873433E6FB1}" sibTransId="{0017E15E-A269-424C-92AF-2C23CFA274D7}"/>
    <dgm:cxn modelId="{F80ADFF5-2ED5-463D-85D8-04088480645C}" srcId="{4913A857-041F-41B3-8A57-B6D3AF439663}" destId="{12B3A7F7-52C0-417B-A62E-1B35140E0AB6}" srcOrd="4" destOrd="0" parTransId="{4F74F217-B0B7-44CD-BFE4-9EF65A3C9222}" sibTransId="{8D922881-BB3D-44C3-B747-9D2C7424B092}"/>
    <dgm:cxn modelId="{B1072BC2-EAE2-491A-9867-039206A4BCC1}" srcId="{4913A857-041F-41B3-8A57-B6D3AF439663}" destId="{DEC3EE24-A6D9-4636-BACB-08F2F8E3D4D4}" srcOrd="1" destOrd="0" parTransId="{0894330B-4C49-4F18-8009-0DDD8343B08C}" sibTransId="{042E9408-7A5B-4D8A-A53E-0AB962FE8EBF}"/>
    <dgm:cxn modelId="{DEB114D9-AF50-4541-BCAB-23BF010C1A30}" type="presOf" srcId="{DEC3EE24-A6D9-4636-BACB-08F2F8E3D4D4}" destId="{54E38F49-2BEC-433A-9D85-5D109B78CD14}" srcOrd="0" destOrd="0" presId="urn:microsoft.com/office/officeart/2005/8/layout/cycle6"/>
    <dgm:cxn modelId="{9A3A13EB-8FFA-452C-81E3-DF1B066BB103}" srcId="{4913A857-041F-41B3-8A57-B6D3AF439663}" destId="{112E777F-D3D3-4E94-A3F9-F09E40FA7DFA}" srcOrd="0" destOrd="0" parTransId="{197632CB-D735-4AB0-9CAD-3A0B3BFB2F77}" sibTransId="{5B7FED1A-A324-4146-AD9D-84DD043188F7}"/>
    <dgm:cxn modelId="{D0409FC3-54F4-4B92-A213-CA1380312ADD}" type="presOf" srcId="{0017E15E-A269-424C-92AF-2C23CFA274D7}" destId="{B035D8FA-B3EB-415E-99AF-1D1D851B0219}" srcOrd="0" destOrd="0" presId="urn:microsoft.com/office/officeart/2005/8/layout/cycle6"/>
    <dgm:cxn modelId="{0D621C57-0169-4320-AB1A-30827BC7CCA4}" type="presOf" srcId="{112E777F-D3D3-4E94-A3F9-F09E40FA7DFA}" destId="{D5BAE6FE-9902-418D-A00E-5B46A91706C7}" srcOrd="0" destOrd="0" presId="urn:microsoft.com/office/officeart/2005/8/layout/cycle6"/>
    <dgm:cxn modelId="{D55F1FF4-7395-4661-8686-B51FB9E5C72D}" type="presOf" srcId="{4913A857-041F-41B3-8A57-B6D3AF439663}" destId="{6699ECC5-9050-468F-87CB-9EC88D7E0592}" srcOrd="0" destOrd="0" presId="urn:microsoft.com/office/officeart/2005/8/layout/cycle6"/>
    <dgm:cxn modelId="{324A6D80-B689-45FF-8845-7396E2476B5F}" type="presOf" srcId="{8D922881-BB3D-44C3-B747-9D2C7424B092}" destId="{CA30C462-894B-4654-8C4D-231A60B98498}" srcOrd="0" destOrd="0" presId="urn:microsoft.com/office/officeart/2005/8/layout/cycle6"/>
    <dgm:cxn modelId="{CD5313A7-D971-4512-8D04-0CA0FE17D857}" srcId="{4913A857-041F-41B3-8A57-B6D3AF439663}" destId="{7DF55110-35FD-49DD-A476-B617174FEE03}" srcOrd="2" destOrd="0" parTransId="{51DF8322-2ACC-45EB-979D-D959CD029DDB}" sibTransId="{7528D126-4DEC-42E3-B4E9-E1B8BFE8F9F1}"/>
    <dgm:cxn modelId="{7CD37495-F3D9-4058-A56D-B50C59E684D8}" type="presOf" srcId="{706C94CA-9502-4E89-B8BE-14E4E26D0AFD}" destId="{0552CB6F-EC6A-403D-99FB-0405E82E379F}" srcOrd="0" destOrd="0" presId="urn:microsoft.com/office/officeart/2005/8/layout/cycle6"/>
    <dgm:cxn modelId="{C6C85325-448B-4316-B8D0-A2FFCA24F040}" type="presOf" srcId="{7DF55110-35FD-49DD-A476-B617174FEE03}" destId="{AB4AECBE-F0C6-4FEC-A2B7-81C14215247A}" srcOrd="0" destOrd="0" presId="urn:microsoft.com/office/officeart/2005/8/layout/cycle6"/>
    <dgm:cxn modelId="{0F26379A-C6C7-46B6-9276-059F33C74D0F}" type="presOf" srcId="{12B3A7F7-52C0-417B-A62E-1B35140E0AB6}" destId="{74B6507C-B1BF-4CAD-A149-BC2A562C7E2B}" srcOrd="0" destOrd="0" presId="urn:microsoft.com/office/officeart/2005/8/layout/cycle6"/>
    <dgm:cxn modelId="{6099D0DB-F481-4AA0-B0AA-700EFC8FEE1C}" type="presOf" srcId="{DE6E3996-D6E6-40A9-8AEB-288901E6EF42}" destId="{EBF69AA8-FF18-432D-AA0A-2CDDC902E27B}" srcOrd="0" destOrd="0" presId="urn:microsoft.com/office/officeart/2005/8/layout/cycle6"/>
    <dgm:cxn modelId="{868DD168-3D7B-4BCD-89A9-C061116C94E1}" srcId="{4913A857-041F-41B3-8A57-B6D3AF439663}" destId="{DE6E3996-D6E6-40A9-8AEB-288901E6EF42}" srcOrd="3" destOrd="0" parTransId="{C1485696-2EFB-4C65-A794-DDE200F59E5F}" sibTransId="{0AA44FB4-D505-41BA-A947-49B1475273C7}"/>
    <dgm:cxn modelId="{0B1BD0B1-7EEF-4AC9-942C-33DBEC14D1C8}" type="presOf" srcId="{0AA44FB4-D505-41BA-A947-49B1475273C7}" destId="{1CDE0338-BAEE-4556-8AD9-50A7821378FB}" srcOrd="0" destOrd="0" presId="urn:microsoft.com/office/officeart/2005/8/layout/cycle6"/>
    <dgm:cxn modelId="{8C9F6A04-FC53-4F17-A03C-69619C43E772}" type="presOf" srcId="{7528D126-4DEC-42E3-B4E9-E1B8BFE8F9F1}" destId="{3389B137-26E1-43B7-BD2C-A4C6F5979E71}" srcOrd="0" destOrd="0" presId="urn:microsoft.com/office/officeart/2005/8/layout/cycle6"/>
    <dgm:cxn modelId="{10C1FDF7-9A09-492E-8806-21A4CC3C8611}" type="presOf" srcId="{5B7FED1A-A324-4146-AD9D-84DD043188F7}" destId="{8A780080-BDAE-4FB2-8468-9313BC86578C}" srcOrd="0" destOrd="0" presId="urn:microsoft.com/office/officeart/2005/8/layout/cycle6"/>
    <dgm:cxn modelId="{724F5B5C-3B50-4957-8C83-4D7BC8352754}" type="presParOf" srcId="{6699ECC5-9050-468F-87CB-9EC88D7E0592}" destId="{D5BAE6FE-9902-418D-A00E-5B46A91706C7}" srcOrd="0" destOrd="0" presId="urn:microsoft.com/office/officeart/2005/8/layout/cycle6"/>
    <dgm:cxn modelId="{0EB6517D-C858-4440-9D3E-A1B721D0A756}" type="presParOf" srcId="{6699ECC5-9050-468F-87CB-9EC88D7E0592}" destId="{4F260415-C615-4B9E-8C36-E639EBA004AC}" srcOrd="1" destOrd="0" presId="urn:microsoft.com/office/officeart/2005/8/layout/cycle6"/>
    <dgm:cxn modelId="{B0ADF7D6-6B1B-4313-B8DE-4CBCD21DE5D6}" type="presParOf" srcId="{6699ECC5-9050-468F-87CB-9EC88D7E0592}" destId="{8A780080-BDAE-4FB2-8468-9313BC86578C}" srcOrd="2" destOrd="0" presId="urn:microsoft.com/office/officeart/2005/8/layout/cycle6"/>
    <dgm:cxn modelId="{BBA9AE91-F220-4FC7-A374-A7839888B806}" type="presParOf" srcId="{6699ECC5-9050-468F-87CB-9EC88D7E0592}" destId="{54E38F49-2BEC-433A-9D85-5D109B78CD14}" srcOrd="3" destOrd="0" presId="urn:microsoft.com/office/officeart/2005/8/layout/cycle6"/>
    <dgm:cxn modelId="{B7A59119-1804-4075-87D2-EAB7FBE606C9}" type="presParOf" srcId="{6699ECC5-9050-468F-87CB-9EC88D7E0592}" destId="{5247941B-F681-4C29-BF4B-BB3DC1CDF0A2}" srcOrd="4" destOrd="0" presId="urn:microsoft.com/office/officeart/2005/8/layout/cycle6"/>
    <dgm:cxn modelId="{346407DE-69C2-401C-8D41-5315382CADAB}" type="presParOf" srcId="{6699ECC5-9050-468F-87CB-9EC88D7E0592}" destId="{B7981903-6DBA-4B89-A710-29AC15BC77DF}" srcOrd="5" destOrd="0" presId="urn:microsoft.com/office/officeart/2005/8/layout/cycle6"/>
    <dgm:cxn modelId="{8E700E60-4104-4B56-9FA1-0409CDEA300A}" type="presParOf" srcId="{6699ECC5-9050-468F-87CB-9EC88D7E0592}" destId="{AB4AECBE-F0C6-4FEC-A2B7-81C14215247A}" srcOrd="6" destOrd="0" presId="urn:microsoft.com/office/officeart/2005/8/layout/cycle6"/>
    <dgm:cxn modelId="{511F853B-91FF-4414-853D-5D60812A0CA0}" type="presParOf" srcId="{6699ECC5-9050-468F-87CB-9EC88D7E0592}" destId="{6D8FE6BD-B4F7-4294-955C-5997D0F1F814}" srcOrd="7" destOrd="0" presId="urn:microsoft.com/office/officeart/2005/8/layout/cycle6"/>
    <dgm:cxn modelId="{33E57075-A049-4984-BA66-01F0547C6D75}" type="presParOf" srcId="{6699ECC5-9050-468F-87CB-9EC88D7E0592}" destId="{3389B137-26E1-43B7-BD2C-A4C6F5979E71}" srcOrd="8" destOrd="0" presId="urn:microsoft.com/office/officeart/2005/8/layout/cycle6"/>
    <dgm:cxn modelId="{E9C44998-93FA-4ACA-8166-30C9400457D7}" type="presParOf" srcId="{6699ECC5-9050-468F-87CB-9EC88D7E0592}" destId="{EBF69AA8-FF18-432D-AA0A-2CDDC902E27B}" srcOrd="9" destOrd="0" presId="urn:microsoft.com/office/officeart/2005/8/layout/cycle6"/>
    <dgm:cxn modelId="{F25E82E1-3007-4C6D-9680-9AC0C752CB19}" type="presParOf" srcId="{6699ECC5-9050-468F-87CB-9EC88D7E0592}" destId="{0486E48B-3A8C-42E4-A4F0-2990ADA80D13}" srcOrd="10" destOrd="0" presId="urn:microsoft.com/office/officeart/2005/8/layout/cycle6"/>
    <dgm:cxn modelId="{07B984F9-94BF-4892-AE92-B9294D767C5C}" type="presParOf" srcId="{6699ECC5-9050-468F-87CB-9EC88D7E0592}" destId="{1CDE0338-BAEE-4556-8AD9-50A7821378FB}" srcOrd="11" destOrd="0" presId="urn:microsoft.com/office/officeart/2005/8/layout/cycle6"/>
    <dgm:cxn modelId="{93C2841C-EE99-4DB3-8D53-C5BE8DB80143}" type="presParOf" srcId="{6699ECC5-9050-468F-87CB-9EC88D7E0592}" destId="{74B6507C-B1BF-4CAD-A149-BC2A562C7E2B}" srcOrd="12" destOrd="0" presId="urn:microsoft.com/office/officeart/2005/8/layout/cycle6"/>
    <dgm:cxn modelId="{E49290EF-38CE-4873-97A6-83973DE76C84}" type="presParOf" srcId="{6699ECC5-9050-468F-87CB-9EC88D7E0592}" destId="{63CCF79E-1B58-4769-9A56-6CE827A2C4CC}" srcOrd="13" destOrd="0" presId="urn:microsoft.com/office/officeart/2005/8/layout/cycle6"/>
    <dgm:cxn modelId="{902D528E-99AC-4516-8790-68A797334FB9}" type="presParOf" srcId="{6699ECC5-9050-468F-87CB-9EC88D7E0592}" destId="{CA30C462-894B-4654-8C4D-231A60B98498}" srcOrd="14" destOrd="0" presId="urn:microsoft.com/office/officeart/2005/8/layout/cycle6"/>
    <dgm:cxn modelId="{9D68F410-89FA-4443-8DED-D4B38363529F}" type="presParOf" srcId="{6699ECC5-9050-468F-87CB-9EC88D7E0592}" destId="{0552CB6F-EC6A-403D-99FB-0405E82E379F}" srcOrd="15" destOrd="0" presId="urn:microsoft.com/office/officeart/2005/8/layout/cycle6"/>
    <dgm:cxn modelId="{D825BD05-1925-4408-ADE1-0E6925FF0277}" type="presParOf" srcId="{6699ECC5-9050-468F-87CB-9EC88D7E0592}" destId="{57201EF8-5FFB-42CB-BA68-E642D91DF880}" srcOrd="16" destOrd="0" presId="urn:microsoft.com/office/officeart/2005/8/layout/cycle6"/>
    <dgm:cxn modelId="{B0C8FD7F-AC03-4D77-90BF-73CD769B37AD}" type="presParOf" srcId="{6699ECC5-9050-468F-87CB-9EC88D7E0592}" destId="{B035D8FA-B3EB-415E-99AF-1D1D851B0219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BAE6FE-9902-418D-A00E-5B46A91706C7}">
      <dsp:nvSpPr>
        <dsp:cNvPr id="0" name=""/>
        <dsp:cNvSpPr/>
      </dsp:nvSpPr>
      <dsp:spPr>
        <a:xfrm>
          <a:off x="2643207" y="-5"/>
          <a:ext cx="2273366" cy="7557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Alimentare / Conviviale</a:t>
          </a:r>
          <a:endParaRPr lang="it-IT" sz="1400" kern="1200" dirty="0"/>
        </a:p>
      </dsp:txBody>
      <dsp:txXfrm>
        <a:off x="2680100" y="36888"/>
        <a:ext cx="2199580" cy="681970"/>
      </dsp:txXfrm>
    </dsp:sp>
    <dsp:sp modelId="{8A780080-BDAE-4FB2-8468-9313BC86578C}">
      <dsp:nvSpPr>
        <dsp:cNvPr id="0" name=""/>
        <dsp:cNvSpPr/>
      </dsp:nvSpPr>
      <dsp:spPr>
        <a:xfrm>
          <a:off x="1795131" y="178050"/>
          <a:ext cx="4093175" cy="4093175"/>
        </a:xfrm>
        <a:custGeom>
          <a:avLst/>
          <a:gdLst/>
          <a:ahLst/>
          <a:cxnLst/>
          <a:rect l="0" t="0" r="0" b="0"/>
          <a:pathLst>
            <a:path>
              <a:moveTo>
                <a:pt x="3129389" y="309906"/>
              </a:moveTo>
              <a:arcTo wR="2046587" hR="2046587" stAng="18116586" swAng="1553440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E38F49-2BEC-433A-9D85-5D109B78CD14}">
      <dsp:nvSpPr>
        <dsp:cNvPr id="0" name=""/>
        <dsp:cNvSpPr/>
      </dsp:nvSpPr>
      <dsp:spPr>
        <a:xfrm>
          <a:off x="4786338" y="1143008"/>
          <a:ext cx="2149292" cy="8575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Consumistico Omologante </a:t>
          </a:r>
          <a:endParaRPr lang="it-IT" sz="1400" kern="1200" dirty="0"/>
        </a:p>
      </dsp:txBody>
      <dsp:txXfrm>
        <a:off x="4828198" y="1184868"/>
        <a:ext cx="2065572" cy="773789"/>
      </dsp:txXfrm>
    </dsp:sp>
    <dsp:sp modelId="{B7981903-6DBA-4B89-A710-29AC15BC77DF}">
      <dsp:nvSpPr>
        <dsp:cNvPr id="0" name=""/>
        <dsp:cNvSpPr/>
      </dsp:nvSpPr>
      <dsp:spPr>
        <a:xfrm>
          <a:off x="1957790" y="386694"/>
          <a:ext cx="4093175" cy="4093175"/>
        </a:xfrm>
        <a:custGeom>
          <a:avLst/>
          <a:gdLst/>
          <a:ahLst/>
          <a:cxnLst/>
          <a:rect l="0" t="0" r="0" b="0"/>
          <a:pathLst>
            <a:path>
              <a:moveTo>
                <a:pt x="4048184" y="1619818"/>
              </a:moveTo>
              <a:arcTo wR="2046587" hR="2046587" stAng="20877836" swAng="1013164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4AECBE-F0C6-4FEC-A2B7-81C14215247A}">
      <dsp:nvSpPr>
        <dsp:cNvPr id="0" name=""/>
        <dsp:cNvSpPr/>
      </dsp:nvSpPr>
      <dsp:spPr>
        <a:xfrm>
          <a:off x="4852962" y="2612424"/>
          <a:ext cx="2075799" cy="10832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Cerimoniale 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 rituale</a:t>
          </a:r>
          <a:endParaRPr lang="it-IT" sz="1400" kern="1200" dirty="0"/>
        </a:p>
      </dsp:txBody>
      <dsp:txXfrm>
        <a:off x="4905844" y="2665306"/>
        <a:ext cx="1970035" cy="977528"/>
      </dsp:txXfrm>
    </dsp:sp>
    <dsp:sp modelId="{3389B137-26E1-43B7-BD2C-A4C6F5979E71}">
      <dsp:nvSpPr>
        <dsp:cNvPr id="0" name=""/>
        <dsp:cNvSpPr/>
      </dsp:nvSpPr>
      <dsp:spPr>
        <a:xfrm>
          <a:off x="1851007" y="404375"/>
          <a:ext cx="4093175" cy="4093175"/>
        </a:xfrm>
        <a:custGeom>
          <a:avLst/>
          <a:gdLst/>
          <a:ahLst/>
          <a:cxnLst/>
          <a:rect l="0" t="0" r="0" b="0"/>
          <a:pathLst>
            <a:path>
              <a:moveTo>
                <a:pt x="3663065" y="3301785"/>
              </a:moveTo>
              <a:arcTo wR="2046587" hR="2046587" stAng="2269765" swAng="2211607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F69AA8-FF18-432D-AA0A-2CDDC902E27B}">
      <dsp:nvSpPr>
        <dsp:cNvPr id="0" name=""/>
        <dsp:cNvSpPr/>
      </dsp:nvSpPr>
      <dsp:spPr>
        <a:xfrm>
          <a:off x="2857521" y="3786218"/>
          <a:ext cx="1567740" cy="11799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Protagonistico Disinibente</a:t>
          </a:r>
          <a:endParaRPr lang="it-IT" sz="1400" kern="1200" dirty="0"/>
        </a:p>
      </dsp:txBody>
      <dsp:txXfrm>
        <a:off x="2915120" y="3843817"/>
        <a:ext cx="1452542" cy="1064721"/>
      </dsp:txXfrm>
    </dsp:sp>
    <dsp:sp modelId="{1CDE0338-BAEE-4556-8AD9-50A7821378FB}">
      <dsp:nvSpPr>
        <dsp:cNvPr id="0" name=""/>
        <dsp:cNvSpPr/>
      </dsp:nvSpPr>
      <dsp:spPr>
        <a:xfrm>
          <a:off x="580033" y="-104349"/>
          <a:ext cx="4093175" cy="4093175"/>
        </a:xfrm>
        <a:custGeom>
          <a:avLst/>
          <a:gdLst/>
          <a:ahLst/>
          <a:cxnLst/>
          <a:rect l="0" t="0" r="0" b="0"/>
          <a:pathLst>
            <a:path>
              <a:moveTo>
                <a:pt x="2264915" y="4081496"/>
              </a:moveTo>
              <a:arcTo wR="2046587" hR="2046587" stAng="5032565" swAng="2117600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B6507C-B1BF-4CAD-A149-BC2A562C7E2B}">
      <dsp:nvSpPr>
        <dsp:cNvPr id="0" name=""/>
        <dsp:cNvSpPr/>
      </dsp:nvSpPr>
      <dsp:spPr>
        <a:xfrm>
          <a:off x="357183" y="2428890"/>
          <a:ext cx="2027170" cy="12941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Sperimentale del limite Trasgressivo</a:t>
          </a:r>
          <a:endParaRPr lang="it-IT" sz="1400" kern="1200" dirty="0"/>
        </a:p>
      </dsp:txBody>
      <dsp:txXfrm>
        <a:off x="420360" y="2492067"/>
        <a:ext cx="1900816" cy="1167838"/>
      </dsp:txXfrm>
    </dsp:sp>
    <dsp:sp modelId="{CA30C462-894B-4654-8C4D-231A60B98498}">
      <dsp:nvSpPr>
        <dsp:cNvPr id="0" name=""/>
        <dsp:cNvSpPr/>
      </dsp:nvSpPr>
      <dsp:spPr>
        <a:xfrm>
          <a:off x="1283968" y="306727"/>
          <a:ext cx="4093175" cy="4093175"/>
        </a:xfrm>
        <a:custGeom>
          <a:avLst/>
          <a:gdLst/>
          <a:ahLst/>
          <a:cxnLst/>
          <a:rect l="0" t="0" r="0" b="0"/>
          <a:pathLst>
            <a:path>
              <a:moveTo>
                <a:pt x="1262" y="2118454"/>
              </a:moveTo>
              <a:arcTo wR="2046587" hR="2046587" stAng="10679257" swAng="611734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52CB6F-EC6A-403D-99FB-0405E82E379F}">
      <dsp:nvSpPr>
        <dsp:cNvPr id="0" name=""/>
        <dsp:cNvSpPr/>
      </dsp:nvSpPr>
      <dsp:spPr>
        <a:xfrm>
          <a:off x="285752" y="857258"/>
          <a:ext cx="2305287" cy="12010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Anestetizzante  Antivuoto</a:t>
          </a:r>
          <a:endParaRPr lang="it-IT" sz="1400" kern="1200" dirty="0"/>
        </a:p>
      </dsp:txBody>
      <dsp:txXfrm>
        <a:off x="344384" y="915890"/>
        <a:ext cx="2188023" cy="1083812"/>
      </dsp:txXfrm>
    </dsp:sp>
    <dsp:sp modelId="{B035D8FA-B3EB-415E-99AF-1D1D851B0219}">
      <dsp:nvSpPr>
        <dsp:cNvPr id="0" name=""/>
        <dsp:cNvSpPr/>
      </dsp:nvSpPr>
      <dsp:spPr>
        <a:xfrm>
          <a:off x="444721" y="706959"/>
          <a:ext cx="4093175" cy="4093175"/>
        </a:xfrm>
        <a:custGeom>
          <a:avLst/>
          <a:gdLst/>
          <a:ahLst/>
          <a:cxnLst/>
          <a:rect l="0" t="0" r="0" b="0"/>
          <a:pathLst>
            <a:path>
              <a:moveTo>
                <a:pt x="1288076" y="145750"/>
              </a:moveTo>
              <a:arcTo wR="2046587" hR="2046587" stAng="14894760" swAng="2036942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CA477-DAB8-4C98-A672-5D3AA7E70166}" type="datetimeFigureOut">
              <a:rPr lang="it-IT" smtClean="0"/>
              <a:pPr/>
              <a:t>18/11/2015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E9439-30B1-412A-A629-DEC84083FEC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8309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smtClean="0"/>
          </a:p>
        </p:txBody>
      </p:sp>
      <p:sp>
        <p:nvSpPr>
          <p:cNvPr id="2765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E76C366-EA10-4C6B-B695-5AC49B3FEC36}" type="slidenum">
              <a:rPr lang="it-IT" smtClean="0"/>
              <a:pPr/>
              <a:t>10</a:t>
            </a:fld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41988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FE0650-E5B3-4A6F-BBF6-0A3643D4A617}" type="slidenum">
              <a:rPr lang="it-IT" smtClean="0"/>
              <a:pPr>
                <a:defRPr/>
              </a:pPr>
              <a:t>11</a:t>
            </a:fld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DF74-0142-4A02-B61D-5FA69DBDFB4A}" type="datetimeFigureOut">
              <a:rPr lang="it-IT" smtClean="0"/>
              <a:pPr/>
              <a:t>18/11/2015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C5A97-CFA8-47E4-9836-B393CF1341F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DF74-0142-4A02-B61D-5FA69DBDFB4A}" type="datetimeFigureOut">
              <a:rPr lang="it-IT" smtClean="0"/>
              <a:pPr/>
              <a:t>18/11/2015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C5A97-CFA8-47E4-9836-B393CF1341F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DF74-0142-4A02-B61D-5FA69DBDFB4A}" type="datetimeFigureOut">
              <a:rPr lang="it-IT" smtClean="0"/>
              <a:pPr/>
              <a:t>18/11/2015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C5A97-CFA8-47E4-9836-B393CF1341F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E2B33-629C-4268-A1ED-AD9085763C5E}" type="datetimeFigureOut">
              <a:rPr lang="en-US"/>
              <a:pPr>
                <a:defRPr/>
              </a:pPr>
              <a:t>11/18/2015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04908-748F-4D7E-9B51-A889C5AB99BC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841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800" b="1" i="0">
                <a:solidFill>
                  <a:srgbClr val="96172B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A3692-D3C2-4E6B-8957-0F9FA1B6B2D0}" type="datetimeFigureOut">
              <a:rPr lang="en-US"/>
              <a:pPr>
                <a:defRPr/>
              </a:pPr>
              <a:t>11/18/2015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9C7A8-FCAE-41FF-95F0-156E83B9FDD6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3301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DF74-0142-4A02-B61D-5FA69DBDFB4A}" type="datetimeFigureOut">
              <a:rPr lang="it-IT" smtClean="0"/>
              <a:pPr/>
              <a:t>18/11/2015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C5A97-CFA8-47E4-9836-B393CF1341F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DF74-0142-4A02-B61D-5FA69DBDFB4A}" type="datetimeFigureOut">
              <a:rPr lang="it-IT" smtClean="0"/>
              <a:pPr/>
              <a:t>18/11/2015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C5A97-CFA8-47E4-9836-B393CF1341F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DF74-0142-4A02-B61D-5FA69DBDFB4A}" type="datetimeFigureOut">
              <a:rPr lang="it-IT" smtClean="0"/>
              <a:pPr/>
              <a:t>18/11/2015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C5A97-CFA8-47E4-9836-B393CF1341F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DF74-0142-4A02-B61D-5FA69DBDFB4A}" type="datetimeFigureOut">
              <a:rPr lang="it-IT" smtClean="0"/>
              <a:pPr/>
              <a:t>18/11/2015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C5A97-CFA8-47E4-9836-B393CF1341F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DF74-0142-4A02-B61D-5FA69DBDFB4A}" type="datetimeFigureOut">
              <a:rPr lang="it-IT" smtClean="0"/>
              <a:pPr/>
              <a:t>18/11/2015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C5A97-CFA8-47E4-9836-B393CF1341F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DF74-0142-4A02-B61D-5FA69DBDFB4A}" type="datetimeFigureOut">
              <a:rPr lang="it-IT" smtClean="0"/>
              <a:pPr/>
              <a:t>18/11/2015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C5A97-CFA8-47E4-9836-B393CF1341F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DF74-0142-4A02-B61D-5FA69DBDFB4A}" type="datetimeFigureOut">
              <a:rPr lang="it-IT" smtClean="0"/>
              <a:pPr/>
              <a:t>18/11/2015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C5A97-CFA8-47E4-9836-B393CF1341F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DF74-0142-4A02-B61D-5FA69DBDFB4A}" type="datetimeFigureOut">
              <a:rPr lang="it-IT" smtClean="0"/>
              <a:pPr/>
              <a:t>18/11/2015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8C5A97-CFA8-47E4-9836-B393CF1341F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F8C5A97-CFA8-47E4-9836-B393CF1341F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01EDF74-0142-4A02-B61D-5FA69DBDFB4A}" type="datetimeFigureOut">
              <a:rPr lang="it-IT" smtClean="0"/>
              <a:pPr/>
              <a:t>18/11/2015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1470025"/>
          </a:xfrm>
        </p:spPr>
        <p:txBody>
          <a:bodyPr/>
          <a:lstStyle/>
          <a:p>
            <a:r>
              <a:rPr lang="it-IT" dirty="0" smtClean="0"/>
              <a:t>PRIMO LICEO ARTISTICO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Formazione insegnanti 18 novembre 2015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260648"/>
            <a:ext cx="7422976" cy="1008112"/>
          </a:xfrm>
        </p:spPr>
        <p:txBody>
          <a:bodyPr/>
          <a:lstStyle/>
          <a:p>
            <a:pPr algn="ctr">
              <a:defRPr/>
            </a:pPr>
            <a:r>
              <a:rPr lang="it-IT" sz="4000" b="1" dirty="0" smtClean="0"/>
              <a:t>I COMPITI </a:t>
            </a:r>
            <a:r>
              <a:rPr lang="it-IT" sz="4000" b="1" dirty="0" err="1" smtClean="0"/>
              <a:t>DI</a:t>
            </a:r>
            <a:r>
              <a:rPr lang="it-IT" sz="4000" b="1" dirty="0" smtClean="0"/>
              <a:t> SVILUPPO</a:t>
            </a:r>
            <a:r>
              <a:rPr lang="it-IT" sz="2000" dirty="0" smtClean="0"/>
              <a:t/>
            </a:r>
            <a:br>
              <a:rPr lang="it-IT" sz="2000" dirty="0" smtClean="0"/>
            </a:b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600200"/>
            <a:ext cx="7992888" cy="492514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it-IT" sz="2000" dirty="0" smtClean="0">
                <a:latin typeface="+mj-lt"/>
              </a:rPr>
              <a:t>Instaurare relazioni nuove e più mature con coetanei di entrambi i sessi</a:t>
            </a:r>
          </a:p>
          <a:p>
            <a:pPr>
              <a:defRPr/>
            </a:pPr>
            <a:r>
              <a:rPr lang="it-IT" sz="2000" dirty="0" smtClean="0">
                <a:latin typeface="+mj-lt"/>
              </a:rPr>
              <a:t>Acquisire un ruolo sociale femminile o maschile</a:t>
            </a:r>
          </a:p>
          <a:p>
            <a:pPr>
              <a:defRPr/>
            </a:pPr>
            <a:r>
              <a:rPr lang="it-IT" sz="2000" dirty="0" smtClean="0">
                <a:latin typeface="+mj-lt"/>
              </a:rPr>
              <a:t>Accettare il proprio corpo ed usarlo in modo efficace</a:t>
            </a:r>
          </a:p>
          <a:p>
            <a:pPr>
              <a:defRPr/>
            </a:pPr>
            <a:r>
              <a:rPr lang="it-IT" sz="2000" dirty="0" smtClean="0">
                <a:latin typeface="+mj-lt"/>
              </a:rPr>
              <a:t>Conseguire indipendenza emotiva dai genitori e da altri adulti</a:t>
            </a:r>
          </a:p>
          <a:p>
            <a:pPr>
              <a:defRPr/>
            </a:pPr>
            <a:r>
              <a:rPr lang="it-IT" sz="2000" dirty="0" smtClean="0">
                <a:latin typeface="+mj-lt"/>
              </a:rPr>
              <a:t>Raggiungere la sicurezza di indipendenza economica</a:t>
            </a:r>
          </a:p>
          <a:p>
            <a:pPr>
              <a:defRPr/>
            </a:pPr>
            <a:r>
              <a:rPr lang="it-IT" sz="2000" dirty="0" smtClean="0">
                <a:latin typeface="+mj-lt"/>
              </a:rPr>
              <a:t>Orientarsi verso, e prepararsi per una occupazione o professione</a:t>
            </a:r>
          </a:p>
          <a:p>
            <a:pPr>
              <a:defRPr/>
            </a:pPr>
            <a:r>
              <a:rPr lang="it-IT" sz="2000" dirty="0" smtClean="0">
                <a:latin typeface="+mj-lt"/>
              </a:rPr>
              <a:t>Prepararsi ad un percorso di vita e di coppia</a:t>
            </a:r>
          </a:p>
          <a:p>
            <a:pPr>
              <a:defRPr/>
            </a:pPr>
            <a:r>
              <a:rPr lang="it-IT" sz="2000" dirty="0" smtClean="0">
                <a:latin typeface="+mj-lt"/>
              </a:rPr>
              <a:t>Sviluppare competenze intellettuali e conoscenze necessarie per la competenza civica</a:t>
            </a:r>
          </a:p>
          <a:p>
            <a:pPr>
              <a:defRPr/>
            </a:pPr>
            <a:r>
              <a:rPr lang="it-IT" sz="2000" dirty="0" smtClean="0">
                <a:latin typeface="+mj-lt"/>
              </a:rPr>
              <a:t>Desiderare ed acquisire un comportamento socialmente responsabile</a:t>
            </a:r>
          </a:p>
          <a:p>
            <a:pPr>
              <a:defRPr/>
            </a:pPr>
            <a:r>
              <a:rPr lang="it-IT" sz="2000" dirty="0" smtClean="0">
                <a:latin typeface="+mj-lt"/>
              </a:rPr>
              <a:t>Acquisire un sistema di valori ed una coscienza etica come guida al proprio comportamento</a:t>
            </a:r>
            <a:endParaRPr lang="it-IT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b="1" dirty="0" smtClean="0"/>
              <a:t>COMPITI EVOLUTIVI DELL’ADOLESCENTE</a:t>
            </a:r>
          </a:p>
        </p:txBody>
      </p:sp>
      <p:sp>
        <p:nvSpPr>
          <p:cNvPr id="8195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it-IT" sz="2800" dirty="0" smtClean="0">
                <a:latin typeface="+mj-lt"/>
              </a:rPr>
              <a:t>Processo di soggettivazione nei confronti della rete di relazioni infantili e dei suoi valori di riferimento</a:t>
            </a:r>
          </a:p>
          <a:p>
            <a:pPr eaLnBrk="1" hangingPunct="1">
              <a:lnSpc>
                <a:spcPct val="110000"/>
              </a:lnSpc>
            </a:pPr>
            <a:r>
              <a:rPr lang="it-IT" sz="2800" dirty="0" smtClean="0">
                <a:latin typeface="+mj-lt"/>
              </a:rPr>
              <a:t>Costruzione dell’immagine mentale di un nuovo corpo</a:t>
            </a:r>
          </a:p>
          <a:p>
            <a:pPr eaLnBrk="1" hangingPunct="1">
              <a:lnSpc>
                <a:spcPct val="110000"/>
              </a:lnSpc>
            </a:pPr>
            <a:r>
              <a:rPr lang="it-IT" sz="2800" dirty="0" smtClean="0">
                <a:latin typeface="+mj-lt"/>
              </a:rPr>
              <a:t>Necessità di definire i valori dell’identità femminile e maschile e il tipo di sessualità che si preferisce esercitare</a:t>
            </a:r>
          </a:p>
          <a:p>
            <a:pPr eaLnBrk="1" hangingPunct="1">
              <a:lnSpc>
                <a:spcPct val="110000"/>
              </a:lnSpc>
            </a:pPr>
            <a:r>
              <a:rPr lang="it-IT" sz="2800" dirty="0" smtClean="0">
                <a:latin typeface="+mj-lt"/>
              </a:rPr>
              <a:t>Costruzione di nuovi legami affettivi e sociali</a:t>
            </a:r>
          </a:p>
          <a:p>
            <a:pPr eaLnBrk="1" hangingPunct="1">
              <a:lnSpc>
                <a:spcPct val="90000"/>
              </a:lnSpc>
            </a:pPr>
            <a:endParaRPr lang="it-IT" sz="2800" dirty="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5400" dirty="0" smtClean="0">
              <a:latin typeface="+mj-lt"/>
            </a:endParaRPr>
          </a:p>
          <a:p>
            <a:endParaRPr lang="it-IT" sz="5400" dirty="0">
              <a:latin typeface="+mj-lt"/>
            </a:endParaRPr>
          </a:p>
          <a:p>
            <a:pPr marL="114300" indent="0" algn="ctr">
              <a:buNone/>
            </a:pPr>
            <a:r>
              <a:rPr lang="it-IT" sz="5400" dirty="0" smtClean="0">
                <a:latin typeface="+mj-lt"/>
              </a:rPr>
              <a:t>LA VULNERABILITA’</a:t>
            </a:r>
            <a:endParaRPr lang="it-IT" sz="5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7891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bject 2"/>
          <p:cNvSpPr txBox="1">
            <a:spLocks noChangeArrowheads="1"/>
          </p:cNvSpPr>
          <p:nvPr/>
        </p:nvSpPr>
        <p:spPr bwMode="auto">
          <a:xfrm>
            <a:off x="395536" y="784225"/>
            <a:ext cx="7531645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909763" indent="-189706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it-IT" sz="2800" b="1" dirty="0" smtClean="0">
                <a:solidFill>
                  <a:srgbClr val="FF9800"/>
                </a:solidFill>
                <a:latin typeface="+mj-lt"/>
              </a:rPr>
              <a:t>Non tutti gli individui presentano uguale</a:t>
            </a:r>
          </a:p>
          <a:p>
            <a:pPr algn="ctr" eaLnBrk="1" hangingPunct="1"/>
            <a:r>
              <a:rPr lang="it-IT" sz="2800" b="1" dirty="0" smtClean="0">
                <a:solidFill>
                  <a:srgbClr val="FF9800"/>
                </a:solidFill>
                <a:latin typeface="+mj-lt"/>
              </a:rPr>
              <a:t>rischio di sviluppare una dipendenza!</a:t>
            </a:r>
            <a:endParaRPr lang="it-IT" sz="2800" dirty="0">
              <a:latin typeface="+mj-lt"/>
            </a:endParaRPr>
          </a:p>
        </p:txBody>
      </p:sp>
      <p:sp>
        <p:nvSpPr>
          <p:cNvPr id="13315" name="object 3"/>
          <p:cNvSpPr>
            <a:spLocks/>
          </p:cNvSpPr>
          <p:nvPr/>
        </p:nvSpPr>
        <p:spPr bwMode="auto">
          <a:xfrm>
            <a:off x="1114425" y="1971675"/>
            <a:ext cx="150813" cy="153988"/>
          </a:xfrm>
          <a:custGeom>
            <a:avLst/>
            <a:gdLst>
              <a:gd name="T0" fmla="*/ 69834 w 151765"/>
              <a:gd name="T1" fmla="*/ 0 h 153035"/>
              <a:gd name="T2" fmla="*/ 33917 w 151765"/>
              <a:gd name="T3" fmla="*/ 12683 h 153035"/>
              <a:gd name="T4" fmla="*/ 8818 w 151765"/>
              <a:gd name="T5" fmla="*/ 43751 h 153035"/>
              <a:gd name="T6" fmla="*/ 0 w 151765"/>
              <a:gd name="T7" fmla="*/ 90626 h 153035"/>
              <a:gd name="T8" fmla="*/ 3580 w 151765"/>
              <a:gd name="T9" fmla="*/ 103795 h 153035"/>
              <a:gd name="T10" fmla="*/ 27102 w 151765"/>
              <a:gd name="T11" fmla="*/ 135876 h 153035"/>
              <a:gd name="T12" fmla="*/ 66484 w 151765"/>
              <a:gd name="T13" fmla="*/ 152459 h 153035"/>
              <a:gd name="T14" fmla="*/ 82401 w 151765"/>
              <a:gd name="T15" fmla="*/ 153574 h 153035"/>
              <a:gd name="T16" fmla="*/ 96332 w 151765"/>
              <a:gd name="T17" fmla="*/ 150847 h 153035"/>
              <a:gd name="T18" fmla="*/ 130968 w 151765"/>
              <a:gd name="T19" fmla="*/ 129001 h 153035"/>
              <a:gd name="T20" fmla="*/ 149455 w 151765"/>
              <a:gd name="T21" fmla="*/ 91676 h 153035"/>
              <a:gd name="T22" fmla="*/ 150824 w 151765"/>
              <a:gd name="T23" fmla="*/ 76908 h 153035"/>
              <a:gd name="T24" fmla="*/ 149963 w 151765"/>
              <a:gd name="T25" fmla="*/ 65349 h 153035"/>
              <a:gd name="T26" fmla="*/ 133354 w 151765"/>
              <a:gd name="T27" fmla="*/ 28375 h 153035"/>
              <a:gd name="T28" fmla="*/ 99482 w 151765"/>
              <a:gd name="T29" fmla="*/ 4945 h 153035"/>
              <a:gd name="T30" fmla="*/ 69834 w 151765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1765" h="153035">
                <a:moveTo>
                  <a:pt x="70275" y="0"/>
                </a:moveTo>
                <a:lnTo>
                  <a:pt x="34131" y="12605"/>
                </a:lnTo>
                <a:lnTo>
                  <a:pt x="8874" y="43480"/>
                </a:lnTo>
                <a:lnTo>
                  <a:pt x="0" y="90065"/>
                </a:lnTo>
                <a:lnTo>
                  <a:pt x="3603" y="103153"/>
                </a:lnTo>
                <a:lnTo>
                  <a:pt x="27273" y="135035"/>
                </a:lnTo>
                <a:lnTo>
                  <a:pt x="66904" y="151515"/>
                </a:lnTo>
                <a:lnTo>
                  <a:pt x="82921" y="152624"/>
                </a:lnTo>
                <a:lnTo>
                  <a:pt x="96940" y="149913"/>
                </a:lnTo>
                <a:lnTo>
                  <a:pt x="131795" y="128203"/>
                </a:lnTo>
                <a:lnTo>
                  <a:pt x="150398" y="91109"/>
                </a:lnTo>
                <a:lnTo>
                  <a:pt x="151776" y="76432"/>
                </a:lnTo>
                <a:lnTo>
                  <a:pt x="150910" y="64945"/>
                </a:lnTo>
                <a:lnTo>
                  <a:pt x="134196" y="28199"/>
                </a:lnTo>
                <a:lnTo>
                  <a:pt x="100110" y="4914"/>
                </a:lnTo>
                <a:lnTo>
                  <a:pt x="70275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16" name="object 4"/>
          <p:cNvSpPr>
            <a:spLocks/>
          </p:cNvSpPr>
          <p:nvPr/>
        </p:nvSpPr>
        <p:spPr bwMode="auto">
          <a:xfrm>
            <a:off x="1004888" y="2135188"/>
            <a:ext cx="381000" cy="781050"/>
          </a:xfrm>
          <a:custGeom>
            <a:avLst/>
            <a:gdLst>
              <a:gd name="T0" fmla="*/ 297855 w 381634"/>
              <a:gd name="T1" fmla="*/ 135322 h 780414"/>
              <a:gd name="T2" fmla="*/ 80988 w 381634"/>
              <a:gd name="T3" fmla="*/ 135322 h 780414"/>
              <a:gd name="T4" fmla="*/ 80963 w 381634"/>
              <a:gd name="T5" fmla="*/ 732833 h 780414"/>
              <a:gd name="T6" fmla="*/ 106528 w 381634"/>
              <a:gd name="T7" fmla="*/ 771975 h 780414"/>
              <a:gd name="T8" fmla="*/ 151967 w 381634"/>
              <a:gd name="T9" fmla="*/ 780554 h 780414"/>
              <a:gd name="T10" fmla="*/ 167158 w 381634"/>
              <a:gd name="T11" fmla="*/ 778947 h 780414"/>
              <a:gd name="T12" fmla="*/ 176164 w 381634"/>
              <a:gd name="T13" fmla="*/ 774531 h 780414"/>
              <a:gd name="T14" fmla="*/ 180403 w 381634"/>
              <a:gd name="T15" fmla="*/ 765883 h 780414"/>
              <a:gd name="T16" fmla="*/ 181293 w 381634"/>
              <a:gd name="T17" fmla="*/ 751578 h 780414"/>
              <a:gd name="T18" fmla="*/ 180273 w 381634"/>
              <a:gd name="T19" fmla="*/ 730620 h 780414"/>
              <a:gd name="T20" fmla="*/ 180252 w 381634"/>
              <a:gd name="T21" fmla="*/ 358404 h 780414"/>
              <a:gd name="T22" fmla="*/ 297855 w 381634"/>
              <a:gd name="T23" fmla="*/ 358404 h 780414"/>
              <a:gd name="T24" fmla="*/ 297855 w 381634"/>
              <a:gd name="T25" fmla="*/ 135322 h 780414"/>
              <a:gd name="T26" fmla="*/ 297855 w 381634"/>
              <a:gd name="T27" fmla="*/ 358404 h 780414"/>
              <a:gd name="T28" fmla="*/ 199352 w 381634"/>
              <a:gd name="T29" fmla="*/ 358404 h 780414"/>
              <a:gd name="T30" fmla="*/ 199339 w 381634"/>
              <a:gd name="T31" fmla="*/ 730620 h 780414"/>
              <a:gd name="T32" fmla="*/ 226321 w 381634"/>
              <a:gd name="T33" fmla="*/ 771596 h 780414"/>
              <a:gd name="T34" fmla="*/ 272173 w 381634"/>
              <a:gd name="T35" fmla="*/ 780553 h 780414"/>
              <a:gd name="T36" fmla="*/ 287126 w 381634"/>
              <a:gd name="T37" fmla="*/ 778991 h 780414"/>
              <a:gd name="T38" fmla="*/ 295832 w 381634"/>
              <a:gd name="T39" fmla="*/ 774746 h 780414"/>
              <a:gd name="T40" fmla="*/ 299629 w 381634"/>
              <a:gd name="T41" fmla="*/ 766471 h 780414"/>
              <a:gd name="T42" fmla="*/ 299857 w 381634"/>
              <a:gd name="T43" fmla="*/ 752822 h 780414"/>
              <a:gd name="T44" fmla="*/ 297855 w 381634"/>
              <a:gd name="T45" fmla="*/ 732454 h 780414"/>
              <a:gd name="T46" fmla="*/ 297855 w 381634"/>
              <a:gd name="T47" fmla="*/ 358404 h 780414"/>
              <a:gd name="T48" fmla="*/ 379485 w 381634"/>
              <a:gd name="T49" fmla="*/ 135322 h 780414"/>
              <a:gd name="T50" fmla="*/ 319229 w 381634"/>
              <a:gd name="T51" fmla="*/ 135322 h 780414"/>
              <a:gd name="T52" fmla="*/ 319697 w 381634"/>
              <a:gd name="T53" fmla="*/ 328300 h 780414"/>
              <a:gd name="T54" fmla="*/ 322878 w 381634"/>
              <a:gd name="T55" fmla="*/ 336487 h 780414"/>
              <a:gd name="T56" fmla="*/ 330701 w 381634"/>
              <a:gd name="T57" fmla="*/ 347221 h 780414"/>
              <a:gd name="T58" fmla="*/ 345041 w 381634"/>
              <a:gd name="T59" fmla="*/ 356513 h 780414"/>
              <a:gd name="T60" fmla="*/ 367771 w 381634"/>
              <a:gd name="T61" fmla="*/ 360375 h 780414"/>
              <a:gd name="T62" fmla="*/ 377908 w 381634"/>
              <a:gd name="T63" fmla="*/ 357066 h 780414"/>
              <a:gd name="T64" fmla="*/ 380852 w 381634"/>
              <a:gd name="T65" fmla="*/ 346757 h 780414"/>
              <a:gd name="T66" fmla="*/ 379564 w 381634"/>
              <a:gd name="T67" fmla="*/ 325398 h 780414"/>
              <a:gd name="T68" fmla="*/ 379485 w 381634"/>
              <a:gd name="T69" fmla="*/ 135322 h 780414"/>
              <a:gd name="T70" fmla="*/ 69519 w 381634"/>
              <a:gd name="T71" fmla="*/ 1089 h 780414"/>
              <a:gd name="T72" fmla="*/ 17741 w 381634"/>
              <a:gd name="T73" fmla="*/ 15979 h 780414"/>
              <a:gd name="T74" fmla="*/ 40 w 381634"/>
              <a:gd name="T75" fmla="*/ 64795 h 780414"/>
              <a:gd name="T76" fmla="*/ 0 w 381634"/>
              <a:gd name="T77" fmla="*/ 327325 h 780414"/>
              <a:gd name="T78" fmla="*/ 1153 w 381634"/>
              <a:gd name="T79" fmla="*/ 335626 h 780414"/>
              <a:gd name="T80" fmla="*/ 6411 w 381634"/>
              <a:gd name="T81" fmla="*/ 346690 h 780414"/>
              <a:gd name="T82" fmla="*/ 18754 w 381634"/>
              <a:gd name="T83" fmla="*/ 356317 h 780414"/>
              <a:gd name="T84" fmla="*/ 41160 w 381634"/>
              <a:gd name="T85" fmla="*/ 360308 h 780414"/>
              <a:gd name="T86" fmla="*/ 51480 w 381634"/>
              <a:gd name="T87" fmla="*/ 356897 h 780414"/>
              <a:gd name="T88" fmla="*/ 56665 w 381634"/>
              <a:gd name="T89" fmla="*/ 346757 h 780414"/>
              <a:gd name="T90" fmla="*/ 60376 w 381634"/>
              <a:gd name="T91" fmla="*/ 326222 h 780414"/>
              <a:gd name="T92" fmla="*/ 60376 w 381634"/>
              <a:gd name="T93" fmla="*/ 135322 h 780414"/>
              <a:gd name="T94" fmla="*/ 379485 w 381634"/>
              <a:gd name="T95" fmla="*/ 135322 h 780414"/>
              <a:gd name="T96" fmla="*/ 379453 w 381634"/>
              <a:gd name="T97" fmla="*/ 58585 h 780414"/>
              <a:gd name="T98" fmla="*/ 359064 w 381634"/>
              <a:gd name="T99" fmla="*/ 14579 h 780414"/>
              <a:gd name="T100" fmla="*/ 338761 w 381634"/>
              <a:gd name="T101" fmla="*/ 1131 h 780414"/>
              <a:gd name="T102" fmla="*/ 309303 w 381634"/>
              <a:gd name="T103" fmla="*/ 1131 h 780414"/>
              <a:gd name="T104" fmla="*/ 69519 w 381634"/>
              <a:gd name="T105" fmla="*/ 1089 h 780414"/>
              <a:gd name="T106" fmla="*/ 327504 w 381634"/>
              <a:gd name="T107" fmla="*/ 0 h 780414"/>
              <a:gd name="T108" fmla="*/ 309303 w 381634"/>
              <a:gd name="T109" fmla="*/ 1131 h 780414"/>
              <a:gd name="T110" fmla="*/ 338761 w 381634"/>
              <a:gd name="T111" fmla="*/ 1131 h 780414"/>
              <a:gd name="T112" fmla="*/ 338309 w 381634"/>
              <a:gd name="T113" fmla="*/ 914 h 780414"/>
              <a:gd name="T114" fmla="*/ 327504 w 381634"/>
              <a:gd name="T115" fmla="*/ 0 h 7804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381634" h="780414">
                <a:moveTo>
                  <a:pt x="298351" y="135212"/>
                </a:moveTo>
                <a:lnTo>
                  <a:pt x="81123" y="135212"/>
                </a:lnTo>
                <a:lnTo>
                  <a:pt x="81098" y="732236"/>
                </a:lnTo>
                <a:lnTo>
                  <a:pt x="106705" y="771346"/>
                </a:lnTo>
                <a:lnTo>
                  <a:pt x="152220" y="779918"/>
                </a:lnTo>
                <a:lnTo>
                  <a:pt x="167436" y="778313"/>
                </a:lnTo>
                <a:lnTo>
                  <a:pt x="176457" y="773900"/>
                </a:lnTo>
                <a:lnTo>
                  <a:pt x="180703" y="765259"/>
                </a:lnTo>
                <a:lnTo>
                  <a:pt x="181595" y="750966"/>
                </a:lnTo>
                <a:lnTo>
                  <a:pt x="180573" y="730025"/>
                </a:lnTo>
                <a:lnTo>
                  <a:pt x="180552" y="358112"/>
                </a:lnTo>
                <a:lnTo>
                  <a:pt x="298351" y="358112"/>
                </a:lnTo>
                <a:lnTo>
                  <a:pt x="298351" y="135212"/>
                </a:lnTo>
                <a:close/>
              </a:path>
              <a:path w="381634" h="780414">
                <a:moveTo>
                  <a:pt x="298351" y="358112"/>
                </a:moveTo>
                <a:lnTo>
                  <a:pt x="199684" y="358112"/>
                </a:lnTo>
                <a:lnTo>
                  <a:pt x="199671" y="730025"/>
                </a:lnTo>
                <a:lnTo>
                  <a:pt x="226698" y="770968"/>
                </a:lnTo>
                <a:lnTo>
                  <a:pt x="272626" y="779917"/>
                </a:lnTo>
                <a:lnTo>
                  <a:pt x="287604" y="778357"/>
                </a:lnTo>
                <a:lnTo>
                  <a:pt x="296324" y="774115"/>
                </a:lnTo>
                <a:lnTo>
                  <a:pt x="300128" y="765847"/>
                </a:lnTo>
                <a:lnTo>
                  <a:pt x="300356" y="752209"/>
                </a:lnTo>
                <a:lnTo>
                  <a:pt x="298351" y="731858"/>
                </a:lnTo>
                <a:lnTo>
                  <a:pt x="298351" y="358112"/>
                </a:lnTo>
                <a:close/>
              </a:path>
              <a:path w="381634" h="780414">
                <a:moveTo>
                  <a:pt x="380116" y="135212"/>
                </a:moveTo>
                <a:lnTo>
                  <a:pt x="319760" y="135212"/>
                </a:lnTo>
                <a:lnTo>
                  <a:pt x="320229" y="328033"/>
                </a:lnTo>
                <a:lnTo>
                  <a:pt x="323415" y="336213"/>
                </a:lnTo>
                <a:lnTo>
                  <a:pt x="331251" y="346938"/>
                </a:lnTo>
                <a:lnTo>
                  <a:pt x="345615" y="356223"/>
                </a:lnTo>
                <a:lnTo>
                  <a:pt x="368383" y="360082"/>
                </a:lnTo>
                <a:lnTo>
                  <a:pt x="378537" y="356775"/>
                </a:lnTo>
                <a:lnTo>
                  <a:pt x="381486" y="346475"/>
                </a:lnTo>
                <a:lnTo>
                  <a:pt x="380196" y="325133"/>
                </a:lnTo>
                <a:lnTo>
                  <a:pt x="380116" y="135212"/>
                </a:lnTo>
                <a:close/>
              </a:path>
              <a:path w="381634" h="780414">
                <a:moveTo>
                  <a:pt x="69635" y="1088"/>
                </a:moveTo>
                <a:lnTo>
                  <a:pt x="17771" y="15966"/>
                </a:lnTo>
                <a:lnTo>
                  <a:pt x="40" y="64742"/>
                </a:lnTo>
                <a:lnTo>
                  <a:pt x="0" y="327058"/>
                </a:lnTo>
                <a:lnTo>
                  <a:pt x="1155" y="335353"/>
                </a:lnTo>
                <a:lnTo>
                  <a:pt x="6422" y="346408"/>
                </a:lnTo>
                <a:lnTo>
                  <a:pt x="18785" y="356027"/>
                </a:lnTo>
                <a:lnTo>
                  <a:pt x="41228" y="360015"/>
                </a:lnTo>
                <a:lnTo>
                  <a:pt x="51566" y="356606"/>
                </a:lnTo>
                <a:lnTo>
                  <a:pt x="56759" y="346475"/>
                </a:lnTo>
                <a:lnTo>
                  <a:pt x="60476" y="325956"/>
                </a:lnTo>
                <a:lnTo>
                  <a:pt x="60476" y="135212"/>
                </a:lnTo>
                <a:lnTo>
                  <a:pt x="380116" y="135212"/>
                </a:lnTo>
                <a:lnTo>
                  <a:pt x="380084" y="58537"/>
                </a:lnTo>
                <a:lnTo>
                  <a:pt x="359661" y="14567"/>
                </a:lnTo>
                <a:lnTo>
                  <a:pt x="339325" y="1130"/>
                </a:lnTo>
                <a:lnTo>
                  <a:pt x="309818" y="1130"/>
                </a:lnTo>
                <a:lnTo>
                  <a:pt x="69635" y="1088"/>
                </a:lnTo>
                <a:close/>
              </a:path>
              <a:path w="381634" h="780414">
                <a:moveTo>
                  <a:pt x="328049" y="0"/>
                </a:moveTo>
                <a:lnTo>
                  <a:pt x="309818" y="1130"/>
                </a:lnTo>
                <a:lnTo>
                  <a:pt x="339325" y="1130"/>
                </a:lnTo>
                <a:lnTo>
                  <a:pt x="338872" y="913"/>
                </a:lnTo>
                <a:lnTo>
                  <a:pt x="328049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17" name="object 5"/>
          <p:cNvSpPr>
            <a:spLocks/>
          </p:cNvSpPr>
          <p:nvPr/>
        </p:nvSpPr>
        <p:spPr bwMode="auto">
          <a:xfrm>
            <a:off x="1633538" y="1971675"/>
            <a:ext cx="153987" cy="152400"/>
          </a:xfrm>
          <a:custGeom>
            <a:avLst/>
            <a:gdLst>
              <a:gd name="T0" fmla="*/ 68513 w 154305"/>
              <a:gd name="T1" fmla="*/ 0 h 152400"/>
              <a:gd name="T2" fmla="*/ 29844 w 154305"/>
              <a:gd name="T3" fmla="*/ 15606 h 152400"/>
              <a:gd name="T4" fmla="*/ 5268 w 154305"/>
              <a:gd name="T5" fmla="*/ 48377 h 152400"/>
              <a:gd name="T6" fmla="*/ 0 w 154305"/>
              <a:gd name="T7" fmla="*/ 76429 h 152400"/>
              <a:gd name="T8" fmla="*/ 1293 w 154305"/>
              <a:gd name="T9" fmla="*/ 90301 h 152400"/>
              <a:gd name="T10" fmla="*/ 18854 w 154305"/>
              <a:gd name="T11" fmla="*/ 125788 h 152400"/>
              <a:gd name="T12" fmla="*/ 53782 w 154305"/>
              <a:gd name="T13" fmla="*/ 147818 h 152400"/>
              <a:gd name="T14" fmla="*/ 84714 w 154305"/>
              <a:gd name="T15" fmla="*/ 152320 h 152400"/>
              <a:gd name="T16" fmla="*/ 98702 w 154305"/>
              <a:gd name="T17" fmla="*/ 149611 h 152400"/>
              <a:gd name="T18" fmla="*/ 133484 w 154305"/>
              <a:gd name="T19" fmla="*/ 127902 h 152400"/>
              <a:gd name="T20" fmla="*/ 152050 w 154305"/>
              <a:gd name="T21" fmla="*/ 90805 h 152400"/>
              <a:gd name="T22" fmla="*/ 153424 w 154305"/>
              <a:gd name="T23" fmla="*/ 75577 h 152400"/>
              <a:gd name="T24" fmla="*/ 152091 w 154305"/>
              <a:gd name="T25" fmla="*/ 61925 h 152400"/>
              <a:gd name="T26" fmla="*/ 134466 w 154305"/>
              <a:gd name="T27" fmla="*/ 26651 h 152400"/>
              <a:gd name="T28" fmla="*/ 99497 w 154305"/>
              <a:gd name="T29" fmla="*/ 4518 h 152400"/>
              <a:gd name="T30" fmla="*/ 68513 w 154305"/>
              <a:gd name="T31" fmla="*/ 0 h 15240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4305" h="152400">
                <a:moveTo>
                  <a:pt x="68654" y="0"/>
                </a:moveTo>
                <a:lnTo>
                  <a:pt x="29906" y="15606"/>
                </a:lnTo>
                <a:lnTo>
                  <a:pt x="5279" y="48377"/>
                </a:lnTo>
                <a:lnTo>
                  <a:pt x="0" y="76429"/>
                </a:lnTo>
                <a:lnTo>
                  <a:pt x="1296" y="90301"/>
                </a:lnTo>
                <a:lnTo>
                  <a:pt x="18893" y="125788"/>
                </a:lnTo>
                <a:lnTo>
                  <a:pt x="53893" y="147818"/>
                </a:lnTo>
                <a:lnTo>
                  <a:pt x="84889" y="152320"/>
                </a:lnTo>
                <a:lnTo>
                  <a:pt x="98906" y="149611"/>
                </a:lnTo>
                <a:lnTo>
                  <a:pt x="133760" y="127902"/>
                </a:lnTo>
                <a:lnTo>
                  <a:pt x="152364" y="90805"/>
                </a:lnTo>
                <a:lnTo>
                  <a:pt x="153741" y="75577"/>
                </a:lnTo>
                <a:lnTo>
                  <a:pt x="152405" y="61925"/>
                </a:lnTo>
                <a:lnTo>
                  <a:pt x="134744" y="26651"/>
                </a:lnTo>
                <a:lnTo>
                  <a:pt x="99702" y="4518"/>
                </a:lnTo>
                <a:lnTo>
                  <a:pt x="68654" y="0"/>
                </a:lnTo>
                <a:close/>
              </a:path>
            </a:pathLst>
          </a:custGeom>
          <a:solidFill>
            <a:srgbClr val="EF7D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18" name="object 6"/>
          <p:cNvSpPr>
            <a:spLocks/>
          </p:cNvSpPr>
          <p:nvPr/>
        </p:nvSpPr>
        <p:spPr bwMode="auto">
          <a:xfrm>
            <a:off x="1471613" y="2135188"/>
            <a:ext cx="482600" cy="781050"/>
          </a:xfrm>
          <a:custGeom>
            <a:avLst/>
            <a:gdLst>
              <a:gd name="T0" fmla="*/ 248685 w 483869"/>
              <a:gd name="T1" fmla="*/ 467391 h 781050"/>
              <a:gd name="T2" fmla="*/ 275135 w 483869"/>
              <a:gd name="T3" fmla="*/ 771397 h 781050"/>
              <a:gd name="T4" fmla="*/ 336034 w 483869"/>
              <a:gd name="T5" fmla="*/ 778967 h 781050"/>
              <a:gd name="T6" fmla="*/ 349059 w 483869"/>
              <a:gd name="T7" fmla="*/ 766543 h 781050"/>
              <a:gd name="T8" fmla="*/ 347852 w 483869"/>
              <a:gd name="T9" fmla="*/ 732384 h 781050"/>
              <a:gd name="T10" fmla="*/ 228855 w 483869"/>
              <a:gd name="T11" fmla="*/ 467391 h 781050"/>
              <a:gd name="T12" fmla="*/ 130434 w 483869"/>
              <a:gd name="T13" fmla="*/ 734609 h 781050"/>
              <a:gd name="T14" fmla="*/ 200598 w 483869"/>
              <a:gd name="T15" fmla="*/ 780445 h 781050"/>
              <a:gd name="T16" fmla="*/ 224770 w 483869"/>
              <a:gd name="T17" fmla="*/ 774427 h 781050"/>
              <a:gd name="T18" fmla="*/ 229894 w 483869"/>
              <a:gd name="T19" fmla="*/ 751493 h 781050"/>
              <a:gd name="T20" fmla="*/ 228855 w 483869"/>
              <a:gd name="T21" fmla="*/ 467391 h 781050"/>
              <a:gd name="T22" fmla="*/ 158370 w 483869"/>
              <a:gd name="T23" fmla="*/ 104786 h 781050"/>
              <a:gd name="T24" fmla="*/ 156381 w 483869"/>
              <a:gd name="T25" fmla="*/ 131928 h 781050"/>
              <a:gd name="T26" fmla="*/ 421871 w 483869"/>
              <a:gd name="T27" fmla="*/ 467391 h 781050"/>
              <a:gd name="T28" fmla="*/ 319976 w 483869"/>
              <a:gd name="T29" fmla="*/ 123497 h 781050"/>
              <a:gd name="T30" fmla="*/ 328100 w 483869"/>
              <a:gd name="T31" fmla="*/ 104786 h 781050"/>
              <a:gd name="T32" fmla="*/ 139642 w 483869"/>
              <a:gd name="T33" fmla="*/ 105 h 781050"/>
              <a:gd name="T34" fmla="*/ 72105 w 483869"/>
              <a:gd name="T35" fmla="*/ 64254 h 781050"/>
              <a:gd name="T36" fmla="*/ 1465 w 483869"/>
              <a:gd name="T37" fmla="*/ 285346 h 781050"/>
              <a:gd name="T38" fmla="*/ 1072 w 483869"/>
              <a:gd name="T39" fmla="*/ 312109 h 781050"/>
              <a:gd name="T40" fmla="*/ 52509 w 483869"/>
              <a:gd name="T41" fmla="*/ 349558 h 781050"/>
              <a:gd name="T42" fmla="*/ 64382 w 483869"/>
              <a:gd name="T43" fmla="*/ 334503 h 781050"/>
              <a:gd name="T44" fmla="*/ 130450 w 483869"/>
              <a:gd name="T45" fmla="*/ 119666 h 781050"/>
              <a:gd name="T46" fmla="*/ 141591 w 483869"/>
              <a:gd name="T47" fmla="*/ 105968 h 781050"/>
              <a:gd name="T48" fmla="*/ 328100 w 483869"/>
              <a:gd name="T49" fmla="*/ 104786 h 781050"/>
              <a:gd name="T50" fmla="*/ 416293 w 483869"/>
              <a:gd name="T51" fmla="*/ 100820 h 781050"/>
              <a:gd name="T52" fmla="*/ 388148 w 483869"/>
              <a:gd name="T53" fmla="*/ 18066 h 781050"/>
              <a:gd name="T54" fmla="*/ 349565 w 483869"/>
              <a:gd name="T55" fmla="*/ 0 h 781050"/>
              <a:gd name="T56" fmla="*/ 332793 w 483869"/>
              <a:gd name="T57" fmla="*/ 100820 h 781050"/>
              <a:gd name="T58" fmla="*/ 346332 w 483869"/>
              <a:gd name="T59" fmla="*/ 119676 h 781050"/>
              <a:gd name="T60" fmla="*/ 445234 w 483869"/>
              <a:gd name="T61" fmla="*/ 343175 h 781050"/>
              <a:gd name="T62" fmla="*/ 475047 w 483869"/>
              <a:gd name="T63" fmla="*/ 334890 h 781050"/>
              <a:gd name="T64" fmla="*/ 482075 w 483869"/>
              <a:gd name="T65" fmla="*/ 320069 h 781050"/>
              <a:gd name="T66" fmla="*/ 475259 w 483869"/>
              <a:gd name="T67" fmla="*/ 285822 h 78105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483869" h="781050">
                <a:moveTo>
                  <a:pt x="348767" y="467391"/>
                </a:moveTo>
                <a:lnTo>
                  <a:pt x="249339" y="467391"/>
                </a:lnTo>
                <a:lnTo>
                  <a:pt x="249327" y="730459"/>
                </a:lnTo>
                <a:lnTo>
                  <a:pt x="275858" y="771397"/>
                </a:lnTo>
                <a:lnTo>
                  <a:pt x="321552" y="780469"/>
                </a:lnTo>
                <a:lnTo>
                  <a:pt x="336918" y="778967"/>
                </a:lnTo>
                <a:lnTo>
                  <a:pt x="345928" y="774784"/>
                </a:lnTo>
                <a:lnTo>
                  <a:pt x="349977" y="766543"/>
                </a:lnTo>
                <a:lnTo>
                  <a:pt x="350458" y="752868"/>
                </a:lnTo>
                <a:lnTo>
                  <a:pt x="348767" y="732384"/>
                </a:lnTo>
                <a:lnTo>
                  <a:pt x="348767" y="467391"/>
                </a:lnTo>
                <a:close/>
              </a:path>
              <a:path w="483869" h="781050">
                <a:moveTo>
                  <a:pt x="229457" y="467391"/>
                </a:moveTo>
                <a:lnTo>
                  <a:pt x="130790" y="467391"/>
                </a:lnTo>
                <a:lnTo>
                  <a:pt x="130777" y="734609"/>
                </a:lnTo>
                <a:lnTo>
                  <a:pt x="155963" y="771983"/>
                </a:lnTo>
                <a:lnTo>
                  <a:pt x="201125" y="780445"/>
                </a:lnTo>
                <a:lnTo>
                  <a:pt x="216340" y="778840"/>
                </a:lnTo>
                <a:lnTo>
                  <a:pt x="225361" y="774427"/>
                </a:lnTo>
                <a:lnTo>
                  <a:pt x="229607" y="765785"/>
                </a:lnTo>
                <a:lnTo>
                  <a:pt x="230499" y="751493"/>
                </a:lnTo>
                <a:lnTo>
                  <a:pt x="229473" y="730459"/>
                </a:lnTo>
                <a:lnTo>
                  <a:pt x="229457" y="467391"/>
                </a:lnTo>
                <a:close/>
              </a:path>
              <a:path w="483869" h="781050">
                <a:moveTo>
                  <a:pt x="328963" y="104786"/>
                </a:moveTo>
                <a:lnTo>
                  <a:pt x="158786" y="104786"/>
                </a:lnTo>
                <a:lnTo>
                  <a:pt x="161193" y="112358"/>
                </a:lnTo>
                <a:lnTo>
                  <a:pt x="156792" y="131928"/>
                </a:lnTo>
                <a:lnTo>
                  <a:pt x="55827" y="467391"/>
                </a:lnTo>
                <a:lnTo>
                  <a:pt x="422980" y="467391"/>
                </a:lnTo>
                <a:lnTo>
                  <a:pt x="321950" y="131704"/>
                </a:lnTo>
                <a:lnTo>
                  <a:pt x="320817" y="123497"/>
                </a:lnTo>
                <a:lnTo>
                  <a:pt x="322682" y="110080"/>
                </a:lnTo>
                <a:lnTo>
                  <a:pt x="328963" y="104786"/>
                </a:lnTo>
                <a:close/>
              </a:path>
              <a:path w="483869" h="781050">
                <a:moveTo>
                  <a:pt x="350484" y="0"/>
                </a:moveTo>
                <a:lnTo>
                  <a:pt x="140009" y="105"/>
                </a:lnTo>
                <a:lnTo>
                  <a:pt x="93502" y="24939"/>
                </a:lnTo>
                <a:lnTo>
                  <a:pt x="72295" y="64254"/>
                </a:lnTo>
                <a:lnTo>
                  <a:pt x="54422" y="119676"/>
                </a:lnTo>
                <a:lnTo>
                  <a:pt x="1469" y="285346"/>
                </a:lnTo>
                <a:lnTo>
                  <a:pt x="0" y="299763"/>
                </a:lnTo>
                <a:lnTo>
                  <a:pt x="1075" y="312109"/>
                </a:lnTo>
                <a:lnTo>
                  <a:pt x="30115" y="345502"/>
                </a:lnTo>
                <a:lnTo>
                  <a:pt x="52647" y="349558"/>
                </a:lnTo>
                <a:lnTo>
                  <a:pt x="59006" y="344926"/>
                </a:lnTo>
                <a:lnTo>
                  <a:pt x="64551" y="334503"/>
                </a:lnTo>
                <a:lnTo>
                  <a:pt x="71125" y="317277"/>
                </a:lnTo>
                <a:lnTo>
                  <a:pt x="130793" y="119666"/>
                </a:lnTo>
                <a:lnTo>
                  <a:pt x="133319" y="114299"/>
                </a:lnTo>
                <a:lnTo>
                  <a:pt x="141963" y="105968"/>
                </a:lnTo>
                <a:lnTo>
                  <a:pt x="158786" y="104786"/>
                </a:lnTo>
                <a:lnTo>
                  <a:pt x="328963" y="104786"/>
                </a:lnTo>
                <a:lnTo>
                  <a:pt x="333668" y="100820"/>
                </a:lnTo>
                <a:lnTo>
                  <a:pt x="417388" y="100820"/>
                </a:lnTo>
                <a:lnTo>
                  <a:pt x="403086" y="56064"/>
                </a:lnTo>
                <a:lnTo>
                  <a:pt x="389169" y="18066"/>
                </a:lnTo>
                <a:lnTo>
                  <a:pt x="364797" y="861"/>
                </a:lnTo>
                <a:lnTo>
                  <a:pt x="350484" y="0"/>
                </a:lnTo>
                <a:close/>
              </a:path>
              <a:path w="483869" h="781050">
                <a:moveTo>
                  <a:pt x="417388" y="100820"/>
                </a:moveTo>
                <a:lnTo>
                  <a:pt x="333668" y="100820"/>
                </a:lnTo>
                <a:lnTo>
                  <a:pt x="341407" y="103300"/>
                </a:lnTo>
                <a:lnTo>
                  <a:pt x="347243" y="119676"/>
                </a:lnTo>
                <a:lnTo>
                  <a:pt x="406927" y="317422"/>
                </a:lnTo>
                <a:lnTo>
                  <a:pt x="446405" y="343175"/>
                </a:lnTo>
                <a:lnTo>
                  <a:pt x="465817" y="339546"/>
                </a:lnTo>
                <a:lnTo>
                  <a:pt x="476296" y="334890"/>
                </a:lnTo>
                <a:lnTo>
                  <a:pt x="481905" y="329002"/>
                </a:lnTo>
                <a:lnTo>
                  <a:pt x="483343" y="320069"/>
                </a:lnTo>
                <a:lnTo>
                  <a:pt x="481311" y="306280"/>
                </a:lnTo>
                <a:lnTo>
                  <a:pt x="476509" y="285822"/>
                </a:lnTo>
                <a:lnTo>
                  <a:pt x="417388" y="100820"/>
                </a:lnTo>
                <a:close/>
              </a:path>
            </a:pathLst>
          </a:custGeom>
          <a:solidFill>
            <a:srgbClr val="EF7D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19" name="object 7"/>
          <p:cNvSpPr>
            <a:spLocks/>
          </p:cNvSpPr>
          <p:nvPr/>
        </p:nvSpPr>
        <p:spPr bwMode="auto">
          <a:xfrm>
            <a:off x="2149475" y="1971675"/>
            <a:ext cx="152400" cy="153988"/>
          </a:xfrm>
          <a:custGeom>
            <a:avLst/>
            <a:gdLst>
              <a:gd name="T0" fmla="*/ 70164 w 152400"/>
              <a:gd name="T1" fmla="*/ 0 h 153035"/>
              <a:gd name="T2" fmla="*/ 34060 w 152400"/>
              <a:gd name="T3" fmla="*/ 12744 h 153035"/>
              <a:gd name="T4" fmla="*/ 8843 w 152400"/>
              <a:gd name="T5" fmla="*/ 43837 h 153035"/>
              <a:gd name="T6" fmla="*/ 0 w 152400"/>
              <a:gd name="T7" fmla="*/ 90744 h 153035"/>
              <a:gd name="T8" fmla="*/ 3625 w 152400"/>
              <a:gd name="T9" fmla="*/ 103889 h 153035"/>
              <a:gd name="T10" fmla="*/ 27349 w 152400"/>
              <a:gd name="T11" fmla="*/ 135904 h 153035"/>
              <a:gd name="T12" fmla="*/ 67039 w 152400"/>
              <a:gd name="T13" fmla="*/ 152451 h 153035"/>
              <a:gd name="T14" fmla="*/ 83082 w 152400"/>
              <a:gd name="T15" fmla="*/ 153565 h 153035"/>
              <a:gd name="T16" fmla="*/ 97251 w 152400"/>
              <a:gd name="T17" fmla="*/ 150842 h 153035"/>
              <a:gd name="T18" fmla="*/ 132095 w 152400"/>
              <a:gd name="T19" fmla="*/ 128999 h 153035"/>
              <a:gd name="T20" fmla="*/ 150458 w 152400"/>
              <a:gd name="T21" fmla="*/ 91667 h 153035"/>
              <a:gd name="T22" fmla="*/ 151809 w 152400"/>
              <a:gd name="T23" fmla="*/ 76896 h 153035"/>
              <a:gd name="T24" fmla="*/ 150944 w 152400"/>
              <a:gd name="T25" fmla="*/ 65226 h 153035"/>
              <a:gd name="T26" fmla="*/ 134420 w 152400"/>
              <a:gd name="T27" fmla="*/ 28310 h 153035"/>
              <a:gd name="T28" fmla="*/ 100363 w 152400"/>
              <a:gd name="T29" fmla="*/ 4929 h 153035"/>
              <a:gd name="T30" fmla="*/ 70164 w 152400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2400" h="153035">
                <a:moveTo>
                  <a:pt x="70164" y="0"/>
                </a:moveTo>
                <a:lnTo>
                  <a:pt x="34060" y="12665"/>
                </a:lnTo>
                <a:lnTo>
                  <a:pt x="8843" y="43566"/>
                </a:lnTo>
                <a:lnTo>
                  <a:pt x="0" y="90182"/>
                </a:lnTo>
                <a:lnTo>
                  <a:pt x="3625" y="103246"/>
                </a:lnTo>
                <a:lnTo>
                  <a:pt x="27349" y="135063"/>
                </a:lnTo>
                <a:lnTo>
                  <a:pt x="67039" y="151508"/>
                </a:lnTo>
                <a:lnTo>
                  <a:pt x="83082" y="152615"/>
                </a:lnTo>
                <a:lnTo>
                  <a:pt x="97251" y="149908"/>
                </a:lnTo>
                <a:lnTo>
                  <a:pt x="132095" y="128201"/>
                </a:lnTo>
                <a:lnTo>
                  <a:pt x="150458" y="91100"/>
                </a:lnTo>
                <a:lnTo>
                  <a:pt x="151809" y="76420"/>
                </a:lnTo>
                <a:lnTo>
                  <a:pt x="150944" y="64822"/>
                </a:lnTo>
                <a:lnTo>
                  <a:pt x="134420" y="28135"/>
                </a:lnTo>
                <a:lnTo>
                  <a:pt x="100363" y="4898"/>
                </a:lnTo>
                <a:lnTo>
                  <a:pt x="70164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20" name="object 8"/>
          <p:cNvSpPr>
            <a:spLocks/>
          </p:cNvSpPr>
          <p:nvPr/>
        </p:nvSpPr>
        <p:spPr bwMode="auto">
          <a:xfrm>
            <a:off x="2039938" y="2135188"/>
            <a:ext cx="381000" cy="781050"/>
          </a:xfrm>
          <a:custGeom>
            <a:avLst/>
            <a:gdLst>
              <a:gd name="T0" fmla="*/ 298591 w 381635"/>
              <a:gd name="T1" fmla="*/ 135317 h 780414"/>
              <a:gd name="T2" fmla="*/ 81673 w 381635"/>
              <a:gd name="T3" fmla="*/ 135317 h 780414"/>
              <a:gd name="T4" fmla="*/ 81654 w 381635"/>
              <a:gd name="T5" fmla="*/ 734202 h 780414"/>
              <a:gd name="T6" fmla="*/ 106293 w 381635"/>
              <a:gd name="T7" fmla="*/ 771967 h 780414"/>
              <a:gd name="T8" fmla="*/ 151145 w 381635"/>
              <a:gd name="T9" fmla="*/ 780577 h 780414"/>
              <a:gd name="T10" fmla="*/ 166742 w 381635"/>
              <a:gd name="T11" fmla="*/ 779033 h 780414"/>
              <a:gd name="T12" fmla="*/ 176053 w 381635"/>
              <a:gd name="T13" fmla="*/ 774682 h 780414"/>
              <a:gd name="T14" fmla="*/ 180551 w 381635"/>
              <a:gd name="T15" fmla="*/ 766064 h 780414"/>
              <a:gd name="T16" fmla="*/ 181716 w 381635"/>
              <a:gd name="T17" fmla="*/ 751720 h 780414"/>
              <a:gd name="T18" fmla="*/ 181027 w 381635"/>
              <a:gd name="T19" fmla="*/ 730374 h 780414"/>
              <a:gd name="T20" fmla="*/ 181022 w 381635"/>
              <a:gd name="T21" fmla="*/ 358400 h 780414"/>
              <a:gd name="T22" fmla="*/ 298591 w 381635"/>
              <a:gd name="T23" fmla="*/ 358400 h 780414"/>
              <a:gd name="T24" fmla="*/ 298591 w 381635"/>
              <a:gd name="T25" fmla="*/ 135317 h 780414"/>
              <a:gd name="T26" fmla="*/ 298591 w 381635"/>
              <a:gd name="T27" fmla="*/ 358400 h 780414"/>
              <a:gd name="T28" fmla="*/ 199338 w 381635"/>
              <a:gd name="T29" fmla="*/ 358400 h 780414"/>
              <a:gd name="T30" fmla="*/ 199332 w 381635"/>
              <a:gd name="T31" fmla="*/ 730374 h 780414"/>
              <a:gd name="T32" fmla="*/ 225710 w 381635"/>
              <a:gd name="T33" fmla="*/ 771280 h 780414"/>
              <a:gd name="T34" fmla="*/ 271423 w 381635"/>
              <a:gd name="T35" fmla="*/ 780574 h 780414"/>
              <a:gd name="T36" fmla="*/ 286763 w 381635"/>
              <a:gd name="T37" fmla="*/ 779070 h 780414"/>
              <a:gd name="T38" fmla="*/ 295757 w 381635"/>
              <a:gd name="T39" fmla="*/ 774883 h 780414"/>
              <a:gd name="T40" fmla="*/ 299799 w 381635"/>
              <a:gd name="T41" fmla="*/ 766635 h 780414"/>
              <a:gd name="T42" fmla="*/ 300280 w 381635"/>
              <a:gd name="T43" fmla="*/ 752950 h 780414"/>
              <a:gd name="T44" fmla="*/ 298621 w 381635"/>
              <a:gd name="T45" fmla="*/ 732817 h 780414"/>
              <a:gd name="T46" fmla="*/ 298591 w 381635"/>
              <a:gd name="T47" fmla="*/ 358400 h 780414"/>
              <a:gd name="T48" fmla="*/ 379432 w 381635"/>
              <a:gd name="T49" fmla="*/ 135317 h 780414"/>
              <a:gd name="T50" fmla="*/ 319153 w 381635"/>
              <a:gd name="T51" fmla="*/ 135317 h 780414"/>
              <a:gd name="T52" fmla="*/ 319627 w 381635"/>
              <a:gd name="T53" fmla="*/ 328310 h 780414"/>
              <a:gd name="T54" fmla="*/ 322825 w 381635"/>
              <a:gd name="T55" fmla="*/ 336501 h 780414"/>
              <a:gd name="T56" fmla="*/ 330667 w 381635"/>
              <a:gd name="T57" fmla="*/ 347230 h 780414"/>
              <a:gd name="T58" fmla="*/ 345016 w 381635"/>
              <a:gd name="T59" fmla="*/ 356513 h 780414"/>
              <a:gd name="T60" fmla="*/ 367738 w 381635"/>
              <a:gd name="T61" fmla="*/ 360370 h 780414"/>
              <a:gd name="T62" fmla="*/ 377869 w 381635"/>
              <a:gd name="T63" fmla="*/ 357059 h 780414"/>
              <a:gd name="T64" fmla="*/ 380812 w 381635"/>
              <a:gd name="T65" fmla="*/ 346732 h 780414"/>
              <a:gd name="T66" fmla="*/ 379512 w 381635"/>
              <a:gd name="T67" fmla="*/ 325393 h 780414"/>
              <a:gd name="T68" fmla="*/ 379432 w 381635"/>
              <a:gd name="T69" fmla="*/ 135317 h 780414"/>
              <a:gd name="T70" fmla="*/ 69622 w 381635"/>
              <a:gd name="T71" fmla="*/ 1090 h 780414"/>
              <a:gd name="T72" fmla="*/ 18251 w 381635"/>
              <a:gd name="T73" fmla="*/ 16139 h 780414"/>
              <a:gd name="T74" fmla="*/ 38 w 381635"/>
              <a:gd name="T75" fmla="*/ 64791 h 780414"/>
              <a:gd name="T76" fmla="*/ 0 w 381635"/>
              <a:gd name="T77" fmla="*/ 327414 h 780414"/>
              <a:gd name="T78" fmla="*/ 1199 w 381635"/>
              <a:gd name="T79" fmla="*/ 335753 h 780414"/>
              <a:gd name="T80" fmla="*/ 6537 w 381635"/>
              <a:gd name="T81" fmla="*/ 346779 h 780414"/>
              <a:gd name="T82" fmla="*/ 18974 w 381635"/>
              <a:gd name="T83" fmla="*/ 356346 h 780414"/>
              <a:gd name="T84" fmla="*/ 41470 w 381635"/>
              <a:gd name="T85" fmla="*/ 360307 h 780414"/>
              <a:gd name="T86" fmla="*/ 51980 w 381635"/>
              <a:gd name="T87" fmla="*/ 356903 h 780414"/>
              <a:gd name="T88" fmla="*/ 57029 w 381635"/>
              <a:gd name="T89" fmla="*/ 346779 h 780414"/>
              <a:gd name="T90" fmla="*/ 60302 w 381635"/>
              <a:gd name="T91" fmla="*/ 326217 h 780414"/>
              <a:gd name="T92" fmla="*/ 60302 w 381635"/>
              <a:gd name="T93" fmla="*/ 135317 h 780414"/>
              <a:gd name="T94" fmla="*/ 379432 w 381635"/>
              <a:gd name="T95" fmla="*/ 135317 h 780414"/>
              <a:gd name="T96" fmla="*/ 379399 w 381635"/>
              <a:gd name="T97" fmla="*/ 58538 h 780414"/>
              <a:gd name="T98" fmla="*/ 359214 w 381635"/>
              <a:gd name="T99" fmla="*/ 14436 h 780414"/>
              <a:gd name="T100" fmla="*/ 339304 w 381635"/>
              <a:gd name="T101" fmla="*/ 1127 h 780414"/>
              <a:gd name="T102" fmla="*/ 309276 w 381635"/>
              <a:gd name="T103" fmla="*/ 1127 h 780414"/>
              <a:gd name="T104" fmla="*/ 69622 w 381635"/>
              <a:gd name="T105" fmla="*/ 1090 h 780414"/>
              <a:gd name="T106" fmla="*/ 327731 w 381635"/>
              <a:gd name="T107" fmla="*/ 0 h 780414"/>
              <a:gd name="T108" fmla="*/ 309276 w 381635"/>
              <a:gd name="T109" fmla="*/ 1127 h 780414"/>
              <a:gd name="T110" fmla="*/ 339304 w 381635"/>
              <a:gd name="T111" fmla="*/ 1127 h 780414"/>
              <a:gd name="T112" fmla="*/ 338699 w 381635"/>
              <a:gd name="T113" fmla="*/ 847 h 780414"/>
              <a:gd name="T114" fmla="*/ 327731 w 381635"/>
              <a:gd name="T115" fmla="*/ 0 h 7804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381635" h="780414">
                <a:moveTo>
                  <a:pt x="299089" y="135207"/>
                </a:moveTo>
                <a:lnTo>
                  <a:pt x="81809" y="135207"/>
                </a:lnTo>
                <a:lnTo>
                  <a:pt x="81790" y="733604"/>
                </a:lnTo>
                <a:lnTo>
                  <a:pt x="106470" y="771338"/>
                </a:lnTo>
                <a:lnTo>
                  <a:pt x="151397" y="779941"/>
                </a:lnTo>
                <a:lnTo>
                  <a:pt x="167020" y="778399"/>
                </a:lnTo>
                <a:lnTo>
                  <a:pt x="176346" y="774051"/>
                </a:lnTo>
                <a:lnTo>
                  <a:pt x="180852" y="765440"/>
                </a:lnTo>
                <a:lnTo>
                  <a:pt x="182019" y="751108"/>
                </a:lnTo>
                <a:lnTo>
                  <a:pt x="181329" y="729779"/>
                </a:lnTo>
                <a:lnTo>
                  <a:pt x="181324" y="358108"/>
                </a:lnTo>
                <a:lnTo>
                  <a:pt x="299089" y="358108"/>
                </a:lnTo>
                <a:lnTo>
                  <a:pt x="299089" y="135207"/>
                </a:lnTo>
                <a:close/>
              </a:path>
              <a:path w="381635" h="780414">
                <a:moveTo>
                  <a:pt x="299089" y="358108"/>
                </a:moveTo>
                <a:lnTo>
                  <a:pt x="199670" y="358108"/>
                </a:lnTo>
                <a:lnTo>
                  <a:pt x="199664" y="729779"/>
                </a:lnTo>
                <a:lnTo>
                  <a:pt x="226086" y="770652"/>
                </a:lnTo>
                <a:lnTo>
                  <a:pt x="271875" y="779938"/>
                </a:lnTo>
                <a:lnTo>
                  <a:pt x="287241" y="778436"/>
                </a:lnTo>
                <a:lnTo>
                  <a:pt x="296250" y="774252"/>
                </a:lnTo>
                <a:lnTo>
                  <a:pt x="300299" y="766011"/>
                </a:lnTo>
                <a:lnTo>
                  <a:pt x="300780" y="752337"/>
                </a:lnTo>
                <a:lnTo>
                  <a:pt x="299119" y="732220"/>
                </a:lnTo>
                <a:lnTo>
                  <a:pt x="299089" y="358108"/>
                </a:lnTo>
                <a:close/>
              </a:path>
              <a:path w="381635" h="780414">
                <a:moveTo>
                  <a:pt x="380064" y="135207"/>
                </a:moveTo>
                <a:lnTo>
                  <a:pt x="319685" y="135207"/>
                </a:lnTo>
                <a:lnTo>
                  <a:pt x="320160" y="328043"/>
                </a:lnTo>
                <a:lnTo>
                  <a:pt x="323363" y="336227"/>
                </a:lnTo>
                <a:lnTo>
                  <a:pt x="331218" y="346947"/>
                </a:lnTo>
                <a:lnTo>
                  <a:pt x="345591" y="356223"/>
                </a:lnTo>
                <a:lnTo>
                  <a:pt x="368351" y="360077"/>
                </a:lnTo>
                <a:lnTo>
                  <a:pt x="378499" y="356768"/>
                </a:lnTo>
                <a:lnTo>
                  <a:pt x="381447" y="346450"/>
                </a:lnTo>
                <a:lnTo>
                  <a:pt x="380145" y="325128"/>
                </a:lnTo>
                <a:lnTo>
                  <a:pt x="380064" y="135207"/>
                </a:lnTo>
                <a:close/>
              </a:path>
              <a:path w="381635" h="780414">
                <a:moveTo>
                  <a:pt x="69738" y="1089"/>
                </a:moveTo>
                <a:lnTo>
                  <a:pt x="18281" y="16126"/>
                </a:lnTo>
                <a:lnTo>
                  <a:pt x="38" y="64738"/>
                </a:lnTo>
                <a:lnTo>
                  <a:pt x="0" y="327147"/>
                </a:lnTo>
                <a:lnTo>
                  <a:pt x="1201" y="335480"/>
                </a:lnTo>
                <a:lnTo>
                  <a:pt x="6548" y="346497"/>
                </a:lnTo>
                <a:lnTo>
                  <a:pt x="19006" y="356056"/>
                </a:lnTo>
                <a:lnTo>
                  <a:pt x="41539" y="360014"/>
                </a:lnTo>
                <a:lnTo>
                  <a:pt x="52067" y="356612"/>
                </a:lnTo>
                <a:lnTo>
                  <a:pt x="57124" y="346497"/>
                </a:lnTo>
                <a:lnTo>
                  <a:pt x="60403" y="325951"/>
                </a:lnTo>
                <a:lnTo>
                  <a:pt x="60403" y="135207"/>
                </a:lnTo>
                <a:lnTo>
                  <a:pt x="380064" y="135207"/>
                </a:lnTo>
                <a:lnTo>
                  <a:pt x="380031" y="58490"/>
                </a:lnTo>
                <a:lnTo>
                  <a:pt x="359813" y="14424"/>
                </a:lnTo>
                <a:lnTo>
                  <a:pt x="339870" y="1126"/>
                </a:lnTo>
                <a:lnTo>
                  <a:pt x="309791" y="1126"/>
                </a:lnTo>
                <a:lnTo>
                  <a:pt x="69738" y="1089"/>
                </a:lnTo>
                <a:close/>
              </a:path>
              <a:path w="381635" h="780414">
                <a:moveTo>
                  <a:pt x="328277" y="0"/>
                </a:moveTo>
                <a:lnTo>
                  <a:pt x="309791" y="1126"/>
                </a:lnTo>
                <a:lnTo>
                  <a:pt x="339870" y="1126"/>
                </a:lnTo>
                <a:lnTo>
                  <a:pt x="339263" y="846"/>
                </a:lnTo>
                <a:lnTo>
                  <a:pt x="328277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21" name="object 9"/>
          <p:cNvSpPr>
            <a:spLocks/>
          </p:cNvSpPr>
          <p:nvPr/>
        </p:nvSpPr>
        <p:spPr bwMode="auto">
          <a:xfrm>
            <a:off x="2670175" y="1971675"/>
            <a:ext cx="152400" cy="153988"/>
          </a:xfrm>
          <a:custGeom>
            <a:avLst/>
            <a:gdLst>
              <a:gd name="T0" fmla="*/ 70593 w 151764"/>
              <a:gd name="T1" fmla="*/ 0 h 153035"/>
              <a:gd name="T2" fmla="*/ 34270 w 151764"/>
              <a:gd name="T3" fmla="*/ 12675 h 153035"/>
              <a:gd name="T4" fmla="*/ 8908 w 151764"/>
              <a:gd name="T5" fmla="*/ 43737 h 153035"/>
              <a:gd name="T6" fmla="*/ 0 w 151764"/>
              <a:gd name="T7" fmla="*/ 90603 h 153035"/>
              <a:gd name="T8" fmla="*/ 3610 w 151764"/>
              <a:gd name="T9" fmla="*/ 103777 h 153035"/>
              <a:gd name="T10" fmla="*/ 27357 w 151764"/>
              <a:gd name="T11" fmla="*/ 135870 h 153035"/>
              <a:gd name="T12" fmla="*/ 67150 w 151764"/>
              <a:gd name="T13" fmla="*/ 152462 h 153035"/>
              <a:gd name="T14" fmla="*/ 83241 w 151764"/>
              <a:gd name="T15" fmla="*/ 153577 h 153035"/>
              <a:gd name="T16" fmla="*/ 97306 w 151764"/>
              <a:gd name="T17" fmla="*/ 150854 h 153035"/>
              <a:gd name="T18" fmla="*/ 132306 w 151764"/>
              <a:gd name="T19" fmla="*/ 129010 h 153035"/>
              <a:gd name="T20" fmla="*/ 151004 w 151764"/>
              <a:gd name="T21" fmla="*/ 91680 h 153035"/>
              <a:gd name="T22" fmla="*/ 152391 w 151764"/>
              <a:gd name="T23" fmla="*/ 76909 h 153035"/>
              <a:gd name="T24" fmla="*/ 151524 w 151764"/>
              <a:gd name="T25" fmla="*/ 65384 h 153035"/>
              <a:gd name="T26" fmla="*/ 134739 w 151764"/>
              <a:gd name="T27" fmla="*/ 28391 h 153035"/>
              <a:gd name="T28" fmla="*/ 100517 w 151764"/>
              <a:gd name="T29" fmla="*/ 4949 h 153035"/>
              <a:gd name="T30" fmla="*/ 70593 w 151764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1764" h="153035">
                <a:moveTo>
                  <a:pt x="70298" y="0"/>
                </a:moveTo>
                <a:lnTo>
                  <a:pt x="34127" y="12597"/>
                </a:lnTo>
                <a:lnTo>
                  <a:pt x="8871" y="43466"/>
                </a:lnTo>
                <a:lnTo>
                  <a:pt x="0" y="90042"/>
                </a:lnTo>
                <a:lnTo>
                  <a:pt x="3595" y="103135"/>
                </a:lnTo>
                <a:lnTo>
                  <a:pt x="27243" y="135029"/>
                </a:lnTo>
                <a:lnTo>
                  <a:pt x="66870" y="151518"/>
                </a:lnTo>
                <a:lnTo>
                  <a:pt x="82894" y="152627"/>
                </a:lnTo>
                <a:lnTo>
                  <a:pt x="96900" y="149920"/>
                </a:lnTo>
                <a:lnTo>
                  <a:pt x="131754" y="128212"/>
                </a:lnTo>
                <a:lnTo>
                  <a:pt x="150374" y="91113"/>
                </a:lnTo>
                <a:lnTo>
                  <a:pt x="151755" y="76433"/>
                </a:lnTo>
                <a:lnTo>
                  <a:pt x="150892" y="64979"/>
                </a:lnTo>
                <a:lnTo>
                  <a:pt x="134177" y="28215"/>
                </a:lnTo>
                <a:lnTo>
                  <a:pt x="100098" y="4918"/>
                </a:lnTo>
                <a:lnTo>
                  <a:pt x="70298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22" name="object 10"/>
          <p:cNvSpPr>
            <a:spLocks/>
          </p:cNvSpPr>
          <p:nvPr/>
        </p:nvSpPr>
        <p:spPr bwMode="auto">
          <a:xfrm>
            <a:off x="2506663" y="2135188"/>
            <a:ext cx="482600" cy="781050"/>
          </a:xfrm>
          <a:custGeom>
            <a:avLst/>
            <a:gdLst>
              <a:gd name="T0" fmla="*/ 248590 w 482600"/>
              <a:gd name="T1" fmla="*/ 467390 h 781050"/>
              <a:gd name="T2" fmla="*/ 274809 w 482600"/>
              <a:gd name="T3" fmla="*/ 771144 h 781050"/>
              <a:gd name="T4" fmla="*/ 336012 w 482600"/>
              <a:gd name="T5" fmla="*/ 779042 h 781050"/>
              <a:gd name="T6" fmla="*/ 349202 w 482600"/>
              <a:gd name="T7" fmla="*/ 766701 h 781050"/>
              <a:gd name="T8" fmla="*/ 347997 w 482600"/>
              <a:gd name="T9" fmla="*/ 732383 h 781050"/>
              <a:gd name="T10" fmla="*/ 229421 w 482600"/>
              <a:gd name="T11" fmla="*/ 467390 h 781050"/>
              <a:gd name="T12" fmla="*/ 129981 w 482600"/>
              <a:gd name="T13" fmla="*/ 734035 h 781050"/>
              <a:gd name="T14" fmla="*/ 199708 w 482600"/>
              <a:gd name="T15" fmla="*/ 780467 h 781050"/>
              <a:gd name="T16" fmla="*/ 224562 w 482600"/>
              <a:gd name="T17" fmla="*/ 774560 h 781050"/>
              <a:gd name="T18" fmla="*/ 230163 w 482600"/>
              <a:gd name="T19" fmla="*/ 751618 h 781050"/>
              <a:gd name="T20" fmla="*/ 229421 w 482600"/>
              <a:gd name="T21" fmla="*/ 467390 h 781050"/>
              <a:gd name="T22" fmla="*/ 158164 w 482600"/>
              <a:gd name="T23" fmla="*/ 104700 h 781050"/>
              <a:gd name="T24" fmla="*/ 156007 w 482600"/>
              <a:gd name="T25" fmla="*/ 131927 h 781050"/>
              <a:gd name="T26" fmla="*/ 422219 w 482600"/>
              <a:gd name="T27" fmla="*/ 467390 h 781050"/>
              <a:gd name="T28" fmla="*/ 320034 w 482600"/>
              <a:gd name="T29" fmla="*/ 123231 h 781050"/>
              <a:gd name="T30" fmla="*/ 328654 w 482600"/>
              <a:gd name="T31" fmla="*/ 104700 h 781050"/>
              <a:gd name="T32" fmla="*/ 139272 w 482600"/>
              <a:gd name="T33" fmla="*/ 102 h 781050"/>
              <a:gd name="T34" fmla="*/ 72182 w 482600"/>
              <a:gd name="T35" fmla="*/ 64252 h 781050"/>
              <a:gd name="T36" fmla="*/ 43119 w 482600"/>
              <a:gd name="T37" fmla="*/ 153214 h 781050"/>
              <a:gd name="T38" fmla="*/ 0 w 482600"/>
              <a:gd name="T39" fmla="*/ 299772 h 781050"/>
              <a:gd name="T40" fmla="*/ 30060 w 482600"/>
              <a:gd name="T41" fmla="*/ 345498 h 781050"/>
              <a:gd name="T42" fmla="*/ 58955 w 482600"/>
              <a:gd name="T43" fmla="*/ 344926 h 781050"/>
              <a:gd name="T44" fmla="*/ 71068 w 482600"/>
              <a:gd name="T45" fmla="*/ 317276 h 781050"/>
              <a:gd name="T46" fmla="*/ 132558 w 482600"/>
              <a:gd name="T47" fmla="*/ 114267 h 781050"/>
              <a:gd name="T48" fmla="*/ 158164 w 482600"/>
              <a:gd name="T49" fmla="*/ 104700 h 781050"/>
              <a:gd name="T50" fmla="*/ 333544 w 482600"/>
              <a:gd name="T51" fmla="*/ 100761 h 781050"/>
              <a:gd name="T52" fmla="*/ 402337 w 482600"/>
              <a:gd name="T53" fmla="*/ 56062 h 781050"/>
              <a:gd name="T54" fmla="*/ 364494 w 482600"/>
              <a:gd name="T55" fmla="*/ 880 h 781050"/>
              <a:gd name="T56" fmla="*/ 416620 w 482600"/>
              <a:gd name="T57" fmla="*/ 100761 h 781050"/>
              <a:gd name="T58" fmla="*/ 341382 w 482600"/>
              <a:gd name="T59" fmla="*/ 103428 h 781050"/>
              <a:gd name="T60" fmla="*/ 406166 w 482600"/>
              <a:gd name="T61" fmla="*/ 317421 h 781050"/>
              <a:gd name="T62" fmla="*/ 465059 w 482600"/>
              <a:gd name="T63" fmla="*/ 339544 h 781050"/>
              <a:gd name="T64" fmla="*/ 481147 w 482600"/>
              <a:gd name="T65" fmla="*/ 329000 h 781050"/>
              <a:gd name="T66" fmla="*/ 480553 w 482600"/>
              <a:gd name="T67" fmla="*/ 306278 h 781050"/>
              <a:gd name="T68" fmla="*/ 416620 w 482600"/>
              <a:gd name="T69" fmla="*/ 100761 h 78105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482600" h="781050">
                <a:moveTo>
                  <a:pt x="347997" y="467390"/>
                </a:moveTo>
                <a:lnTo>
                  <a:pt x="248590" y="467390"/>
                </a:lnTo>
                <a:lnTo>
                  <a:pt x="248585" y="730282"/>
                </a:lnTo>
                <a:lnTo>
                  <a:pt x="274809" y="771144"/>
                </a:lnTo>
                <a:lnTo>
                  <a:pt x="320505" y="780490"/>
                </a:lnTo>
                <a:lnTo>
                  <a:pt x="336012" y="779042"/>
                </a:lnTo>
                <a:lnTo>
                  <a:pt x="345109" y="774915"/>
                </a:lnTo>
                <a:lnTo>
                  <a:pt x="349202" y="766701"/>
                </a:lnTo>
                <a:lnTo>
                  <a:pt x="349696" y="752992"/>
                </a:lnTo>
                <a:lnTo>
                  <a:pt x="347997" y="732383"/>
                </a:lnTo>
                <a:lnTo>
                  <a:pt x="347997" y="467390"/>
                </a:lnTo>
                <a:close/>
              </a:path>
              <a:path w="482600" h="781050">
                <a:moveTo>
                  <a:pt x="229421" y="467390"/>
                </a:moveTo>
                <a:lnTo>
                  <a:pt x="130004" y="467390"/>
                </a:lnTo>
                <a:lnTo>
                  <a:pt x="129981" y="734035"/>
                </a:lnTo>
                <a:lnTo>
                  <a:pt x="154757" y="771913"/>
                </a:lnTo>
                <a:lnTo>
                  <a:pt x="199708" y="780467"/>
                </a:lnTo>
                <a:lnTo>
                  <a:pt x="215277" y="778917"/>
                </a:lnTo>
                <a:lnTo>
                  <a:pt x="224562" y="774560"/>
                </a:lnTo>
                <a:lnTo>
                  <a:pt x="229033" y="765944"/>
                </a:lnTo>
                <a:lnTo>
                  <a:pt x="230163" y="751618"/>
                </a:lnTo>
                <a:lnTo>
                  <a:pt x="229426" y="730282"/>
                </a:lnTo>
                <a:lnTo>
                  <a:pt x="229421" y="467390"/>
                </a:lnTo>
                <a:close/>
              </a:path>
              <a:path w="482600" h="781050">
                <a:moveTo>
                  <a:pt x="328654" y="104700"/>
                </a:moveTo>
                <a:lnTo>
                  <a:pt x="158164" y="104700"/>
                </a:lnTo>
                <a:lnTo>
                  <a:pt x="160487" y="112229"/>
                </a:lnTo>
                <a:lnTo>
                  <a:pt x="156007" y="131927"/>
                </a:lnTo>
                <a:lnTo>
                  <a:pt x="55066" y="467390"/>
                </a:lnTo>
                <a:lnTo>
                  <a:pt x="422219" y="467390"/>
                </a:lnTo>
                <a:lnTo>
                  <a:pt x="321114" y="131632"/>
                </a:lnTo>
                <a:lnTo>
                  <a:pt x="320034" y="123231"/>
                </a:lnTo>
                <a:lnTo>
                  <a:pt x="322166" y="109924"/>
                </a:lnTo>
                <a:lnTo>
                  <a:pt x="328654" y="104700"/>
                </a:lnTo>
                <a:close/>
              </a:path>
              <a:path w="482600" h="781050">
                <a:moveTo>
                  <a:pt x="350319" y="0"/>
                </a:moveTo>
                <a:lnTo>
                  <a:pt x="139272" y="102"/>
                </a:lnTo>
                <a:lnTo>
                  <a:pt x="93107" y="24788"/>
                </a:lnTo>
                <a:lnTo>
                  <a:pt x="72182" y="64252"/>
                </a:lnTo>
                <a:lnTo>
                  <a:pt x="57957" y="106910"/>
                </a:lnTo>
                <a:lnTo>
                  <a:pt x="43119" y="153214"/>
                </a:lnTo>
                <a:lnTo>
                  <a:pt x="1485" y="285347"/>
                </a:lnTo>
                <a:lnTo>
                  <a:pt x="0" y="299772"/>
                </a:lnTo>
                <a:lnTo>
                  <a:pt x="1062" y="312117"/>
                </a:lnTo>
                <a:lnTo>
                  <a:pt x="30060" y="345498"/>
                </a:lnTo>
                <a:lnTo>
                  <a:pt x="52596" y="349557"/>
                </a:lnTo>
                <a:lnTo>
                  <a:pt x="58955" y="344926"/>
                </a:lnTo>
                <a:lnTo>
                  <a:pt x="64498" y="334503"/>
                </a:lnTo>
                <a:lnTo>
                  <a:pt x="71068" y="317276"/>
                </a:lnTo>
                <a:lnTo>
                  <a:pt x="130008" y="119661"/>
                </a:lnTo>
                <a:lnTo>
                  <a:pt x="132558" y="114267"/>
                </a:lnTo>
                <a:lnTo>
                  <a:pt x="141248" y="105931"/>
                </a:lnTo>
                <a:lnTo>
                  <a:pt x="158164" y="104700"/>
                </a:lnTo>
                <a:lnTo>
                  <a:pt x="328654" y="104700"/>
                </a:lnTo>
                <a:lnTo>
                  <a:pt x="333544" y="100761"/>
                </a:lnTo>
                <a:lnTo>
                  <a:pt x="416620" y="100761"/>
                </a:lnTo>
                <a:lnTo>
                  <a:pt x="402337" y="56062"/>
                </a:lnTo>
                <a:lnTo>
                  <a:pt x="388637" y="18417"/>
                </a:lnTo>
                <a:lnTo>
                  <a:pt x="364494" y="880"/>
                </a:lnTo>
                <a:lnTo>
                  <a:pt x="350319" y="0"/>
                </a:lnTo>
                <a:close/>
              </a:path>
              <a:path w="482600" h="781050">
                <a:moveTo>
                  <a:pt x="416620" y="100761"/>
                </a:moveTo>
                <a:lnTo>
                  <a:pt x="333544" y="100761"/>
                </a:lnTo>
                <a:lnTo>
                  <a:pt x="341382" y="103428"/>
                </a:lnTo>
                <a:lnTo>
                  <a:pt x="347187" y="119674"/>
                </a:lnTo>
                <a:lnTo>
                  <a:pt x="406166" y="317421"/>
                </a:lnTo>
                <a:lnTo>
                  <a:pt x="445647" y="343173"/>
                </a:lnTo>
                <a:lnTo>
                  <a:pt x="465059" y="339544"/>
                </a:lnTo>
                <a:lnTo>
                  <a:pt x="475539" y="334889"/>
                </a:lnTo>
                <a:lnTo>
                  <a:pt x="481147" y="329000"/>
                </a:lnTo>
                <a:lnTo>
                  <a:pt x="482585" y="320068"/>
                </a:lnTo>
                <a:lnTo>
                  <a:pt x="480553" y="306278"/>
                </a:lnTo>
                <a:lnTo>
                  <a:pt x="475751" y="285821"/>
                </a:lnTo>
                <a:lnTo>
                  <a:pt x="416620" y="100761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23" name="object 11"/>
          <p:cNvSpPr>
            <a:spLocks/>
          </p:cNvSpPr>
          <p:nvPr/>
        </p:nvSpPr>
        <p:spPr bwMode="auto">
          <a:xfrm>
            <a:off x="3194050" y="1971675"/>
            <a:ext cx="152400" cy="153988"/>
          </a:xfrm>
          <a:custGeom>
            <a:avLst/>
            <a:gdLst>
              <a:gd name="T0" fmla="*/ 70234 w 152400"/>
              <a:gd name="T1" fmla="*/ 0 h 153035"/>
              <a:gd name="T2" fmla="*/ 34119 w 152400"/>
              <a:gd name="T3" fmla="*/ 12698 h 153035"/>
              <a:gd name="T4" fmla="*/ 8870 w 152400"/>
              <a:gd name="T5" fmla="*/ 43773 h 153035"/>
              <a:gd name="T6" fmla="*/ 0 w 152400"/>
              <a:gd name="T7" fmla="*/ 90665 h 153035"/>
              <a:gd name="T8" fmla="*/ 3611 w 152400"/>
              <a:gd name="T9" fmla="*/ 103827 h 153035"/>
              <a:gd name="T10" fmla="*/ 27303 w 152400"/>
              <a:gd name="T11" fmla="*/ 135885 h 153035"/>
              <a:gd name="T12" fmla="*/ 66948 w 152400"/>
              <a:gd name="T13" fmla="*/ 152454 h 153035"/>
              <a:gd name="T14" fmla="*/ 82966 w 152400"/>
              <a:gd name="T15" fmla="*/ 153566 h 153035"/>
              <a:gd name="T16" fmla="*/ 96984 w 152400"/>
              <a:gd name="T17" fmla="*/ 150832 h 153035"/>
              <a:gd name="T18" fmla="*/ 131845 w 152400"/>
              <a:gd name="T19" fmla="*/ 128981 h 153035"/>
              <a:gd name="T20" fmla="*/ 150455 w 152400"/>
              <a:gd name="T21" fmla="*/ 91667 h 153035"/>
              <a:gd name="T22" fmla="*/ 151835 w 152400"/>
              <a:gd name="T23" fmla="*/ 76905 h 153035"/>
              <a:gd name="T24" fmla="*/ 150956 w 152400"/>
              <a:gd name="T25" fmla="*/ 65273 h 153035"/>
              <a:gd name="T26" fmla="*/ 134201 w 152400"/>
              <a:gd name="T27" fmla="*/ 28337 h 153035"/>
              <a:gd name="T28" fmla="*/ 100083 w 152400"/>
              <a:gd name="T29" fmla="*/ 4937 h 153035"/>
              <a:gd name="T30" fmla="*/ 70234 w 152400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2400" h="153035">
                <a:moveTo>
                  <a:pt x="70234" y="0"/>
                </a:moveTo>
                <a:lnTo>
                  <a:pt x="34119" y="12619"/>
                </a:lnTo>
                <a:lnTo>
                  <a:pt x="8870" y="43502"/>
                </a:lnTo>
                <a:lnTo>
                  <a:pt x="0" y="90104"/>
                </a:lnTo>
                <a:lnTo>
                  <a:pt x="3611" y="103184"/>
                </a:lnTo>
                <a:lnTo>
                  <a:pt x="27303" y="135044"/>
                </a:lnTo>
                <a:lnTo>
                  <a:pt x="66948" y="151510"/>
                </a:lnTo>
                <a:lnTo>
                  <a:pt x="82966" y="152616"/>
                </a:lnTo>
                <a:lnTo>
                  <a:pt x="96984" y="149899"/>
                </a:lnTo>
                <a:lnTo>
                  <a:pt x="131845" y="128183"/>
                </a:lnTo>
                <a:lnTo>
                  <a:pt x="150455" y="91100"/>
                </a:lnTo>
                <a:lnTo>
                  <a:pt x="151835" y="76429"/>
                </a:lnTo>
                <a:lnTo>
                  <a:pt x="150956" y="64869"/>
                </a:lnTo>
                <a:lnTo>
                  <a:pt x="134201" y="28162"/>
                </a:lnTo>
                <a:lnTo>
                  <a:pt x="100083" y="4906"/>
                </a:lnTo>
                <a:lnTo>
                  <a:pt x="70234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24" name="object 12"/>
          <p:cNvSpPr>
            <a:spLocks/>
          </p:cNvSpPr>
          <p:nvPr/>
        </p:nvSpPr>
        <p:spPr bwMode="auto">
          <a:xfrm>
            <a:off x="3086100" y="2135188"/>
            <a:ext cx="381000" cy="781050"/>
          </a:xfrm>
          <a:custGeom>
            <a:avLst/>
            <a:gdLst>
              <a:gd name="T0" fmla="*/ 297851 w 381635"/>
              <a:gd name="T1" fmla="*/ 135322 h 780414"/>
              <a:gd name="T2" fmla="*/ 81042 w 381635"/>
              <a:gd name="T3" fmla="*/ 135322 h 780414"/>
              <a:gd name="T4" fmla="*/ 81018 w 381635"/>
              <a:gd name="T5" fmla="*/ 732826 h 780414"/>
              <a:gd name="T6" fmla="*/ 106556 w 381635"/>
              <a:gd name="T7" fmla="*/ 771968 h 780414"/>
              <a:gd name="T8" fmla="*/ 151988 w 381635"/>
              <a:gd name="T9" fmla="*/ 780556 h 780414"/>
              <a:gd name="T10" fmla="*/ 167187 w 381635"/>
              <a:gd name="T11" fmla="*/ 778951 h 780414"/>
              <a:gd name="T12" fmla="*/ 176199 w 381635"/>
              <a:gd name="T13" fmla="*/ 774538 h 780414"/>
              <a:gd name="T14" fmla="*/ 180444 w 381635"/>
              <a:gd name="T15" fmla="*/ 765890 h 780414"/>
              <a:gd name="T16" fmla="*/ 181339 w 381635"/>
              <a:gd name="T17" fmla="*/ 751584 h 780414"/>
              <a:gd name="T18" fmla="*/ 180324 w 381635"/>
              <a:gd name="T19" fmla="*/ 730644 h 780414"/>
              <a:gd name="T20" fmla="*/ 180302 w 381635"/>
              <a:gd name="T21" fmla="*/ 358404 h 780414"/>
              <a:gd name="T22" fmla="*/ 297851 w 381635"/>
              <a:gd name="T23" fmla="*/ 358404 h 780414"/>
              <a:gd name="T24" fmla="*/ 297851 w 381635"/>
              <a:gd name="T25" fmla="*/ 135322 h 780414"/>
              <a:gd name="T26" fmla="*/ 297851 w 381635"/>
              <a:gd name="T27" fmla="*/ 358404 h 780414"/>
              <a:gd name="T28" fmla="*/ 199352 w 381635"/>
              <a:gd name="T29" fmla="*/ 358404 h 780414"/>
              <a:gd name="T30" fmla="*/ 199337 w 381635"/>
              <a:gd name="T31" fmla="*/ 730644 h 780414"/>
              <a:gd name="T32" fmla="*/ 226420 w 381635"/>
              <a:gd name="T33" fmla="*/ 771622 h 780414"/>
              <a:gd name="T34" fmla="*/ 272315 w 381635"/>
              <a:gd name="T35" fmla="*/ 780551 h 780414"/>
              <a:gd name="T36" fmla="*/ 287232 w 381635"/>
              <a:gd name="T37" fmla="*/ 778984 h 780414"/>
              <a:gd name="T38" fmla="*/ 295910 w 381635"/>
              <a:gd name="T39" fmla="*/ 774735 h 780414"/>
              <a:gd name="T40" fmla="*/ 299684 w 381635"/>
              <a:gd name="T41" fmla="*/ 766458 h 780414"/>
              <a:gd name="T42" fmla="*/ 299885 w 381635"/>
              <a:gd name="T43" fmla="*/ 752812 h 780414"/>
              <a:gd name="T44" fmla="*/ 297851 w 381635"/>
              <a:gd name="T45" fmla="*/ 732454 h 780414"/>
              <a:gd name="T46" fmla="*/ 297851 w 381635"/>
              <a:gd name="T47" fmla="*/ 358404 h 780414"/>
              <a:gd name="T48" fmla="*/ 379534 w 381635"/>
              <a:gd name="T49" fmla="*/ 135322 h 780414"/>
              <a:gd name="T50" fmla="*/ 319243 w 381635"/>
              <a:gd name="T51" fmla="*/ 135322 h 780414"/>
              <a:gd name="T52" fmla="*/ 319715 w 381635"/>
              <a:gd name="T53" fmla="*/ 328311 h 780414"/>
              <a:gd name="T54" fmla="*/ 322909 w 381635"/>
              <a:gd name="T55" fmla="*/ 336502 h 780414"/>
              <a:gd name="T56" fmla="*/ 330747 w 381635"/>
              <a:gd name="T57" fmla="*/ 347232 h 780414"/>
              <a:gd name="T58" fmla="*/ 345095 w 381635"/>
              <a:gd name="T59" fmla="*/ 356517 h 780414"/>
              <a:gd name="T60" fmla="*/ 367819 w 381635"/>
              <a:gd name="T61" fmla="*/ 360376 h 780414"/>
              <a:gd name="T62" fmla="*/ 377958 w 381635"/>
              <a:gd name="T63" fmla="*/ 357068 h 780414"/>
              <a:gd name="T64" fmla="*/ 380901 w 381635"/>
              <a:gd name="T65" fmla="*/ 346766 h 780414"/>
              <a:gd name="T66" fmla="*/ 379614 w 381635"/>
              <a:gd name="T67" fmla="*/ 325398 h 780414"/>
              <a:gd name="T68" fmla="*/ 379534 w 381635"/>
              <a:gd name="T69" fmla="*/ 135322 h 780414"/>
              <a:gd name="T70" fmla="*/ 69567 w 381635"/>
              <a:gd name="T71" fmla="*/ 1089 h 780414"/>
              <a:gd name="T72" fmla="*/ 17751 w 381635"/>
              <a:gd name="T73" fmla="*/ 15985 h 780414"/>
              <a:gd name="T74" fmla="*/ 40 w 381635"/>
              <a:gd name="T75" fmla="*/ 64795 h 780414"/>
              <a:gd name="T76" fmla="*/ 0 w 381635"/>
              <a:gd name="T77" fmla="*/ 327332 h 780414"/>
              <a:gd name="T78" fmla="*/ 1159 w 381635"/>
              <a:gd name="T79" fmla="*/ 335636 h 780414"/>
              <a:gd name="T80" fmla="*/ 6429 w 381635"/>
              <a:gd name="T81" fmla="*/ 346698 h 780414"/>
              <a:gd name="T82" fmla="*/ 18786 w 381635"/>
              <a:gd name="T83" fmla="*/ 356321 h 780414"/>
              <a:gd name="T84" fmla="*/ 41206 w 381635"/>
              <a:gd name="T85" fmla="*/ 360310 h 780414"/>
              <a:gd name="T86" fmla="*/ 51538 w 381635"/>
              <a:gd name="T87" fmla="*/ 356904 h 780414"/>
              <a:gd name="T88" fmla="*/ 56718 w 381635"/>
              <a:gd name="T89" fmla="*/ 346766 h 780414"/>
              <a:gd name="T90" fmla="*/ 60411 w 381635"/>
              <a:gd name="T91" fmla="*/ 326222 h 780414"/>
              <a:gd name="T92" fmla="*/ 60411 w 381635"/>
              <a:gd name="T93" fmla="*/ 135322 h 780414"/>
              <a:gd name="T94" fmla="*/ 379534 w 381635"/>
              <a:gd name="T95" fmla="*/ 135322 h 780414"/>
              <a:gd name="T96" fmla="*/ 379502 w 381635"/>
              <a:gd name="T97" fmla="*/ 58584 h 780414"/>
              <a:gd name="T98" fmla="*/ 359109 w 381635"/>
              <a:gd name="T99" fmla="*/ 14582 h 780414"/>
              <a:gd name="T100" fmla="*/ 338776 w 381635"/>
              <a:gd name="T101" fmla="*/ 1131 h 780414"/>
              <a:gd name="T102" fmla="*/ 309383 w 381635"/>
              <a:gd name="T103" fmla="*/ 1131 h 780414"/>
              <a:gd name="T104" fmla="*/ 69567 w 381635"/>
              <a:gd name="T105" fmla="*/ 1089 h 780414"/>
              <a:gd name="T106" fmla="*/ 327536 w 381635"/>
              <a:gd name="T107" fmla="*/ 0 h 780414"/>
              <a:gd name="T108" fmla="*/ 309383 w 381635"/>
              <a:gd name="T109" fmla="*/ 1131 h 780414"/>
              <a:gd name="T110" fmla="*/ 338776 w 381635"/>
              <a:gd name="T111" fmla="*/ 1131 h 780414"/>
              <a:gd name="T112" fmla="*/ 338327 w 381635"/>
              <a:gd name="T113" fmla="*/ 916 h 780414"/>
              <a:gd name="T114" fmla="*/ 327536 w 381635"/>
              <a:gd name="T115" fmla="*/ 0 h 7804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381635" h="780414">
                <a:moveTo>
                  <a:pt x="298347" y="135212"/>
                </a:moveTo>
                <a:lnTo>
                  <a:pt x="81177" y="135212"/>
                </a:lnTo>
                <a:lnTo>
                  <a:pt x="81153" y="732229"/>
                </a:lnTo>
                <a:lnTo>
                  <a:pt x="106734" y="771339"/>
                </a:lnTo>
                <a:lnTo>
                  <a:pt x="152241" y="779920"/>
                </a:lnTo>
                <a:lnTo>
                  <a:pt x="167466" y="778317"/>
                </a:lnTo>
                <a:lnTo>
                  <a:pt x="176493" y="773907"/>
                </a:lnTo>
                <a:lnTo>
                  <a:pt x="180745" y="765266"/>
                </a:lnTo>
                <a:lnTo>
                  <a:pt x="181641" y="750972"/>
                </a:lnTo>
                <a:lnTo>
                  <a:pt x="180625" y="730049"/>
                </a:lnTo>
                <a:lnTo>
                  <a:pt x="180603" y="358112"/>
                </a:lnTo>
                <a:lnTo>
                  <a:pt x="298347" y="358112"/>
                </a:lnTo>
                <a:lnTo>
                  <a:pt x="298347" y="135212"/>
                </a:lnTo>
                <a:close/>
              </a:path>
              <a:path w="381635" h="780414">
                <a:moveTo>
                  <a:pt x="298347" y="358112"/>
                </a:moveTo>
                <a:lnTo>
                  <a:pt x="199684" y="358112"/>
                </a:lnTo>
                <a:lnTo>
                  <a:pt x="199669" y="730049"/>
                </a:lnTo>
                <a:lnTo>
                  <a:pt x="226797" y="770994"/>
                </a:lnTo>
                <a:lnTo>
                  <a:pt x="272769" y="779915"/>
                </a:lnTo>
                <a:lnTo>
                  <a:pt x="287711" y="778350"/>
                </a:lnTo>
                <a:lnTo>
                  <a:pt x="296403" y="774104"/>
                </a:lnTo>
                <a:lnTo>
                  <a:pt x="300183" y="765834"/>
                </a:lnTo>
                <a:lnTo>
                  <a:pt x="300385" y="752199"/>
                </a:lnTo>
                <a:lnTo>
                  <a:pt x="298347" y="731858"/>
                </a:lnTo>
                <a:lnTo>
                  <a:pt x="298347" y="358112"/>
                </a:lnTo>
                <a:close/>
              </a:path>
              <a:path w="381635" h="780414">
                <a:moveTo>
                  <a:pt x="380167" y="135212"/>
                </a:moveTo>
                <a:lnTo>
                  <a:pt x="319775" y="135212"/>
                </a:lnTo>
                <a:lnTo>
                  <a:pt x="320248" y="328044"/>
                </a:lnTo>
                <a:lnTo>
                  <a:pt x="323447" y="336228"/>
                </a:lnTo>
                <a:lnTo>
                  <a:pt x="331298" y="346949"/>
                </a:lnTo>
                <a:lnTo>
                  <a:pt x="345670" y="356227"/>
                </a:lnTo>
                <a:lnTo>
                  <a:pt x="368432" y="360083"/>
                </a:lnTo>
                <a:lnTo>
                  <a:pt x="378588" y="356777"/>
                </a:lnTo>
                <a:lnTo>
                  <a:pt x="381536" y="346484"/>
                </a:lnTo>
                <a:lnTo>
                  <a:pt x="380247" y="325133"/>
                </a:lnTo>
                <a:lnTo>
                  <a:pt x="380167" y="135212"/>
                </a:lnTo>
                <a:close/>
              </a:path>
              <a:path w="381635" h="780414">
                <a:moveTo>
                  <a:pt x="69683" y="1088"/>
                </a:moveTo>
                <a:lnTo>
                  <a:pt x="17781" y="15972"/>
                </a:lnTo>
                <a:lnTo>
                  <a:pt x="40" y="64742"/>
                </a:lnTo>
                <a:lnTo>
                  <a:pt x="0" y="327065"/>
                </a:lnTo>
                <a:lnTo>
                  <a:pt x="1161" y="335363"/>
                </a:lnTo>
                <a:lnTo>
                  <a:pt x="6440" y="346416"/>
                </a:lnTo>
                <a:lnTo>
                  <a:pt x="18817" y="356031"/>
                </a:lnTo>
                <a:lnTo>
                  <a:pt x="41275" y="360017"/>
                </a:lnTo>
                <a:lnTo>
                  <a:pt x="51624" y="356613"/>
                </a:lnTo>
                <a:lnTo>
                  <a:pt x="56813" y="346484"/>
                </a:lnTo>
                <a:lnTo>
                  <a:pt x="60512" y="325956"/>
                </a:lnTo>
                <a:lnTo>
                  <a:pt x="60512" y="135212"/>
                </a:lnTo>
                <a:lnTo>
                  <a:pt x="380167" y="135212"/>
                </a:lnTo>
                <a:lnTo>
                  <a:pt x="380135" y="58536"/>
                </a:lnTo>
                <a:lnTo>
                  <a:pt x="359708" y="14570"/>
                </a:lnTo>
                <a:lnTo>
                  <a:pt x="339341" y="1130"/>
                </a:lnTo>
                <a:lnTo>
                  <a:pt x="309899" y="1130"/>
                </a:lnTo>
                <a:lnTo>
                  <a:pt x="69683" y="1088"/>
                </a:lnTo>
                <a:close/>
              </a:path>
              <a:path w="381635" h="780414">
                <a:moveTo>
                  <a:pt x="328082" y="0"/>
                </a:moveTo>
                <a:lnTo>
                  <a:pt x="309899" y="1130"/>
                </a:lnTo>
                <a:lnTo>
                  <a:pt x="339341" y="1130"/>
                </a:lnTo>
                <a:lnTo>
                  <a:pt x="338891" y="915"/>
                </a:lnTo>
                <a:lnTo>
                  <a:pt x="328082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25" name="object 13"/>
          <p:cNvSpPr>
            <a:spLocks/>
          </p:cNvSpPr>
          <p:nvPr/>
        </p:nvSpPr>
        <p:spPr bwMode="auto">
          <a:xfrm>
            <a:off x="3714750" y="1971675"/>
            <a:ext cx="153988" cy="152400"/>
          </a:xfrm>
          <a:custGeom>
            <a:avLst/>
            <a:gdLst>
              <a:gd name="T0" fmla="*/ 68494 w 154304"/>
              <a:gd name="T1" fmla="*/ 0 h 152400"/>
              <a:gd name="T2" fmla="*/ 29811 w 154304"/>
              <a:gd name="T3" fmla="*/ 15618 h 152400"/>
              <a:gd name="T4" fmla="*/ 5258 w 154304"/>
              <a:gd name="T5" fmla="*/ 48389 h 152400"/>
              <a:gd name="T6" fmla="*/ 0 w 154304"/>
              <a:gd name="T7" fmla="*/ 76440 h 152400"/>
              <a:gd name="T8" fmla="*/ 1293 w 154304"/>
              <a:gd name="T9" fmla="*/ 90309 h 152400"/>
              <a:gd name="T10" fmla="*/ 18844 w 154304"/>
              <a:gd name="T11" fmla="*/ 125790 h 152400"/>
              <a:gd name="T12" fmla="*/ 53775 w 154304"/>
              <a:gd name="T13" fmla="*/ 147815 h 152400"/>
              <a:gd name="T14" fmla="*/ 84735 w 154304"/>
              <a:gd name="T15" fmla="*/ 152317 h 152400"/>
              <a:gd name="T16" fmla="*/ 98711 w 154304"/>
              <a:gd name="T17" fmla="*/ 149609 h 152400"/>
              <a:gd name="T18" fmla="*/ 133494 w 154304"/>
              <a:gd name="T19" fmla="*/ 127901 h 152400"/>
              <a:gd name="T20" fmla="*/ 152078 w 154304"/>
              <a:gd name="T21" fmla="*/ 90802 h 152400"/>
              <a:gd name="T22" fmla="*/ 153453 w 154304"/>
              <a:gd name="T23" fmla="*/ 75531 h 152400"/>
              <a:gd name="T24" fmla="*/ 152112 w 154304"/>
              <a:gd name="T25" fmla="*/ 61886 h 152400"/>
              <a:gd name="T26" fmla="*/ 134460 w 154304"/>
              <a:gd name="T27" fmla="*/ 26630 h 152400"/>
              <a:gd name="T28" fmla="*/ 99474 w 154304"/>
              <a:gd name="T29" fmla="*/ 4512 h 152400"/>
              <a:gd name="T30" fmla="*/ 68494 w 154304"/>
              <a:gd name="T31" fmla="*/ 0 h 15240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4304" h="152400">
                <a:moveTo>
                  <a:pt x="68635" y="0"/>
                </a:moveTo>
                <a:lnTo>
                  <a:pt x="29872" y="15618"/>
                </a:lnTo>
                <a:lnTo>
                  <a:pt x="5269" y="48389"/>
                </a:lnTo>
                <a:lnTo>
                  <a:pt x="0" y="76440"/>
                </a:lnTo>
                <a:lnTo>
                  <a:pt x="1296" y="90309"/>
                </a:lnTo>
                <a:lnTo>
                  <a:pt x="18883" y="125790"/>
                </a:lnTo>
                <a:lnTo>
                  <a:pt x="53885" y="147815"/>
                </a:lnTo>
                <a:lnTo>
                  <a:pt x="84909" y="152317"/>
                </a:lnTo>
                <a:lnTo>
                  <a:pt x="98914" y="149609"/>
                </a:lnTo>
                <a:lnTo>
                  <a:pt x="133768" y="127901"/>
                </a:lnTo>
                <a:lnTo>
                  <a:pt x="152390" y="90802"/>
                </a:lnTo>
                <a:lnTo>
                  <a:pt x="153768" y="75531"/>
                </a:lnTo>
                <a:lnTo>
                  <a:pt x="152424" y="61886"/>
                </a:lnTo>
                <a:lnTo>
                  <a:pt x="134736" y="26630"/>
                </a:lnTo>
                <a:lnTo>
                  <a:pt x="99678" y="4512"/>
                </a:lnTo>
                <a:lnTo>
                  <a:pt x="68635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26" name="object 14"/>
          <p:cNvSpPr>
            <a:spLocks/>
          </p:cNvSpPr>
          <p:nvPr/>
        </p:nvSpPr>
        <p:spPr bwMode="auto">
          <a:xfrm>
            <a:off x="3551238" y="2135188"/>
            <a:ext cx="484187" cy="781050"/>
          </a:xfrm>
          <a:custGeom>
            <a:avLst/>
            <a:gdLst>
              <a:gd name="T0" fmla="*/ 249557 w 483870"/>
              <a:gd name="T1" fmla="*/ 467391 h 781050"/>
              <a:gd name="T2" fmla="*/ 276093 w 483870"/>
              <a:gd name="T3" fmla="*/ 771393 h 781050"/>
              <a:gd name="T4" fmla="*/ 337187 w 483870"/>
              <a:gd name="T5" fmla="*/ 778966 h 781050"/>
              <a:gd name="T6" fmla="*/ 350241 w 483870"/>
              <a:gd name="T7" fmla="*/ 766540 h 781050"/>
              <a:gd name="T8" fmla="*/ 349018 w 483870"/>
              <a:gd name="T9" fmla="*/ 732384 h 781050"/>
              <a:gd name="T10" fmla="*/ 229549 w 483870"/>
              <a:gd name="T11" fmla="*/ 467391 h 781050"/>
              <a:gd name="T12" fmla="*/ 130868 w 483870"/>
              <a:gd name="T13" fmla="*/ 734601 h 781050"/>
              <a:gd name="T14" fmla="*/ 201169 w 483870"/>
              <a:gd name="T15" fmla="*/ 780446 h 781050"/>
              <a:gd name="T16" fmla="*/ 225437 w 483870"/>
              <a:gd name="T17" fmla="*/ 774433 h 781050"/>
              <a:gd name="T18" fmla="*/ 230588 w 483870"/>
              <a:gd name="T19" fmla="*/ 751499 h 781050"/>
              <a:gd name="T20" fmla="*/ 229549 w 483870"/>
              <a:gd name="T21" fmla="*/ 467391 h 781050"/>
              <a:gd name="T22" fmla="*/ 158863 w 483870"/>
              <a:gd name="T23" fmla="*/ 104784 h 781050"/>
              <a:gd name="T24" fmla="*/ 156899 w 483870"/>
              <a:gd name="T25" fmla="*/ 131928 h 781050"/>
              <a:gd name="T26" fmla="*/ 423194 w 483870"/>
              <a:gd name="T27" fmla="*/ 467391 h 781050"/>
              <a:gd name="T28" fmla="*/ 321030 w 483870"/>
              <a:gd name="T29" fmla="*/ 123507 h 781050"/>
              <a:gd name="T30" fmla="*/ 329192 w 483870"/>
              <a:gd name="T31" fmla="*/ 104784 h 781050"/>
              <a:gd name="T32" fmla="*/ 140076 w 483870"/>
              <a:gd name="T33" fmla="*/ 105 h 781050"/>
              <a:gd name="T34" fmla="*/ 72322 w 483870"/>
              <a:gd name="T35" fmla="*/ 64256 h 781050"/>
              <a:gd name="T36" fmla="*/ 1477 w 483870"/>
              <a:gd name="T37" fmla="*/ 285358 h 781050"/>
              <a:gd name="T38" fmla="*/ 1081 w 483870"/>
              <a:gd name="T39" fmla="*/ 312153 h 781050"/>
              <a:gd name="T40" fmla="*/ 52732 w 483870"/>
              <a:gd name="T41" fmla="*/ 349558 h 781050"/>
              <a:gd name="T42" fmla="*/ 64644 w 483870"/>
              <a:gd name="T43" fmla="*/ 334502 h 781050"/>
              <a:gd name="T44" fmla="*/ 130885 w 483870"/>
              <a:gd name="T45" fmla="*/ 119666 h 781050"/>
              <a:gd name="T46" fmla="*/ 142048 w 483870"/>
              <a:gd name="T47" fmla="*/ 105972 h 781050"/>
              <a:gd name="T48" fmla="*/ 329192 w 483870"/>
              <a:gd name="T49" fmla="*/ 104784 h 781050"/>
              <a:gd name="T50" fmla="*/ 417636 w 483870"/>
              <a:gd name="T51" fmla="*/ 100816 h 781050"/>
              <a:gd name="T52" fmla="*/ 389405 w 483870"/>
              <a:gd name="T53" fmla="*/ 18080 h 781050"/>
              <a:gd name="T54" fmla="*/ 350704 w 483870"/>
              <a:gd name="T55" fmla="*/ 0 h 781050"/>
              <a:gd name="T56" fmla="*/ 333901 w 483870"/>
              <a:gd name="T57" fmla="*/ 100816 h 781050"/>
              <a:gd name="T58" fmla="*/ 347493 w 483870"/>
              <a:gd name="T59" fmla="*/ 119675 h 781050"/>
              <a:gd name="T60" fmla="*/ 446732 w 483870"/>
              <a:gd name="T61" fmla="*/ 343180 h 781050"/>
              <a:gd name="T62" fmla="*/ 476640 w 483870"/>
              <a:gd name="T63" fmla="*/ 334898 h 781050"/>
              <a:gd name="T64" fmla="*/ 483701 w 483870"/>
              <a:gd name="T65" fmla="*/ 320078 h 781050"/>
              <a:gd name="T66" fmla="*/ 476873 w 483870"/>
              <a:gd name="T67" fmla="*/ 285822 h 78105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483870" h="781050">
                <a:moveTo>
                  <a:pt x="348789" y="467391"/>
                </a:moveTo>
                <a:lnTo>
                  <a:pt x="249394" y="467391"/>
                </a:lnTo>
                <a:lnTo>
                  <a:pt x="249382" y="730456"/>
                </a:lnTo>
                <a:lnTo>
                  <a:pt x="275912" y="771393"/>
                </a:lnTo>
                <a:lnTo>
                  <a:pt x="321607" y="780468"/>
                </a:lnTo>
                <a:lnTo>
                  <a:pt x="336966" y="778966"/>
                </a:lnTo>
                <a:lnTo>
                  <a:pt x="345969" y="774781"/>
                </a:lnTo>
                <a:lnTo>
                  <a:pt x="350012" y="766540"/>
                </a:lnTo>
                <a:lnTo>
                  <a:pt x="350488" y="752866"/>
                </a:lnTo>
                <a:lnTo>
                  <a:pt x="348789" y="732384"/>
                </a:lnTo>
                <a:lnTo>
                  <a:pt x="348789" y="467391"/>
                </a:lnTo>
                <a:close/>
              </a:path>
              <a:path w="483870" h="781050">
                <a:moveTo>
                  <a:pt x="229399" y="467391"/>
                </a:moveTo>
                <a:lnTo>
                  <a:pt x="130796" y="467391"/>
                </a:lnTo>
                <a:lnTo>
                  <a:pt x="130782" y="734601"/>
                </a:lnTo>
                <a:lnTo>
                  <a:pt x="155911" y="771980"/>
                </a:lnTo>
                <a:lnTo>
                  <a:pt x="201037" y="780446"/>
                </a:lnTo>
                <a:lnTo>
                  <a:pt x="216262" y="778843"/>
                </a:lnTo>
                <a:lnTo>
                  <a:pt x="225289" y="774433"/>
                </a:lnTo>
                <a:lnTo>
                  <a:pt x="229541" y="765793"/>
                </a:lnTo>
                <a:lnTo>
                  <a:pt x="230437" y="751499"/>
                </a:lnTo>
                <a:lnTo>
                  <a:pt x="229415" y="730456"/>
                </a:lnTo>
                <a:lnTo>
                  <a:pt x="229399" y="467391"/>
                </a:lnTo>
                <a:close/>
              </a:path>
              <a:path w="483870" h="781050">
                <a:moveTo>
                  <a:pt x="328976" y="104784"/>
                </a:moveTo>
                <a:lnTo>
                  <a:pt x="158759" y="104784"/>
                </a:lnTo>
                <a:lnTo>
                  <a:pt x="161178" y="112355"/>
                </a:lnTo>
                <a:lnTo>
                  <a:pt x="156796" y="131928"/>
                </a:lnTo>
                <a:lnTo>
                  <a:pt x="55876" y="467391"/>
                </a:lnTo>
                <a:lnTo>
                  <a:pt x="422917" y="467391"/>
                </a:lnTo>
                <a:lnTo>
                  <a:pt x="321945" y="131706"/>
                </a:lnTo>
                <a:lnTo>
                  <a:pt x="320820" y="123507"/>
                </a:lnTo>
                <a:lnTo>
                  <a:pt x="322691" y="110084"/>
                </a:lnTo>
                <a:lnTo>
                  <a:pt x="328976" y="104784"/>
                </a:lnTo>
                <a:close/>
              </a:path>
              <a:path w="483870" h="781050">
                <a:moveTo>
                  <a:pt x="350474" y="0"/>
                </a:moveTo>
                <a:lnTo>
                  <a:pt x="139984" y="105"/>
                </a:lnTo>
                <a:lnTo>
                  <a:pt x="93502" y="24938"/>
                </a:lnTo>
                <a:lnTo>
                  <a:pt x="72275" y="64256"/>
                </a:lnTo>
                <a:lnTo>
                  <a:pt x="54411" y="119675"/>
                </a:lnTo>
                <a:lnTo>
                  <a:pt x="1476" y="285358"/>
                </a:lnTo>
                <a:lnTo>
                  <a:pt x="0" y="299814"/>
                </a:lnTo>
                <a:lnTo>
                  <a:pt x="1080" y="312153"/>
                </a:lnTo>
                <a:lnTo>
                  <a:pt x="30167" y="345504"/>
                </a:lnTo>
                <a:lnTo>
                  <a:pt x="52697" y="349558"/>
                </a:lnTo>
                <a:lnTo>
                  <a:pt x="59057" y="344925"/>
                </a:lnTo>
                <a:lnTo>
                  <a:pt x="64602" y="334502"/>
                </a:lnTo>
                <a:lnTo>
                  <a:pt x="71177" y="317277"/>
                </a:lnTo>
                <a:lnTo>
                  <a:pt x="130799" y="119666"/>
                </a:lnTo>
                <a:lnTo>
                  <a:pt x="133320" y="114310"/>
                </a:lnTo>
                <a:lnTo>
                  <a:pt x="141955" y="105972"/>
                </a:lnTo>
                <a:lnTo>
                  <a:pt x="158759" y="104784"/>
                </a:lnTo>
                <a:lnTo>
                  <a:pt x="328976" y="104784"/>
                </a:lnTo>
                <a:lnTo>
                  <a:pt x="333682" y="100816"/>
                </a:lnTo>
                <a:lnTo>
                  <a:pt x="417363" y="100816"/>
                </a:lnTo>
                <a:lnTo>
                  <a:pt x="403044" y="56064"/>
                </a:lnTo>
                <a:lnTo>
                  <a:pt x="389150" y="18080"/>
                </a:lnTo>
                <a:lnTo>
                  <a:pt x="364787" y="861"/>
                </a:lnTo>
                <a:lnTo>
                  <a:pt x="350474" y="0"/>
                </a:lnTo>
                <a:close/>
              </a:path>
              <a:path w="483870" h="781050">
                <a:moveTo>
                  <a:pt x="417363" y="100816"/>
                </a:moveTo>
                <a:lnTo>
                  <a:pt x="333682" y="100816"/>
                </a:lnTo>
                <a:lnTo>
                  <a:pt x="341426" y="103309"/>
                </a:lnTo>
                <a:lnTo>
                  <a:pt x="347265" y="119675"/>
                </a:lnTo>
                <a:lnTo>
                  <a:pt x="406969" y="317420"/>
                </a:lnTo>
                <a:lnTo>
                  <a:pt x="446440" y="343180"/>
                </a:lnTo>
                <a:lnTo>
                  <a:pt x="465843" y="339555"/>
                </a:lnTo>
                <a:lnTo>
                  <a:pt x="476328" y="334898"/>
                </a:lnTo>
                <a:lnTo>
                  <a:pt x="481941" y="329010"/>
                </a:lnTo>
                <a:lnTo>
                  <a:pt x="483384" y="320078"/>
                </a:lnTo>
                <a:lnTo>
                  <a:pt x="481357" y="306286"/>
                </a:lnTo>
                <a:lnTo>
                  <a:pt x="476561" y="285822"/>
                </a:lnTo>
                <a:lnTo>
                  <a:pt x="417363" y="100816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27" name="object 15"/>
          <p:cNvSpPr>
            <a:spLocks/>
          </p:cNvSpPr>
          <p:nvPr/>
        </p:nvSpPr>
        <p:spPr bwMode="auto">
          <a:xfrm>
            <a:off x="4229100" y="1971675"/>
            <a:ext cx="152400" cy="153988"/>
          </a:xfrm>
          <a:custGeom>
            <a:avLst/>
            <a:gdLst>
              <a:gd name="T0" fmla="*/ 70499 w 151764"/>
              <a:gd name="T1" fmla="*/ 0 h 153035"/>
              <a:gd name="T2" fmla="*/ 34255 w 151764"/>
              <a:gd name="T3" fmla="*/ 12707 h 153035"/>
              <a:gd name="T4" fmla="*/ 8905 w 151764"/>
              <a:gd name="T5" fmla="*/ 43790 h 153035"/>
              <a:gd name="T6" fmla="*/ 0 w 151764"/>
              <a:gd name="T7" fmla="*/ 90693 h 153035"/>
              <a:gd name="T8" fmla="*/ 3633 w 151764"/>
              <a:gd name="T9" fmla="*/ 103849 h 153035"/>
              <a:gd name="T10" fmla="*/ 27444 w 151764"/>
              <a:gd name="T11" fmla="*/ 135894 h 153035"/>
              <a:gd name="T12" fmla="*/ 67268 w 151764"/>
              <a:gd name="T13" fmla="*/ 152458 h 153035"/>
              <a:gd name="T14" fmla="*/ 83356 w 151764"/>
              <a:gd name="T15" fmla="*/ 153571 h 153035"/>
              <a:gd name="T16" fmla="*/ 97585 w 151764"/>
              <a:gd name="T17" fmla="*/ 150847 h 153035"/>
              <a:gd name="T18" fmla="*/ 132576 w 151764"/>
              <a:gd name="T19" fmla="*/ 129004 h 153035"/>
              <a:gd name="T20" fmla="*/ 151016 w 151764"/>
              <a:gd name="T21" fmla="*/ 91674 h 153035"/>
              <a:gd name="T22" fmla="*/ 152373 w 151764"/>
              <a:gd name="T23" fmla="*/ 76904 h 153035"/>
              <a:gd name="T24" fmla="*/ 151517 w 151764"/>
              <a:gd name="T25" fmla="*/ 65319 h 153035"/>
              <a:gd name="T26" fmla="*/ 134953 w 151764"/>
              <a:gd name="T27" fmla="*/ 28359 h 153035"/>
              <a:gd name="T28" fmla="*/ 100784 w 151764"/>
              <a:gd name="T29" fmla="*/ 4940 h 153035"/>
              <a:gd name="T30" fmla="*/ 70499 w 151764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1764" h="153035">
                <a:moveTo>
                  <a:pt x="70205" y="0"/>
                </a:moveTo>
                <a:lnTo>
                  <a:pt x="34112" y="12628"/>
                </a:lnTo>
                <a:lnTo>
                  <a:pt x="8868" y="43519"/>
                </a:lnTo>
                <a:lnTo>
                  <a:pt x="0" y="90132"/>
                </a:lnTo>
                <a:lnTo>
                  <a:pt x="3618" y="103206"/>
                </a:lnTo>
                <a:lnTo>
                  <a:pt x="27329" y="135053"/>
                </a:lnTo>
                <a:lnTo>
                  <a:pt x="66987" y="151514"/>
                </a:lnTo>
                <a:lnTo>
                  <a:pt x="83008" y="152621"/>
                </a:lnTo>
                <a:lnTo>
                  <a:pt x="97178" y="149913"/>
                </a:lnTo>
                <a:lnTo>
                  <a:pt x="132023" y="128206"/>
                </a:lnTo>
                <a:lnTo>
                  <a:pt x="150386" y="91107"/>
                </a:lnTo>
                <a:lnTo>
                  <a:pt x="151737" y="76428"/>
                </a:lnTo>
                <a:lnTo>
                  <a:pt x="150885" y="64915"/>
                </a:lnTo>
                <a:lnTo>
                  <a:pt x="134390" y="28183"/>
                </a:lnTo>
                <a:lnTo>
                  <a:pt x="100363" y="4909"/>
                </a:lnTo>
                <a:lnTo>
                  <a:pt x="70205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28" name="object 16"/>
          <p:cNvSpPr>
            <a:spLocks/>
          </p:cNvSpPr>
          <p:nvPr/>
        </p:nvSpPr>
        <p:spPr bwMode="auto">
          <a:xfrm>
            <a:off x="4119563" y="2135188"/>
            <a:ext cx="382587" cy="781050"/>
          </a:xfrm>
          <a:custGeom>
            <a:avLst/>
            <a:gdLst>
              <a:gd name="T0" fmla="*/ 299821 w 381635"/>
              <a:gd name="T1" fmla="*/ 135317 h 780414"/>
              <a:gd name="T2" fmla="*/ 82109 w 381635"/>
              <a:gd name="T3" fmla="*/ 135317 h 780414"/>
              <a:gd name="T4" fmla="*/ 82087 w 381635"/>
              <a:gd name="T5" fmla="*/ 734146 h 780414"/>
              <a:gd name="T6" fmla="*/ 106906 w 381635"/>
              <a:gd name="T7" fmla="*/ 772006 h 780414"/>
              <a:gd name="T8" fmla="*/ 151967 w 381635"/>
              <a:gd name="T9" fmla="*/ 780573 h 780414"/>
              <a:gd name="T10" fmla="*/ 167572 w 381635"/>
              <a:gd name="T11" fmla="*/ 779022 h 780414"/>
              <a:gd name="T12" fmla="*/ 176881 w 381635"/>
              <a:gd name="T13" fmla="*/ 774662 h 780414"/>
              <a:gd name="T14" fmla="*/ 181364 w 381635"/>
              <a:gd name="T15" fmla="*/ 766040 h 780414"/>
              <a:gd name="T16" fmla="*/ 182496 w 381635"/>
              <a:gd name="T17" fmla="*/ 751701 h 780414"/>
              <a:gd name="T18" fmla="*/ 181758 w 381635"/>
              <a:gd name="T19" fmla="*/ 730359 h 780414"/>
              <a:gd name="T20" fmla="*/ 181753 w 381635"/>
              <a:gd name="T21" fmla="*/ 358399 h 780414"/>
              <a:gd name="T22" fmla="*/ 299821 w 381635"/>
              <a:gd name="T23" fmla="*/ 358399 h 780414"/>
              <a:gd name="T24" fmla="*/ 299821 w 381635"/>
              <a:gd name="T25" fmla="*/ 135317 h 780414"/>
              <a:gd name="T26" fmla="*/ 299821 w 381635"/>
              <a:gd name="T27" fmla="*/ 358399 h 780414"/>
              <a:gd name="T28" fmla="*/ 200178 w 381635"/>
              <a:gd name="T29" fmla="*/ 358399 h 780414"/>
              <a:gd name="T30" fmla="*/ 200173 w 381635"/>
              <a:gd name="T31" fmla="*/ 730359 h 780414"/>
              <a:gd name="T32" fmla="*/ 226654 w 381635"/>
              <a:gd name="T33" fmla="*/ 771254 h 780414"/>
              <a:gd name="T34" fmla="*/ 272571 w 381635"/>
              <a:gd name="T35" fmla="*/ 780573 h 780414"/>
              <a:gd name="T36" fmla="*/ 287969 w 381635"/>
              <a:gd name="T37" fmla="*/ 779068 h 780414"/>
              <a:gd name="T38" fmla="*/ 296995 w 381635"/>
              <a:gd name="T39" fmla="*/ 774881 h 780414"/>
              <a:gd name="T40" fmla="*/ 301047 w 381635"/>
              <a:gd name="T41" fmla="*/ 766632 h 780414"/>
              <a:gd name="T42" fmla="*/ 301524 w 381635"/>
              <a:gd name="T43" fmla="*/ 752948 h 780414"/>
              <a:gd name="T44" fmla="*/ 299821 w 381635"/>
              <a:gd name="T45" fmla="*/ 732449 h 780414"/>
              <a:gd name="T46" fmla="*/ 299821 w 381635"/>
              <a:gd name="T47" fmla="*/ 358399 h 780414"/>
              <a:gd name="T48" fmla="*/ 381109 w 381635"/>
              <a:gd name="T49" fmla="*/ 135317 h 780414"/>
              <a:gd name="T50" fmla="*/ 320569 w 381635"/>
              <a:gd name="T51" fmla="*/ 135317 h 780414"/>
              <a:gd name="T52" fmla="*/ 321038 w 381635"/>
              <a:gd name="T53" fmla="*/ 328306 h 780414"/>
              <a:gd name="T54" fmla="*/ 324228 w 381635"/>
              <a:gd name="T55" fmla="*/ 336497 h 780414"/>
              <a:gd name="T56" fmla="*/ 332082 w 381635"/>
              <a:gd name="T57" fmla="*/ 347227 h 780414"/>
              <a:gd name="T58" fmla="*/ 346492 w 381635"/>
              <a:gd name="T59" fmla="*/ 356512 h 780414"/>
              <a:gd name="T60" fmla="*/ 369348 w 381635"/>
              <a:gd name="T61" fmla="*/ 360371 h 780414"/>
              <a:gd name="T62" fmla="*/ 379528 w 381635"/>
              <a:gd name="T63" fmla="*/ 357063 h 780414"/>
              <a:gd name="T64" fmla="*/ 382491 w 381635"/>
              <a:gd name="T65" fmla="*/ 346737 h 780414"/>
              <a:gd name="T66" fmla="*/ 381193 w 381635"/>
              <a:gd name="T67" fmla="*/ 325393 h 780414"/>
              <a:gd name="T68" fmla="*/ 381109 w 381635"/>
              <a:gd name="T69" fmla="*/ 135317 h 780414"/>
              <a:gd name="T70" fmla="*/ 69913 w 381635"/>
              <a:gd name="T71" fmla="*/ 1090 h 780414"/>
              <a:gd name="T72" fmla="*/ 18353 w 381635"/>
              <a:gd name="T73" fmla="*/ 16139 h 780414"/>
              <a:gd name="T74" fmla="*/ 36 w 381635"/>
              <a:gd name="T75" fmla="*/ 64790 h 780414"/>
              <a:gd name="T76" fmla="*/ 0 w 381635"/>
              <a:gd name="T77" fmla="*/ 327444 h 780414"/>
              <a:gd name="T78" fmla="*/ 1222 w 381635"/>
              <a:gd name="T79" fmla="*/ 335794 h 780414"/>
              <a:gd name="T80" fmla="*/ 6613 w 381635"/>
              <a:gd name="T81" fmla="*/ 346807 h 780414"/>
              <a:gd name="T82" fmla="*/ 19139 w 381635"/>
              <a:gd name="T83" fmla="*/ 356353 h 780414"/>
              <a:gd name="T84" fmla="*/ 41762 w 381635"/>
              <a:gd name="T85" fmla="*/ 360300 h 780414"/>
              <a:gd name="T86" fmla="*/ 52305 w 381635"/>
              <a:gd name="T87" fmla="*/ 356883 h 780414"/>
              <a:gd name="T88" fmla="*/ 57380 w 381635"/>
              <a:gd name="T89" fmla="*/ 346737 h 780414"/>
              <a:gd name="T90" fmla="*/ 60659 w 381635"/>
              <a:gd name="T91" fmla="*/ 326217 h 780414"/>
              <a:gd name="T92" fmla="*/ 60659 w 381635"/>
              <a:gd name="T93" fmla="*/ 135317 h 780414"/>
              <a:gd name="T94" fmla="*/ 381109 w 381635"/>
              <a:gd name="T95" fmla="*/ 135317 h 780414"/>
              <a:gd name="T96" fmla="*/ 381075 w 381635"/>
              <a:gd name="T97" fmla="*/ 58476 h 780414"/>
              <a:gd name="T98" fmla="*/ 360771 w 381635"/>
              <a:gd name="T99" fmla="*/ 14412 h 780414"/>
              <a:gd name="T100" fmla="*/ 340788 w 381635"/>
              <a:gd name="T101" fmla="*/ 1126 h 780414"/>
              <a:gd name="T102" fmla="*/ 310577 w 381635"/>
              <a:gd name="T103" fmla="*/ 1126 h 780414"/>
              <a:gd name="T104" fmla="*/ 69913 w 381635"/>
              <a:gd name="T105" fmla="*/ 1090 h 780414"/>
              <a:gd name="T106" fmla="*/ 329128 w 381635"/>
              <a:gd name="T107" fmla="*/ 0 h 780414"/>
              <a:gd name="T108" fmla="*/ 310577 w 381635"/>
              <a:gd name="T109" fmla="*/ 1126 h 780414"/>
              <a:gd name="T110" fmla="*/ 340788 w 381635"/>
              <a:gd name="T111" fmla="*/ 1126 h 780414"/>
              <a:gd name="T112" fmla="*/ 340158 w 381635"/>
              <a:gd name="T113" fmla="*/ 839 h 780414"/>
              <a:gd name="T114" fmla="*/ 329128 w 381635"/>
              <a:gd name="T115" fmla="*/ 0 h 7804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381635" h="780414">
                <a:moveTo>
                  <a:pt x="299075" y="135207"/>
                </a:moveTo>
                <a:lnTo>
                  <a:pt x="81905" y="135207"/>
                </a:lnTo>
                <a:lnTo>
                  <a:pt x="81883" y="733548"/>
                </a:lnTo>
                <a:lnTo>
                  <a:pt x="106640" y="771377"/>
                </a:lnTo>
                <a:lnTo>
                  <a:pt x="151589" y="779937"/>
                </a:lnTo>
                <a:lnTo>
                  <a:pt x="167155" y="778388"/>
                </a:lnTo>
                <a:lnTo>
                  <a:pt x="176441" y="774031"/>
                </a:lnTo>
                <a:lnTo>
                  <a:pt x="180913" y="765416"/>
                </a:lnTo>
                <a:lnTo>
                  <a:pt x="182042" y="751089"/>
                </a:lnTo>
                <a:lnTo>
                  <a:pt x="181306" y="729764"/>
                </a:lnTo>
                <a:lnTo>
                  <a:pt x="181301" y="358107"/>
                </a:lnTo>
                <a:lnTo>
                  <a:pt x="299075" y="358107"/>
                </a:lnTo>
                <a:lnTo>
                  <a:pt x="299075" y="135207"/>
                </a:lnTo>
                <a:close/>
              </a:path>
              <a:path w="381635" h="780414">
                <a:moveTo>
                  <a:pt x="299075" y="358107"/>
                </a:moveTo>
                <a:lnTo>
                  <a:pt x="199680" y="358107"/>
                </a:lnTo>
                <a:lnTo>
                  <a:pt x="199675" y="729764"/>
                </a:lnTo>
                <a:lnTo>
                  <a:pt x="226090" y="770626"/>
                </a:lnTo>
                <a:lnTo>
                  <a:pt x="271893" y="779937"/>
                </a:lnTo>
                <a:lnTo>
                  <a:pt x="287252" y="778434"/>
                </a:lnTo>
                <a:lnTo>
                  <a:pt x="296256" y="774250"/>
                </a:lnTo>
                <a:lnTo>
                  <a:pt x="300298" y="766008"/>
                </a:lnTo>
                <a:lnTo>
                  <a:pt x="300774" y="752335"/>
                </a:lnTo>
                <a:lnTo>
                  <a:pt x="299075" y="731853"/>
                </a:lnTo>
                <a:lnTo>
                  <a:pt x="299075" y="358107"/>
                </a:lnTo>
                <a:close/>
              </a:path>
              <a:path w="381635" h="780414">
                <a:moveTo>
                  <a:pt x="380161" y="135207"/>
                </a:moveTo>
                <a:lnTo>
                  <a:pt x="319771" y="135207"/>
                </a:lnTo>
                <a:lnTo>
                  <a:pt x="320239" y="328039"/>
                </a:lnTo>
                <a:lnTo>
                  <a:pt x="323421" y="336223"/>
                </a:lnTo>
                <a:lnTo>
                  <a:pt x="331256" y="346944"/>
                </a:lnTo>
                <a:lnTo>
                  <a:pt x="345630" y="356222"/>
                </a:lnTo>
                <a:lnTo>
                  <a:pt x="368429" y="360078"/>
                </a:lnTo>
                <a:lnTo>
                  <a:pt x="378584" y="356772"/>
                </a:lnTo>
                <a:lnTo>
                  <a:pt x="381539" y="346455"/>
                </a:lnTo>
                <a:lnTo>
                  <a:pt x="380244" y="325128"/>
                </a:lnTo>
                <a:lnTo>
                  <a:pt x="380161" y="135207"/>
                </a:lnTo>
                <a:close/>
              </a:path>
              <a:path w="381635" h="780414">
                <a:moveTo>
                  <a:pt x="69739" y="1089"/>
                </a:moveTo>
                <a:lnTo>
                  <a:pt x="18307" y="16126"/>
                </a:lnTo>
                <a:lnTo>
                  <a:pt x="36" y="64737"/>
                </a:lnTo>
                <a:lnTo>
                  <a:pt x="0" y="327177"/>
                </a:lnTo>
                <a:lnTo>
                  <a:pt x="1219" y="335521"/>
                </a:lnTo>
                <a:lnTo>
                  <a:pt x="6597" y="346525"/>
                </a:lnTo>
                <a:lnTo>
                  <a:pt x="19091" y="356063"/>
                </a:lnTo>
                <a:lnTo>
                  <a:pt x="41658" y="360007"/>
                </a:lnTo>
                <a:lnTo>
                  <a:pt x="52175" y="356592"/>
                </a:lnTo>
                <a:lnTo>
                  <a:pt x="57237" y="346455"/>
                </a:lnTo>
                <a:lnTo>
                  <a:pt x="60508" y="325951"/>
                </a:lnTo>
                <a:lnTo>
                  <a:pt x="60508" y="135207"/>
                </a:lnTo>
                <a:lnTo>
                  <a:pt x="380161" y="135207"/>
                </a:lnTo>
                <a:lnTo>
                  <a:pt x="380127" y="58428"/>
                </a:lnTo>
                <a:lnTo>
                  <a:pt x="359873" y="14400"/>
                </a:lnTo>
                <a:lnTo>
                  <a:pt x="339940" y="1125"/>
                </a:lnTo>
                <a:lnTo>
                  <a:pt x="309804" y="1125"/>
                </a:lnTo>
                <a:lnTo>
                  <a:pt x="69739" y="1089"/>
                </a:lnTo>
                <a:close/>
              </a:path>
              <a:path w="381635" h="780414">
                <a:moveTo>
                  <a:pt x="328309" y="0"/>
                </a:moveTo>
                <a:lnTo>
                  <a:pt x="309804" y="1125"/>
                </a:lnTo>
                <a:lnTo>
                  <a:pt x="339940" y="1125"/>
                </a:lnTo>
                <a:lnTo>
                  <a:pt x="339312" y="838"/>
                </a:lnTo>
                <a:lnTo>
                  <a:pt x="328309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29" name="object 17"/>
          <p:cNvSpPr>
            <a:spLocks/>
          </p:cNvSpPr>
          <p:nvPr/>
        </p:nvSpPr>
        <p:spPr bwMode="auto">
          <a:xfrm>
            <a:off x="4751388" y="1971675"/>
            <a:ext cx="150812" cy="153988"/>
          </a:xfrm>
          <a:custGeom>
            <a:avLst/>
            <a:gdLst>
              <a:gd name="T0" fmla="*/ 69869 w 151764"/>
              <a:gd name="T1" fmla="*/ 0 h 153035"/>
              <a:gd name="T2" fmla="*/ 33950 w 151764"/>
              <a:gd name="T3" fmla="*/ 12674 h 153035"/>
              <a:gd name="T4" fmla="*/ 8832 w 151764"/>
              <a:gd name="T5" fmla="*/ 43735 h 153035"/>
              <a:gd name="T6" fmla="*/ 0 w 151764"/>
              <a:gd name="T7" fmla="*/ 90598 h 153035"/>
              <a:gd name="T8" fmla="*/ 3578 w 151764"/>
              <a:gd name="T9" fmla="*/ 103772 h 153035"/>
              <a:gd name="T10" fmla="*/ 27101 w 151764"/>
              <a:gd name="T11" fmla="*/ 135869 h 153035"/>
              <a:gd name="T12" fmla="*/ 66465 w 151764"/>
              <a:gd name="T13" fmla="*/ 152463 h 153035"/>
              <a:gd name="T14" fmla="*/ 82366 w 151764"/>
              <a:gd name="T15" fmla="*/ 153580 h 153035"/>
              <a:gd name="T16" fmla="*/ 96304 w 151764"/>
              <a:gd name="T17" fmla="*/ 150859 h 153035"/>
              <a:gd name="T18" fmla="*/ 130934 w 151764"/>
              <a:gd name="T19" fmla="*/ 129018 h 153035"/>
              <a:gd name="T20" fmla="*/ 149406 w 151764"/>
              <a:gd name="T21" fmla="*/ 91682 h 153035"/>
              <a:gd name="T22" fmla="*/ 150774 w 151764"/>
              <a:gd name="T23" fmla="*/ 76910 h 153035"/>
              <a:gd name="T24" fmla="*/ 149924 w 151764"/>
              <a:gd name="T25" fmla="*/ 65413 h 153035"/>
              <a:gd name="T26" fmla="*/ 133357 w 151764"/>
              <a:gd name="T27" fmla="*/ 28405 h 153035"/>
              <a:gd name="T28" fmla="*/ 99514 w 151764"/>
              <a:gd name="T29" fmla="*/ 4951 h 153035"/>
              <a:gd name="T30" fmla="*/ 69869 w 151764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1764" h="153035">
                <a:moveTo>
                  <a:pt x="70310" y="0"/>
                </a:moveTo>
                <a:lnTo>
                  <a:pt x="34164" y="12596"/>
                </a:lnTo>
                <a:lnTo>
                  <a:pt x="8888" y="43464"/>
                </a:lnTo>
                <a:lnTo>
                  <a:pt x="0" y="90037"/>
                </a:lnTo>
                <a:lnTo>
                  <a:pt x="3601" y="103130"/>
                </a:lnTo>
                <a:lnTo>
                  <a:pt x="27272" y="135028"/>
                </a:lnTo>
                <a:lnTo>
                  <a:pt x="66885" y="151519"/>
                </a:lnTo>
                <a:lnTo>
                  <a:pt x="82886" y="152630"/>
                </a:lnTo>
                <a:lnTo>
                  <a:pt x="96912" y="149925"/>
                </a:lnTo>
                <a:lnTo>
                  <a:pt x="131761" y="128220"/>
                </a:lnTo>
                <a:lnTo>
                  <a:pt x="150349" y="91115"/>
                </a:lnTo>
                <a:lnTo>
                  <a:pt x="151726" y="76434"/>
                </a:lnTo>
                <a:lnTo>
                  <a:pt x="150870" y="65008"/>
                </a:lnTo>
                <a:lnTo>
                  <a:pt x="134199" y="28229"/>
                </a:lnTo>
                <a:lnTo>
                  <a:pt x="100142" y="4920"/>
                </a:lnTo>
                <a:lnTo>
                  <a:pt x="70310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30" name="object 18"/>
          <p:cNvSpPr>
            <a:spLocks/>
          </p:cNvSpPr>
          <p:nvPr/>
        </p:nvSpPr>
        <p:spPr bwMode="auto">
          <a:xfrm>
            <a:off x="4586288" y="2135188"/>
            <a:ext cx="484187" cy="781050"/>
          </a:xfrm>
          <a:custGeom>
            <a:avLst/>
            <a:gdLst>
              <a:gd name="T0" fmla="*/ 249061 w 483235"/>
              <a:gd name="T1" fmla="*/ 467390 h 781050"/>
              <a:gd name="T2" fmla="*/ 275404 w 483235"/>
              <a:gd name="T3" fmla="*/ 771136 h 781050"/>
              <a:gd name="T4" fmla="*/ 336768 w 483235"/>
              <a:gd name="T5" fmla="*/ 779038 h 781050"/>
              <a:gd name="T6" fmla="*/ 349966 w 483235"/>
              <a:gd name="T7" fmla="*/ 766692 h 781050"/>
              <a:gd name="T8" fmla="*/ 348743 w 483235"/>
              <a:gd name="T9" fmla="*/ 732383 h 781050"/>
              <a:gd name="T10" fmla="*/ 229942 w 483235"/>
              <a:gd name="T11" fmla="*/ 467390 h 781050"/>
              <a:gd name="T12" fmla="*/ 130317 w 483235"/>
              <a:gd name="T13" fmla="*/ 736853 h 781050"/>
              <a:gd name="T14" fmla="*/ 200000 w 483235"/>
              <a:gd name="T15" fmla="*/ 780469 h 781050"/>
              <a:gd name="T16" fmla="*/ 224976 w 483235"/>
              <a:gd name="T17" fmla="*/ 774573 h 781050"/>
              <a:gd name="T18" fmla="*/ 230646 w 483235"/>
              <a:gd name="T19" fmla="*/ 751630 h 781050"/>
              <a:gd name="T20" fmla="*/ 229942 w 483235"/>
              <a:gd name="T21" fmla="*/ 467390 h 781050"/>
              <a:gd name="T22" fmla="*/ 158458 w 483235"/>
              <a:gd name="T23" fmla="*/ 104674 h 781050"/>
              <a:gd name="T24" fmla="*/ 156402 w 483235"/>
              <a:gd name="T25" fmla="*/ 131927 h 781050"/>
              <a:gd name="T26" fmla="*/ 423017 w 483235"/>
              <a:gd name="T27" fmla="*/ 467390 h 781050"/>
              <a:gd name="T28" fmla="*/ 320713 w 483235"/>
              <a:gd name="T29" fmla="*/ 123144 h 781050"/>
              <a:gd name="T30" fmla="*/ 329372 w 483235"/>
              <a:gd name="T31" fmla="*/ 104674 h 781050"/>
              <a:gd name="T32" fmla="*/ 139607 w 483235"/>
              <a:gd name="T33" fmla="*/ 102 h 781050"/>
              <a:gd name="T34" fmla="*/ 72314 w 483235"/>
              <a:gd name="T35" fmla="*/ 64247 h 781050"/>
              <a:gd name="T36" fmla="*/ 39159 w 483235"/>
              <a:gd name="T37" fmla="*/ 166064 h 781050"/>
              <a:gd name="T38" fmla="*/ 0 w 483235"/>
              <a:gd name="T39" fmla="*/ 299720 h 781050"/>
              <a:gd name="T40" fmla="*/ 30200 w 483235"/>
              <a:gd name="T41" fmla="*/ 345494 h 781050"/>
              <a:gd name="T42" fmla="*/ 59161 w 483235"/>
              <a:gd name="T43" fmla="*/ 344928 h 781050"/>
              <a:gd name="T44" fmla="*/ 71286 w 483235"/>
              <a:gd name="T45" fmla="*/ 317276 h 781050"/>
              <a:gd name="T46" fmla="*/ 132857 w 483235"/>
              <a:gd name="T47" fmla="*/ 114298 h 781050"/>
              <a:gd name="T48" fmla="*/ 158458 w 483235"/>
              <a:gd name="T49" fmla="*/ 104674 h 781050"/>
              <a:gd name="T50" fmla="*/ 334275 w 483235"/>
              <a:gd name="T51" fmla="*/ 100760 h 781050"/>
              <a:gd name="T52" fmla="*/ 403105 w 483235"/>
              <a:gd name="T53" fmla="*/ 56062 h 781050"/>
              <a:gd name="T54" fmla="*/ 365236 w 483235"/>
              <a:gd name="T55" fmla="*/ 882 h 781050"/>
              <a:gd name="T56" fmla="*/ 417417 w 483235"/>
              <a:gd name="T57" fmla="*/ 100760 h 781050"/>
              <a:gd name="T58" fmla="*/ 342130 w 483235"/>
              <a:gd name="T59" fmla="*/ 103431 h 781050"/>
              <a:gd name="T60" fmla="*/ 407039 w 483235"/>
              <a:gd name="T61" fmla="*/ 317423 h 781050"/>
              <a:gd name="T62" fmla="*/ 466075 w 483235"/>
              <a:gd name="T63" fmla="*/ 339529 h 781050"/>
              <a:gd name="T64" fmla="*/ 482153 w 483235"/>
              <a:gd name="T65" fmla="*/ 328987 h 781050"/>
              <a:gd name="T66" fmla="*/ 481517 w 483235"/>
              <a:gd name="T67" fmla="*/ 306267 h 781050"/>
              <a:gd name="T68" fmla="*/ 417417 w 483235"/>
              <a:gd name="T69" fmla="*/ 100760 h 78105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483235" h="781050">
                <a:moveTo>
                  <a:pt x="348057" y="467390"/>
                </a:moveTo>
                <a:lnTo>
                  <a:pt x="248571" y="467390"/>
                </a:lnTo>
                <a:lnTo>
                  <a:pt x="248566" y="730278"/>
                </a:lnTo>
                <a:lnTo>
                  <a:pt x="274863" y="771136"/>
                </a:lnTo>
                <a:lnTo>
                  <a:pt x="320614" y="780488"/>
                </a:lnTo>
                <a:lnTo>
                  <a:pt x="336106" y="779038"/>
                </a:lnTo>
                <a:lnTo>
                  <a:pt x="345193" y="774908"/>
                </a:lnTo>
                <a:lnTo>
                  <a:pt x="349278" y="766692"/>
                </a:lnTo>
                <a:lnTo>
                  <a:pt x="349765" y="752985"/>
                </a:lnTo>
                <a:lnTo>
                  <a:pt x="348057" y="732383"/>
                </a:lnTo>
                <a:lnTo>
                  <a:pt x="348057" y="467390"/>
                </a:lnTo>
                <a:close/>
              </a:path>
              <a:path w="483235" h="781050">
                <a:moveTo>
                  <a:pt x="229490" y="467390"/>
                </a:moveTo>
                <a:lnTo>
                  <a:pt x="130064" y="467390"/>
                </a:lnTo>
                <a:lnTo>
                  <a:pt x="130061" y="736853"/>
                </a:lnTo>
                <a:lnTo>
                  <a:pt x="154708" y="771889"/>
                </a:lnTo>
                <a:lnTo>
                  <a:pt x="199607" y="780469"/>
                </a:lnTo>
                <a:lnTo>
                  <a:pt x="215218" y="778924"/>
                </a:lnTo>
                <a:lnTo>
                  <a:pt x="224534" y="774573"/>
                </a:lnTo>
                <a:lnTo>
                  <a:pt x="229033" y="765960"/>
                </a:lnTo>
                <a:lnTo>
                  <a:pt x="230193" y="751630"/>
                </a:lnTo>
                <a:lnTo>
                  <a:pt x="229495" y="730278"/>
                </a:lnTo>
                <a:lnTo>
                  <a:pt x="229490" y="467390"/>
                </a:lnTo>
                <a:close/>
              </a:path>
              <a:path w="483235" h="781050">
                <a:moveTo>
                  <a:pt x="328724" y="104674"/>
                </a:moveTo>
                <a:lnTo>
                  <a:pt x="158146" y="104674"/>
                </a:lnTo>
                <a:lnTo>
                  <a:pt x="160507" y="112191"/>
                </a:lnTo>
                <a:lnTo>
                  <a:pt x="156094" y="131927"/>
                </a:lnTo>
                <a:lnTo>
                  <a:pt x="55053" y="467390"/>
                </a:lnTo>
                <a:lnTo>
                  <a:pt x="422185" y="467390"/>
                </a:lnTo>
                <a:lnTo>
                  <a:pt x="321186" y="131600"/>
                </a:lnTo>
                <a:lnTo>
                  <a:pt x="320082" y="123144"/>
                </a:lnTo>
                <a:lnTo>
                  <a:pt x="322216" y="109879"/>
                </a:lnTo>
                <a:lnTo>
                  <a:pt x="328724" y="104674"/>
                </a:lnTo>
                <a:close/>
              </a:path>
              <a:path w="483235" h="781050">
                <a:moveTo>
                  <a:pt x="350360" y="0"/>
                </a:moveTo>
                <a:lnTo>
                  <a:pt x="139333" y="102"/>
                </a:lnTo>
                <a:lnTo>
                  <a:pt x="93092" y="24802"/>
                </a:lnTo>
                <a:lnTo>
                  <a:pt x="72172" y="64247"/>
                </a:lnTo>
                <a:lnTo>
                  <a:pt x="57996" y="106906"/>
                </a:lnTo>
                <a:lnTo>
                  <a:pt x="39082" y="166064"/>
                </a:lnTo>
                <a:lnTo>
                  <a:pt x="1451" y="285334"/>
                </a:lnTo>
                <a:lnTo>
                  <a:pt x="0" y="299720"/>
                </a:lnTo>
                <a:lnTo>
                  <a:pt x="1083" y="312070"/>
                </a:lnTo>
                <a:lnTo>
                  <a:pt x="30141" y="345494"/>
                </a:lnTo>
                <a:lnTo>
                  <a:pt x="52687" y="349558"/>
                </a:lnTo>
                <a:lnTo>
                  <a:pt x="59045" y="344928"/>
                </a:lnTo>
                <a:lnTo>
                  <a:pt x="64584" y="334505"/>
                </a:lnTo>
                <a:lnTo>
                  <a:pt x="71146" y="317276"/>
                </a:lnTo>
                <a:lnTo>
                  <a:pt x="130067" y="119664"/>
                </a:lnTo>
                <a:lnTo>
                  <a:pt x="132596" y="114298"/>
                </a:lnTo>
                <a:lnTo>
                  <a:pt x="141263" y="105936"/>
                </a:lnTo>
                <a:lnTo>
                  <a:pt x="158146" y="104674"/>
                </a:lnTo>
                <a:lnTo>
                  <a:pt x="328724" y="104674"/>
                </a:lnTo>
                <a:lnTo>
                  <a:pt x="333618" y="100760"/>
                </a:lnTo>
                <a:lnTo>
                  <a:pt x="416596" y="100760"/>
                </a:lnTo>
                <a:lnTo>
                  <a:pt x="402312" y="56062"/>
                </a:lnTo>
                <a:lnTo>
                  <a:pt x="388635" y="18459"/>
                </a:lnTo>
                <a:lnTo>
                  <a:pt x="364518" y="882"/>
                </a:lnTo>
                <a:lnTo>
                  <a:pt x="350360" y="0"/>
                </a:lnTo>
                <a:close/>
              </a:path>
              <a:path w="483235" h="781050">
                <a:moveTo>
                  <a:pt x="416596" y="100760"/>
                </a:moveTo>
                <a:lnTo>
                  <a:pt x="333618" y="100760"/>
                </a:lnTo>
                <a:lnTo>
                  <a:pt x="341457" y="103431"/>
                </a:lnTo>
                <a:lnTo>
                  <a:pt x="347265" y="119674"/>
                </a:lnTo>
                <a:lnTo>
                  <a:pt x="406239" y="317423"/>
                </a:lnTo>
                <a:lnTo>
                  <a:pt x="445747" y="343164"/>
                </a:lnTo>
                <a:lnTo>
                  <a:pt x="465159" y="339529"/>
                </a:lnTo>
                <a:lnTo>
                  <a:pt x="475616" y="334876"/>
                </a:lnTo>
                <a:lnTo>
                  <a:pt x="481205" y="328987"/>
                </a:lnTo>
                <a:lnTo>
                  <a:pt x="482624" y="320053"/>
                </a:lnTo>
                <a:lnTo>
                  <a:pt x="480570" y="306267"/>
                </a:lnTo>
                <a:lnTo>
                  <a:pt x="475738" y="285820"/>
                </a:lnTo>
                <a:lnTo>
                  <a:pt x="416596" y="10076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31" name="object 19"/>
          <p:cNvSpPr>
            <a:spLocks/>
          </p:cNvSpPr>
          <p:nvPr/>
        </p:nvSpPr>
        <p:spPr bwMode="auto">
          <a:xfrm>
            <a:off x="5248275" y="1971675"/>
            <a:ext cx="152400" cy="153988"/>
          </a:xfrm>
          <a:custGeom>
            <a:avLst/>
            <a:gdLst>
              <a:gd name="T0" fmla="*/ 70578 w 151764"/>
              <a:gd name="T1" fmla="*/ 0 h 153035"/>
              <a:gd name="T2" fmla="*/ 34269 w 151764"/>
              <a:gd name="T3" fmla="*/ 12680 h 153035"/>
              <a:gd name="T4" fmla="*/ 8908 w 151764"/>
              <a:gd name="T5" fmla="*/ 43746 h 153035"/>
              <a:gd name="T6" fmla="*/ 0 w 151764"/>
              <a:gd name="T7" fmla="*/ 90618 h 153035"/>
              <a:gd name="T8" fmla="*/ 3614 w 151764"/>
              <a:gd name="T9" fmla="*/ 103788 h 153035"/>
              <a:gd name="T10" fmla="*/ 27372 w 151764"/>
              <a:gd name="T11" fmla="*/ 135874 h 153035"/>
              <a:gd name="T12" fmla="*/ 67170 w 151764"/>
              <a:gd name="T13" fmla="*/ 152461 h 153035"/>
              <a:gd name="T14" fmla="*/ 83259 w 151764"/>
              <a:gd name="T15" fmla="*/ 153576 h 153035"/>
              <a:gd name="T16" fmla="*/ 97348 w 151764"/>
              <a:gd name="T17" fmla="*/ 150852 h 153035"/>
              <a:gd name="T18" fmla="*/ 132346 w 151764"/>
              <a:gd name="T19" fmla="*/ 129008 h 153035"/>
              <a:gd name="T20" fmla="*/ 151008 w 151764"/>
              <a:gd name="T21" fmla="*/ 91678 h 153035"/>
              <a:gd name="T22" fmla="*/ 152390 w 151764"/>
              <a:gd name="T23" fmla="*/ 76908 h 153035"/>
              <a:gd name="T24" fmla="*/ 151525 w 151764"/>
              <a:gd name="T25" fmla="*/ 65372 h 153035"/>
              <a:gd name="T26" fmla="*/ 134770 w 151764"/>
              <a:gd name="T27" fmla="*/ 28385 h 153035"/>
              <a:gd name="T28" fmla="*/ 100556 w 151764"/>
              <a:gd name="T29" fmla="*/ 4947 h 153035"/>
              <a:gd name="T30" fmla="*/ 70578 w 151764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1764" h="153035">
                <a:moveTo>
                  <a:pt x="70283" y="0"/>
                </a:moveTo>
                <a:lnTo>
                  <a:pt x="34126" y="12602"/>
                </a:lnTo>
                <a:lnTo>
                  <a:pt x="8871" y="43475"/>
                </a:lnTo>
                <a:lnTo>
                  <a:pt x="0" y="90057"/>
                </a:lnTo>
                <a:lnTo>
                  <a:pt x="3599" y="103146"/>
                </a:lnTo>
                <a:lnTo>
                  <a:pt x="27258" y="135033"/>
                </a:lnTo>
                <a:lnTo>
                  <a:pt x="66890" y="151517"/>
                </a:lnTo>
                <a:lnTo>
                  <a:pt x="82912" y="152626"/>
                </a:lnTo>
                <a:lnTo>
                  <a:pt x="96942" y="149918"/>
                </a:lnTo>
                <a:lnTo>
                  <a:pt x="131794" y="128210"/>
                </a:lnTo>
                <a:lnTo>
                  <a:pt x="150378" y="91111"/>
                </a:lnTo>
                <a:lnTo>
                  <a:pt x="151754" y="76432"/>
                </a:lnTo>
                <a:lnTo>
                  <a:pt x="150893" y="64967"/>
                </a:lnTo>
                <a:lnTo>
                  <a:pt x="134208" y="28209"/>
                </a:lnTo>
                <a:lnTo>
                  <a:pt x="100136" y="4916"/>
                </a:lnTo>
                <a:lnTo>
                  <a:pt x="70283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32" name="object 20"/>
          <p:cNvSpPr>
            <a:spLocks/>
          </p:cNvSpPr>
          <p:nvPr/>
        </p:nvSpPr>
        <p:spPr bwMode="auto">
          <a:xfrm>
            <a:off x="5140325" y="2135188"/>
            <a:ext cx="381000" cy="781050"/>
          </a:xfrm>
          <a:custGeom>
            <a:avLst/>
            <a:gdLst>
              <a:gd name="T0" fmla="*/ 298612 w 381635"/>
              <a:gd name="T1" fmla="*/ 358399 h 780414"/>
              <a:gd name="T2" fmla="*/ 199352 w 381635"/>
              <a:gd name="T3" fmla="*/ 358399 h 780414"/>
              <a:gd name="T4" fmla="*/ 199340 w 381635"/>
              <a:gd name="T5" fmla="*/ 730523 h 780414"/>
              <a:gd name="T6" fmla="*/ 225810 w 381635"/>
              <a:gd name="T7" fmla="*/ 771494 h 780414"/>
              <a:gd name="T8" fmla="*/ 271416 w 381635"/>
              <a:gd name="T9" fmla="*/ 780574 h 780414"/>
              <a:gd name="T10" fmla="*/ 286764 w 381635"/>
              <a:gd name="T11" fmla="*/ 779071 h 780414"/>
              <a:gd name="T12" fmla="*/ 295764 w 381635"/>
              <a:gd name="T13" fmla="*/ 774886 h 780414"/>
              <a:gd name="T14" fmla="*/ 299810 w 381635"/>
              <a:gd name="T15" fmla="*/ 766639 h 780414"/>
              <a:gd name="T16" fmla="*/ 300295 w 381635"/>
              <a:gd name="T17" fmla="*/ 752953 h 780414"/>
              <a:gd name="T18" fmla="*/ 298612 w 381635"/>
              <a:gd name="T19" fmla="*/ 732449 h 780414"/>
              <a:gd name="T20" fmla="*/ 298612 w 381635"/>
              <a:gd name="T21" fmla="*/ 358399 h 780414"/>
              <a:gd name="T22" fmla="*/ 298612 w 381635"/>
              <a:gd name="T23" fmla="*/ 135317 h 780414"/>
              <a:gd name="T24" fmla="*/ 81773 w 381635"/>
              <a:gd name="T25" fmla="*/ 135317 h 780414"/>
              <a:gd name="T26" fmla="*/ 81758 w 381635"/>
              <a:gd name="T27" fmla="*/ 734678 h 780414"/>
              <a:gd name="T28" fmla="*/ 106846 w 381635"/>
              <a:gd name="T29" fmla="*/ 772077 h 780414"/>
              <a:gd name="T30" fmla="*/ 151897 w 381635"/>
              <a:gd name="T31" fmla="*/ 780551 h 780414"/>
              <a:gd name="T32" fmla="*/ 167097 w 381635"/>
              <a:gd name="T33" fmla="*/ 778946 h 780414"/>
              <a:gd name="T34" fmla="*/ 176108 w 381635"/>
              <a:gd name="T35" fmla="*/ 774533 h 780414"/>
              <a:gd name="T36" fmla="*/ 180352 w 381635"/>
              <a:gd name="T37" fmla="*/ 765885 h 780414"/>
              <a:gd name="T38" fmla="*/ 181248 w 381635"/>
              <a:gd name="T39" fmla="*/ 751579 h 780414"/>
              <a:gd name="T40" fmla="*/ 180228 w 381635"/>
              <a:gd name="T41" fmla="*/ 730523 h 780414"/>
              <a:gd name="T42" fmla="*/ 180212 w 381635"/>
              <a:gd name="T43" fmla="*/ 358399 h 780414"/>
              <a:gd name="T44" fmla="*/ 298612 w 381635"/>
              <a:gd name="T45" fmla="*/ 358399 h 780414"/>
              <a:gd name="T46" fmla="*/ 298612 w 381635"/>
              <a:gd name="T47" fmla="*/ 135317 h 780414"/>
              <a:gd name="T48" fmla="*/ 379442 w 381635"/>
              <a:gd name="T49" fmla="*/ 135317 h 780414"/>
              <a:gd name="T50" fmla="*/ 319243 w 381635"/>
              <a:gd name="T51" fmla="*/ 135317 h 780414"/>
              <a:gd name="T52" fmla="*/ 319704 w 381635"/>
              <a:gd name="T53" fmla="*/ 328278 h 780414"/>
              <a:gd name="T54" fmla="*/ 322871 w 381635"/>
              <a:gd name="T55" fmla="*/ 336459 h 780414"/>
              <a:gd name="T56" fmla="*/ 330677 w 381635"/>
              <a:gd name="T57" fmla="*/ 347200 h 780414"/>
              <a:gd name="T58" fmla="*/ 345003 w 381635"/>
              <a:gd name="T59" fmla="*/ 356503 h 780414"/>
              <a:gd name="T60" fmla="*/ 367728 w 381635"/>
              <a:gd name="T61" fmla="*/ 360371 h 780414"/>
              <a:gd name="T62" fmla="*/ 377867 w 381635"/>
              <a:gd name="T63" fmla="*/ 357063 h 780414"/>
              <a:gd name="T64" fmla="*/ 380815 w 381635"/>
              <a:gd name="T65" fmla="*/ 346741 h 780414"/>
              <a:gd name="T66" fmla="*/ 379523 w 381635"/>
              <a:gd name="T67" fmla="*/ 325393 h 780414"/>
              <a:gd name="T68" fmla="*/ 379442 w 381635"/>
              <a:gd name="T69" fmla="*/ 135317 h 780414"/>
              <a:gd name="T70" fmla="*/ 69571 w 381635"/>
              <a:gd name="T71" fmla="*/ 1087 h 780414"/>
              <a:gd name="T72" fmla="*/ 18037 w 381635"/>
              <a:gd name="T73" fmla="*/ 16139 h 780414"/>
              <a:gd name="T74" fmla="*/ 40 w 381635"/>
              <a:gd name="T75" fmla="*/ 64790 h 780414"/>
              <a:gd name="T76" fmla="*/ 0 w 381635"/>
              <a:gd name="T77" fmla="*/ 327318 h 780414"/>
              <a:gd name="T78" fmla="*/ 1155 w 381635"/>
              <a:gd name="T79" fmla="*/ 335618 h 780414"/>
              <a:gd name="T80" fmla="*/ 6416 w 381635"/>
              <a:gd name="T81" fmla="*/ 346683 h 780414"/>
              <a:gd name="T82" fmla="*/ 18763 w 381635"/>
              <a:gd name="T83" fmla="*/ 356310 h 780414"/>
              <a:gd name="T84" fmla="*/ 41172 w 381635"/>
              <a:gd name="T85" fmla="*/ 360300 h 780414"/>
              <a:gd name="T86" fmla="*/ 51476 w 381635"/>
              <a:gd name="T87" fmla="*/ 356883 h 780414"/>
              <a:gd name="T88" fmla="*/ 56670 w 381635"/>
              <a:gd name="T89" fmla="*/ 346741 h 780414"/>
              <a:gd name="T90" fmla="*/ 60411 w 381635"/>
              <a:gd name="T91" fmla="*/ 326217 h 780414"/>
              <a:gd name="T92" fmla="*/ 60411 w 381635"/>
              <a:gd name="T93" fmla="*/ 135317 h 780414"/>
              <a:gd name="T94" fmla="*/ 379442 w 381635"/>
              <a:gd name="T95" fmla="*/ 135317 h 780414"/>
              <a:gd name="T96" fmla="*/ 379409 w 381635"/>
              <a:gd name="T97" fmla="*/ 58500 h 780414"/>
              <a:gd name="T98" fmla="*/ 359213 w 381635"/>
              <a:gd name="T99" fmla="*/ 14415 h 780414"/>
              <a:gd name="T100" fmla="*/ 339311 w 381635"/>
              <a:gd name="T101" fmla="*/ 1126 h 780414"/>
              <a:gd name="T102" fmla="*/ 309293 w 381635"/>
              <a:gd name="T103" fmla="*/ 1126 h 780414"/>
              <a:gd name="T104" fmla="*/ 69571 w 381635"/>
              <a:gd name="T105" fmla="*/ 1087 h 780414"/>
              <a:gd name="T106" fmla="*/ 327714 w 381635"/>
              <a:gd name="T107" fmla="*/ 0 h 780414"/>
              <a:gd name="T108" fmla="*/ 309293 w 381635"/>
              <a:gd name="T109" fmla="*/ 1126 h 780414"/>
              <a:gd name="T110" fmla="*/ 339311 w 381635"/>
              <a:gd name="T111" fmla="*/ 1126 h 780414"/>
              <a:gd name="T112" fmla="*/ 338683 w 381635"/>
              <a:gd name="T113" fmla="*/ 839 h 780414"/>
              <a:gd name="T114" fmla="*/ 327714 w 381635"/>
              <a:gd name="T115" fmla="*/ 0 h 7804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381635" h="780414">
                <a:moveTo>
                  <a:pt x="299110" y="358107"/>
                </a:moveTo>
                <a:lnTo>
                  <a:pt x="199684" y="358107"/>
                </a:lnTo>
                <a:lnTo>
                  <a:pt x="199672" y="729928"/>
                </a:lnTo>
                <a:lnTo>
                  <a:pt x="226186" y="770866"/>
                </a:lnTo>
                <a:lnTo>
                  <a:pt x="271868" y="779938"/>
                </a:lnTo>
                <a:lnTo>
                  <a:pt x="287242" y="778437"/>
                </a:lnTo>
                <a:lnTo>
                  <a:pt x="296257" y="774255"/>
                </a:lnTo>
                <a:lnTo>
                  <a:pt x="300310" y="766015"/>
                </a:lnTo>
                <a:lnTo>
                  <a:pt x="300795" y="752340"/>
                </a:lnTo>
                <a:lnTo>
                  <a:pt x="299110" y="731853"/>
                </a:lnTo>
                <a:lnTo>
                  <a:pt x="299110" y="358107"/>
                </a:lnTo>
                <a:close/>
              </a:path>
              <a:path w="381635" h="780414">
                <a:moveTo>
                  <a:pt x="299110" y="135207"/>
                </a:moveTo>
                <a:lnTo>
                  <a:pt x="81909" y="135207"/>
                </a:lnTo>
                <a:lnTo>
                  <a:pt x="81894" y="734080"/>
                </a:lnTo>
                <a:lnTo>
                  <a:pt x="107024" y="771448"/>
                </a:lnTo>
                <a:lnTo>
                  <a:pt x="152150" y="779915"/>
                </a:lnTo>
                <a:lnTo>
                  <a:pt x="167375" y="778312"/>
                </a:lnTo>
                <a:lnTo>
                  <a:pt x="176402" y="773902"/>
                </a:lnTo>
                <a:lnTo>
                  <a:pt x="180653" y="765261"/>
                </a:lnTo>
                <a:lnTo>
                  <a:pt x="181550" y="750967"/>
                </a:lnTo>
                <a:lnTo>
                  <a:pt x="180528" y="729928"/>
                </a:lnTo>
                <a:lnTo>
                  <a:pt x="180512" y="358107"/>
                </a:lnTo>
                <a:lnTo>
                  <a:pt x="299110" y="358107"/>
                </a:lnTo>
                <a:lnTo>
                  <a:pt x="299110" y="135207"/>
                </a:lnTo>
                <a:close/>
              </a:path>
              <a:path w="381635" h="780414">
                <a:moveTo>
                  <a:pt x="380074" y="135207"/>
                </a:moveTo>
                <a:lnTo>
                  <a:pt x="319775" y="135207"/>
                </a:lnTo>
                <a:lnTo>
                  <a:pt x="320237" y="328011"/>
                </a:lnTo>
                <a:lnTo>
                  <a:pt x="323409" y="336185"/>
                </a:lnTo>
                <a:lnTo>
                  <a:pt x="331228" y="346917"/>
                </a:lnTo>
                <a:lnTo>
                  <a:pt x="345578" y="356213"/>
                </a:lnTo>
                <a:lnTo>
                  <a:pt x="368341" y="360078"/>
                </a:lnTo>
                <a:lnTo>
                  <a:pt x="378497" y="356772"/>
                </a:lnTo>
                <a:lnTo>
                  <a:pt x="381450" y="346459"/>
                </a:lnTo>
                <a:lnTo>
                  <a:pt x="380156" y="325128"/>
                </a:lnTo>
                <a:lnTo>
                  <a:pt x="380074" y="135207"/>
                </a:lnTo>
                <a:close/>
              </a:path>
              <a:path w="381635" h="780414">
                <a:moveTo>
                  <a:pt x="69687" y="1086"/>
                </a:moveTo>
                <a:lnTo>
                  <a:pt x="18067" y="16126"/>
                </a:lnTo>
                <a:lnTo>
                  <a:pt x="40" y="64737"/>
                </a:lnTo>
                <a:lnTo>
                  <a:pt x="0" y="327051"/>
                </a:lnTo>
                <a:lnTo>
                  <a:pt x="1157" y="335345"/>
                </a:lnTo>
                <a:lnTo>
                  <a:pt x="6427" y="346401"/>
                </a:lnTo>
                <a:lnTo>
                  <a:pt x="18794" y="356020"/>
                </a:lnTo>
                <a:lnTo>
                  <a:pt x="41241" y="360007"/>
                </a:lnTo>
                <a:lnTo>
                  <a:pt x="51562" y="356592"/>
                </a:lnTo>
                <a:lnTo>
                  <a:pt x="56764" y="346459"/>
                </a:lnTo>
                <a:lnTo>
                  <a:pt x="60512" y="325951"/>
                </a:lnTo>
                <a:lnTo>
                  <a:pt x="60512" y="135207"/>
                </a:lnTo>
                <a:lnTo>
                  <a:pt x="380074" y="135207"/>
                </a:lnTo>
                <a:lnTo>
                  <a:pt x="380041" y="58452"/>
                </a:lnTo>
                <a:lnTo>
                  <a:pt x="359812" y="14403"/>
                </a:lnTo>
                <a:lnTo>
                  <a:pt x="339877" y="1125"/>
                </a:lnTo>
                <a:lnTo>
                  <a:pt x="309808" y="1125"/>
                </a:lnTo>
                <a:lnTo>
                  <a:pt x="69687" y="1086"/>
                </a:lnTo>
                <a:close/>
              </a:path>
              <a:path w="381635" h="780414">
                <a:moveTo>
                  <a:pt x="328260" y="0"/>
                </a:moveTo>
                <a:lnTo>
                  <a:pt x="309808" y="1125"/>
                </a:lnTo>
                <a:lnTo>
                  <a:pt x="339877" y="1125"/>
                </a:lnTo>
                <a:lnTo>
                  <a:pt x="339247" y="838"/>
                </a:lnTo>
                <a:lnTo>
                  <a:pt x="328260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33" name="object 21"/>
          <p:cNvSpPr>
            <a:spLocks/>
          </p:cNvSpPr>
          <p:nvPr/>
        </p:nvSpPr>
        <p:spPr bwMode="auto">
          <a:xfrm>
            <a:off x="5770563" y="1971675"/>
            <a:ext cx="152400" cy="153988"/>
          </a:xfrm>
          <a:custGeom>
            <a:avLst/>
            <a:gdLst>
              <a:gd name="T0" fmla="*/ 70241 w 152400"/>
              <a:gd name="T1" fmla="*/ 0 h 153035"/>
              <a:gd name="T2" fmla="*/ 33833 w 152400"/>
              <a:gd name="T3" fmla="*/ 12676 h 153035"/>
              <a:gd name="T4" fmla="*/ 8737 w 152400"/>
              <a:gd name="T5" fmla="*/ 43742 h 153035"/>
              <a:gd name="T6" fmla="*/ 0 w 152400"/>
              <a:gd name="T7" fmla="*/ 90619 h 153035"/>
              <a:gd name="T8" fmla="*/ 3539 w 152400"/>
              <a:gd name="T9" fmla="*/ 103789 h 153035"/>
              <a:gd name="T10" fmla="*/ 26981 w 152400"/>
              <a:gd name="T11" fmla="*/ 135875 h 153035"/>
              <a:gd name="T12" fmla="*/ 66720 w 152400"/>
              <a:gd name="T13" fmla="*/ 152462 h 153035"/>
              <a:gd name="T14" fmla="*/ 82935 w 152400"/>
              <a:gd name="T15" fmla="*/ 153577 h 153035"/>
              <a:gd name="T16" fmla="*/ 96965 w 152400"/>
              <a:gd name="T17" fmla="*/ 150853 h 153035"/>
              <a:gd name="T18" fmla="*/ 131817 w 152400"/>
              <a:gd name="T19" fmla="*/ 129009 h 153035"/>
              <a:gd name="T20" fmla="*/ 150401 w 152400"/>
              <a:gd name="T21" fmla="*/ 91679 h 153035"/>
              <a:gd name="T22" fmla="*/ 151777 w 152400"/>
              <a:gd name="T23" fmla="*/ 76909 h 153035"/>
              <a:gd name="T24" fmla="*/ 150909 w 152400"/>
              <a:gd name="T25" fmla="*/ 65326 h 153035"/>
              <a:gd name="T26" fmla="*/ 134207 w 152400"/>
              <a:gd name="T27" fmla="*/ 28365 h 153035"/>
              <a:gd name="T28" fmla="*/ 100117 w 152400"/>
              <a:gd name="T29" fmla="*/ 4944 h 153035"/>
              <a:gd name="T30" fmla="*/ 70241 w 152400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2400" h="153035">
                <a:moveTo>
                  <a:pt x="70241" y="0"/>
                </a:moveTo>
                <a:lnTo>
                  <a:pt x="33833" y="12598"/>
                </a:lnTo>
                <a:lnTo>
                  <a:pt x="8737" y="43471"/>
                </a:lnTo>
                <a:lnTo>
                  <a:pt x="0" y="90058"/>
                </a:lnTo>
                <a:lnTo>
                  <a:pt x="3539" y="103147"/>
                </a:lnTo>
                <a:lnTo>
                  <a:pt x="26981" y="135034"/>
                </a:lnTo>
                <a:lnTo>
                  <a:pt x="66720" y="151518"/>
                </a:lnTo>
                <a:lnTo>
                  <a:pt x="82935" y="152627"/>
                </a:lnTo>
                <a:lnTo>
                  <a:pt x="96965" y="149919"/>
                </a:lnTo>
                <a:lnTo>
                  <a:pt x="131817" y="128211"/>
                </a:lnTo>
                <a:lnTo>
                  <a:pt x="150401" y="91112"/>
                </a:lnTo>
                <a:lnTo>
                  <a:pt x="151777" y="76433"/>
                </a:lnTo>
                <a:lnTo>
                  <a:pt x="150909" y="64922"/>
                </a:lnTo>
                <a:lnTo>
                  <a:pt x="134207" y="28189"/>
                </a:lnTo>
                <a:lnTo>
                  <a:pt x="100117" y="4913"/>
                </a:lnTo>
                <a:lnTo>
                  <a:pt x="70241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34" name="object 22"/>
          <p:cNvSpPr>
            <a:spLocks/>
          </p:cNvSpPr>
          <p:nvPr/>
        </p:nvSpPr>
        <p:spPr bwMode="auto">
          <a:xfrm>
            <a:off x="5605463" y="2135188"/>
            <a:ext cx="484187" cy="781050"/>
          </a:xfrm>
          <a:custGeom>
            <a:avLst/>
            <a:gdLst>
              <a:gd name="T0" fmla="*/ 130764 w 483870"/>
              <a:gd name="T1" fmla="*/ 467390 h 781050"/>
              <a:gd name="T2" fmla="*/ 155462 w 483870"/>
              <a:gd name="T3" fmla="*/ 771866 h 781050"/>
              <a:gd name="T4" fmla="*/ 216058 w 483870"/>
              <a:gd name="T5" fmla="*/ 778927 h 781050"/>
              <a:gd name="T6" fmla="*/ 229889 w 483870"/>
              <a:gd name="T7" fmla="*/ 765966 h 781050"/>
              <a:gd name="T8" fmla="*/ 230351 w 483870"/>
              <a:gd name="T9" fmla="*/ 730294 h 781050"/>
              <a:gd name="T10" fmla="*/ 348899 w 483870"/>
              <a:gd name="T11" fmla="*/ 467390 h 781050"/>
              <a:gd name="T12" fmla="*/ 249434 w 483870"/>
              <a:gd name="T13" fmla="*/ 730294 h 781050"/>
              <a:gd name="T14" fmla="*/ 321700 w 483870"/>
              <a:gd name="T15" fmla="*/ 780467 h 781050"/>
              <a:gd name="T16" fmla="*/ 346078 w 483870"/>
              <a:gd name="T17" fmla="*/ 774780 h 781050"/>
              <a:gd name="T18" fmla="*/ 350599 w 483870"/>
              <a:gd name="T19" fmla="*/ 752865 h 781050"/>
              <a:gd name="T20" fmla="*/ 348899 w 483870"/>
              <a:gd name="T21" fmla="*/ 467390 h 781050"/>
              <a:gd name="T22" fmla="*/ 158846 w 483870"/>
              <a:gd name="T23" fmla="*/ 104791 h 781050"/>
              <a:gd name="T24" fmla="*/ 156811 w 483870"/>
              <a:gd name="T25" fmla="*/ 131927 h 781050"/>
              <a:gd name="T26" fmla="*/ 423197 w 483870"/>
              <a:gd name="T27" fmla="*/ 467390 h 781050"/>
              <a:gd name="T28" fmla="*/ 320993 w 483870"/>
              <a:gd name="T29" fmla="*/ 123359 h 781050"/>
              <a:gd name="T30" fmla="*/ 329314 w 483870"/>
              <a:gd name="T31" fmla="*/ 104791 h 781050"/>
              <a:gd name="T32" fmla="*/ 140124 w 483870"/>
              <a:gd name="T33" fmla="*/ 102 h 781050"/>
              <a:gd name="T34" fmla="*/ 72865 w 483870"/>
              <a:gd name="T35" fmla="*/ 64439 h 781050"/>
              <a:gd name="T36" fmla="*/ 39567 w 483870"/>
              <a:gd name="T37" fmla="*/ 166204 h 781050"/>
              <a:gd name="T38" fmla="*/ 0 w 483870"/>
              <a:gd name="T39" fmla="*/ 300125 h 781050"/>
              <a:gd name="T40" fmla="*/ 30724 w 483870"/>
              <a:gd name="T41" fmla="*/ 345720 h 781050"/>
              <a:gd name="T42" fmla="*/ 59267 w 483870"/>
              <a:gd name="T43" fmla="*/ 344804 h 781050"/>
              <a:gd name="T44" fmla="*/ 71898 w 483870"/>
              <a:gd name="T45" fmla="*/ 317276 h 781050"/>
              <a:gd name="T46" fmla="*/ 133314 w 483870"/>
              <a:gd name="T47" fmla="*/ 114274 h 781050"/>
              <a:gd name="T48" fmla="*/ 158846 w 483870"/>
              <a:gd name="T49" fmla="*/ 104791 h 781050"/>
              <a:gd name="T50" fmla="*/ 334139 w 483870"/>
              <a:gd name="T51" fmla="*/ 100824 h 781050"/>
              <a:gd name="T52" fmla="*/ 403281 w 483870"/>
              <a:gd name="T53" fmla="*/ 56062 h 781050"/>
              <a:gd name="T54" fmla="*/ 365409 w 483870"/>
              <a:gd name="T55" fmla="*/ 880 h 781050"/>
              <a:gd name="T56" fmla="*/ 417595 w 483870"/>
              <a:gd name="T57" fmla="*/ 100824 h 781050"/>
              <a:gd name="T58" fmla="*/ 342127 w 483870"/>
              <a:gd name="T59" fmla="*/ 103287 h 781050"/>
              <a:gd name="T60" fmla="*/ 407124 w 483870"/>
              <a:gd name="T61" fmla="*/ 317434 h 781050"/>
              <a:gd name="T62" fmla="*/ 466216 w 483870"/>
              <a:gd name="T63" fmla="*/ 339524 h 781050"/>
              <a:gd name="T64" fmla="*/ 482256 w 483870"/>
              <a:gd name="T65" fmla="*/ 328981 h 781050"/>
              <a:gd name="T66" fmla="*/ 481602 w 483870"/>
              <a:gd name="T67" fmla="*/ 306263 h 781050"/>
              <a:gd name="T68" fmla="*/ 417595 w 483870"/>
              <a:gd name="T69" fmla="*/ 100824 h 78105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483870" h="781050">
                <a:moveTo>
                  <a:pt x="230195" y="467390"/>
                </a:moveTo>
                <a:lnTo>
                  <a:pt x="130678" y="467390"/>
                </a:lnTo>
                <a:lnTo>
                  <a:pt x="130659" y="734078"/>
                </a:lnTo>
                <a:lnTo>
                  <a:pt x="155360" y="771866"/>
                </a:lnTo>
                <a:lnTo>
                  <a:pt x="200302" y="780470"/>
                </a:lnTo>
                <a:lnTo>
                  <a:pt x="215917" y="778927"/>
                </a:lnTo>
                <a:lnTo>
                  <a:pt x="225237" y="774578"/>
                </a:lnTo>
                <a:lnTo>
                  <a:pt x="229738" y="765966"/>
                </a:lnTo>
                <a:lnTo>
                  <a:pt x="230898" y="751635"/>
                </a:lnTo>
                <a:lnTo>
                  <a:pt x="230200" y="730294"/>
                </a:lnTo>
                <a:lnTo>
                  <a:pt x="230195" y="467390"/>
                </a:lnTo>
                <a:close/>
              </a:path>
              <a:path w="483870" h="781050">
                <a:moveTo>
                  <a:pt x="348671" y="467390"/>
                </a:moveTo>
                <a:lnTo>
                  <a:pt x="249276" y="467390"/>
                </a:lnTo>
                <a:lnTo>
                  <a:pt x="249271" y="730294"/>
                </a:lnTo>
                <a:lnTo>
                  <a:pt x="275685" y="771156"/>
                </a:lnTo>
                <a:lnTo>
                  <a:pt x="321489" y="780467"/>
                </a:lnTo>
                <a:lnTo>
                  <a:pt x="336847" y="778964"/>
                </a:lnTo>
                <a:lnTo>
                  <a:pt x="345851" y="774780"/>
                </a:lnTo>
                <a:lnTo>
                  <a:pt x="349894" y="766539"/>
                </a:lnTo>
                <a:lnTo>
                  <a:pt x="350369" y="752865"/>
                </a:lnTo>
                <a:lnTo>
                  <a:pt x="348701" y="732748"/>
                </a:lnTo>
                <a:lnTo>
                  <a:pt x="348671" y="467390"/>
                </a:lnTo>
                <a:close/>
              </a:path>
              <a:path w="483870" h="781050">
                <a:moveTo>
                  <a:pt x="329098" y="104791"/>
                </a:moveTo>
                <a:lnTo>
                  <a:pt x="158742" y="104791"/>
                </a:lnTo>
                <a:lnTo>
                  <a:pt x="161133" y="112365"/>
                </a:lnTo>
                <a:lnTo>
                  <a:pt x="156708" y="131927"/>
                </a:lnTo>
                <a:lnTo>
                  <a:pt x="55758" y="467390"/>
                </a:lnTo>
                <a:lnTo>
                  <a:pt x="422920" y="467390"/>
                </a:lnTo>
                <a:lnTo>
                  <a:pt x="321909" y="131675"/>
                </a:lnTo>
                <a:lnTo>
                  <a:pt x="320783" y="123359"/>
                </a:lnTo>
                <a:lnTo>
                  <a:pt x="322755" y="110009"/>
                </a:lnTo>
                <a:lnTo>
                  <a:pt x="329098" y="104791"/>
                </a:lnTo>
                <a:close/>
              </a:path>
              <a:path w="483870" h="781050">
                <a:moveTo>
                  <a:pt x="350994" y="0"/>
                </a:moveTo>
                <a:lnTo>
                  <a:pt x="140032" y="102"/>
                </a:lnTo>
                <a:lnTo>
                  <a:pt x="93729" y="24937"/>
                </a:lnTo>
                <a:lnTo>
                  <a:pt x="72817" y="64439"/>
                </a:lnTo>
                <a:lnTo>
                  <a:pt x="58649" y="107026"/>
                </a:lnTo>
                <a:lnTo>
                  <a:pt x="39541" y="166204"/>
                </a:lnTo>
                <a:lnTo>
                  <a:pt x="1432" y="285434"/>
                </a:lnTo>
                <a:lnTo>
                  <a:pt x="0" y="300125"/>
                </a:lnTo>
                <a:lnTo>
                  <a:pt x="1184" y="312443"/>
                </a:lnTo>
                <a:lnTo>
                  <a:pt x="30704" y="345720"/>
                </a:lnTo>
                <a:lnTo>
                  <a:pt x="52827" y="349505"/>
                </a:lnTo>
                <a:lnTo>
                  <a:pt x="59228" y="344804"/>
                </a:lnTo>
                <a:lnTo>
                  <a:pt x="64960" y="334391"/>
                </a:lnTo>
                <a:lnTo>
                  <a:pt x="71851" y="317276"/>
                </a:lnTo>
                <a:lnTo>
                  <a:pt x="130682" y="119662"/>
                </a:lnTo>
                <a:lnTo>
                  <a:pt x="133227" y="114274"/>
                </a:lnTo>
                <a:lnTo>
                  <a:pt x="141893" y="105960"/>
                </a:lnTo>
                <a:lnTo>
                  <a:pt x="158742" y="104791"/>
                </a:lnTo>
                <a:lnTo>
                  <a:pt x="329098" y="104791"/>
                </a:lnTo>
                <a:lnTo>
                  <a:pt x="333920" y="100824"/>
                </a:lnTo>
                <a:lnTo>
                  <a:pt x="417322" y="100824"/>
                </a:lnTo>
                <a:lnTo>
                  <a:pt x="403017" y="56062"/>
                </a:lnTo>
                <a:lnTo>
                  <a:pt x="389315" y="18415"/>
                </a:lnTo>
                <a:lnTo>
                  <a:pt x="365170" y="880"/>
                </a:lnTo>
                <a:lnTo>
                  <a:pt x="350994" y="0"/>
                </a:lnTo>
                <a:close/>
              </a:path>
              <a:path w="483870" h="781050">
                <a:moveTo>
                  <a:pt x="417322" y="100824"/>
                </a:moveTo>
                <a:lnTo>
                  <a:pt x="333920" y="100824"/>
                </a:lnTo>
                <a:lnTo>
                  <a:pt x="341903" y="103287"/>
                </a:lnTo>
                <a:lnTo>
                  <a:pt x="347147" y="119674"/>
                </a:lnTo>
                <a:lnTo>
                  <a:pt x="406857" y="317434"/>
                </a:lnTo>
                <a:lnTo>
                  <a:pt x="446466" y="343160"/>
                </a:lnTo>
                <a:lnTo>
                  <a:pt x="465911" y="339524"/>
                </a:lnTo>
                <a:lnTo>
                  <a:pt x="476358" y="334871"/>
                </a:lnTo>
                <a:lnTo>
                  <a:pt x="481940" y="328981"/>
                </a:lnTo>
                <a:lnTo>
                  <a:pt x="483351" y="320048"/>
                </a:lnTo>
                <a:lnTo>
                  <a:pt x="481287" y="306263"/>
                </a:lnTo>
                <a:lnTo>
                  <a:pt x="476443" y="285821"/>
                </a:lnTo>
                <a:lnTo>
                  <a:pt x="417322" y="100824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35" name="object 23"/>
          <p:cNvSpPr>
            <a:spLocks/>
          </p:cNvSpPr>
          <p:nvPr/>
        </p:nvSpPr>
        <p:spPr bwMode="auto">
          <a:xfrm>
            <a:off x="6283325" y="1971675"/>
            <a:ext cx="152400" cy="152400"/>
          </a:xfrm>
          <a:custGeom>
            <a:avLst/>
            <a:gdLst>
              <a:gd name="T0" fmla="*/ 68078 w 153670"/>
              <a:gd name="T1" fmla="*/ 0 h 152400"/>
              <a:gd name="T2" fmla="*/ 29782 w 153670"/>
              <a:gd name="T3" fmla="*/ 15436 h 152400"/>
              <a:gd name="T4" fmla="*/ 5275 w 153670"/>
              <a:gd name="T5" fmla="*/ 48272 h 152400"/>
              <a:gd name="T6" fmla="*/ 0 w 153670"/>
              <a:gd name="T7" fmla="*/ 76431 h 152400"/>
              <a:gd name="T8" fmla="*/ 1273 w 153670"/>
              <a:gd name="T9" fmla="*/ 90313 h 152400"/>
              <a:gd name="T10" fmla="*/ 18686 w 153670"/>
              <a:gd name="T11" fmla="*/ 125826 h 152400"/>
              <a:gd name="T12" fmla="*/ 53353 w 153670"/>
              <a:gd name="T13" fmla="*/ 147856 h 152400"/>
              <a:gd name="T14" fmla="*/ 84061 w 153670"/>
              <a:gd name="T15" fmla="*/ 152336 h 152400"/>
              <a:gd name="T16" fmla="*/ 98069 w 153670"/>
              <a:gd name="T17" fmla="*/ 149554 h 152400"/>
              <a:gd name="T18" fmla="*/ 132681 w 153670"/>
              <a:gd name="T19" fmla="*/ 127788 h 152400"/>
              <a:gd name="T20" fmla="*/ 151025 w 153670"/>
              <a:gd name="T21" fmla="*/ 90810 h 152400"/>
              <a:gd name="T22" fmla="*/ 152378 w 153670"/>
              <a:gd name="T23" fmla="*/ 75764 h 152400"/>
              <a:gd name="T24" fmla="*/ 151074 w 153670"/>
              <a:gd name="T25" fmla="*/ 62094 h 152400"/>
              <a:gd name="T26" fmla="*/ 133611 w 153670"/>
              <a:gd name="T27" fmla="*/ 26759 h 152400"/>
              <a:gd name="T28" fmla="*/ 98880 w 153670"/>
              <a:gd name="T29" fmla="*/ 4562 h 152400"/>
              <a:gd name="T30" fmla="*/ 68078 w 153670"/>
              <a:gd name="T31" fmla="*/ 0 h 15240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3670" h="152400">
                <a:moveTo>
                  <a:pt x="68645" y="0"/>
                </a:moveTo>
                <a:lnTo>
                  <a:pt x="30030" y="15436"/>
                </a:lnTo>
                <a:lnTo>
                  <a:pt x="5319" y="48272"/>
                </a:lnTo>
                <a:lnTo>
                  <a:pt x="0" y="76431"/>
                </a:lnTo>
                <a:lnTo>
                  <a:pt x="1284" y="90313"/>
                </a:lnTo>
                <a:lnTo>
                  <a:pt x="18842" y="125826"/>
                </a:lnTo>
                <a:lnTo>
                  <a:pt x="53798" y="147856"/>
                </a:lnTo>
                <a:lnTo>
                  <a:pt x="84762" y="152336"/>
                </a:lnTo>
                <a:lnTo>
                  <a:pt x="98886" y="149554"/>
                </a:lnTo>
                <a:lnTo>
                  <a:pt x="133787" y="127788"/>
                </a:lnTo>
                <a:lnTo>
                  <a:pt x="152284" y="90810"/>
                </a:lnTo>
                <a:lnTo>
                  <a:pt x="153648" y="75764"/>
                </a:lnTo>
                <a:lnTo>
                  <a:pt x="152333" y="62094"/>
                </a:lnTo>
                <a:lnTo>
                  <a:pt x="134724" y="26759"/>
                </a:lnTo>
                <a:lnTo>
                  <a:pt x="99704" y="4562"/>
                </a:lnTo>
                <a:lnTo>
                  <a:pt x="68645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36" name="object 24"/>
          <p:cNvSpPr>
            <a:spLocks/>
          </p:cNvSpPr>
          <p:nvPr/>
        </p:nvSpPr>
        <p:spPr bwMode="auto">
          <a:xfrm>
            <a:off x="6175375" y="2135188"/>
            <a:ext cx="381000" cy="781050"/>
          </a:xfrm>
          <a:custGeom>
            <a:avLst/>
            <a:gdLst>
              <a:gd name="T0" fmla="*/ 298114 w 382270"/>
              <a:gd name="T1" fmla="*/ 358399 h 780414"/>
              <a:gd name="T2" fmla="*/ 199019 w 382270"/>
              <a:gd name="T3" fmla="*/ 358399 h 780414"/>
              <a:gd name="T4" fmla="*/ 199015 w 382270"/>
              <a:gd name="T5" fmla="*/ 730348 h 780414"/>
              <a:gd name="T6" fmla="*/ 225156 w 382270"/>
              <a:gd name="T7" fmla="*/ 771244 h 780414"/>
              <a:gd name="T8" fmla="*/ 270703 w 382270"/>
              <a:gd name="T9" fmla="*/ 780595 h 780414"/>
              <a:gd name="T10" fmla="*/ 286158 w 382270"/>
              <a:gd name="T11" fmla="*/ 779145 h 780414"/>
              <a:gd name="T12" fmla="*/ 295227 w 382270"/>
              <a:gd name="T13" fmla="*/ 775014 h 780414"/>
              <a:gd name="T14" fmla="*/ 299308 w 382270"/>
              <a:gd name="T15" fmla="*/ 766792 h 780414"/>
              <a:gd name="T16" fmla="*/ 299804 w 382270"/>
              <a:gd name="T17" fmla="*/ 753073 h 780414"/>
              <a:gd name="T18" fmla="*/ 298144 w 382270"/>
              <a:gd name="T19" fmla="*/ 732815 h 780414"/>
              <a:gd name="T20" fmla="*/ 298114 w 382270"/>
              <a:gd name="T21" fmla="*/ 358399 h 780414"/>
              <a:gd name="T22" fmla="*/ 298114 w 382270"/>
              <a:gd name="T23" fmla="*/ 135317 h 780414"/>
              <a:gd name="T24" fmla="*/ 81544 w 382270"/>
              <a:gd name="T25" fmla="*/ 135317 h 780414"/>
              <a:gd name="T26" fmla="*/ 81524 w 382270"/>
              <a:gd name="T27" fmla="*/ 734107 h 780414"/>
              <a:gd name="T28" fmla="*/ 106108 w 382270"/>
              <a:gd name="T29" fmla="*/ 771966 h 780414"/>
              <a:gd name="T30" fmla="*/ 150878 w 382270"/>
              <a:gd name="T31" fmla="*/ 780577 h 780414"/>
              <a:gd name="T32" fmla="*/ 166456 w 382270"/>
              <a:gd name="T33" fmla="*/ 779035 h 780414"/>
              <a:gd name="T34" fmla="*/ 175756 w 382270"/>
              <a:gd name="T35" fmla="*/ 774685 h 780414"/>
              <a:gd name="T36" fmla="*/ 180252 w 382270"/>
              <a:gd name="T37" fmla="*/ 766067 h 780414"/>
              <a:gd name="T38" fmla="*/ 181418 w 382270"/>
              <a:gd name="T39" fmla="*/ 751722 h 780414"/>
              <a:gd name="T40" fmla="*/ 180736 w 382270"/>
              <a:gd name="T41" fmla="*/ 730348 h 780414"/>
              <a:gd name="T42" fmla="*/ 180731 w 382270"/>
              <a:gd name="T43" fmla="*/ 358399 h 780414"/>
              <a:gd name="T44" fmla="*/ 298114 w 382270"/>
              <a:gd name="T45" fmla="*/ 358399 h 780414"/>
              <a:gd name="T46" fmla="*/ 298114 w 382270"/>
              <a:gd name="T47" fmla="*/ 135317 h 780414"/>
              <a:gd name="T48" fmla="*/ 70041 w 382270"/>
              <a:gd name="T49" fmla="*/ 1082 h 780414"/>
              <a:gd name="T50" fmla="*/ 18230 w 382270"/>
              <a:gd name="T51" fmla="*/ 16139 h 780414"/>
              <a:gd name="T52" fmla="*/ 38 w 382270"/>
              <a:gd name="T53" fmla="*/ 64790 h 780414"/>
              <a:gd name="T54" fmla="*/ 0 w 382270"/>
              <a:gd name="T55" fmla="*/ 327371 h 780414"/>
              <a:gd name="T56" fmla="*/ 1180 w 382270"/>
              <a:gd name="T57" fmla="*/ 335694 h 780414"/>
              <a:gd name="T58" fmla="*/ 6482 w 382270"/>
              <a:gd name="T59" fmla="*/ 346743 h 780414"/>
              <a:gd name="T60" fmla="*/ 18871 w 382270"/>
              <a:gd name="T61" fmla="*/ 356350 h 780414"/>
              <a:gd name="T62" fmla="*/ 41311 w 382270"/>
              <a:gd name="T63" fmla="*/ 360344 h 780414"/>
              <a:gd name="T64" fmla="*/ 51859 w 382270"/>
              <a:gd name="T65" fmla="*/ 357029 h 780414"/>
              <a:gd name="T66" fmla="*/ 56929 w 382270"/>
              <a:gd name="T67" fmla="*/ 346918 h 780414"/>
              <a:gd name="T68" fmla="*/ 60218 w 382270"/>
              <a:gd name="T69" fmla="*/ 326217 h 780414"/>
              <a:gd name="T70" fmla="*/ 60218 w 382270"/>
              <a:gd name="T71" fmla="*/ 135317 h 780414"/>
              <a:gd name="T72" fmla="*/ 379608 w 382270"/>
              <a:gd name="T73" fmla="*/ 135317 h 780414"/>
              <a:gd name="T74" fmla="*/ 379565 w 382270"/>
              <a:gd name="T75" fmla="*/ 58042 h 780414"/>
              <a:gd name="T76" fmla="*/ 358629 w 382270"/>
              <a:gd name="T77" fmla="*/ 14362 h 780414"/>
              <a:gd name="T78" fmla="*/ 338746 w 382270"/>
              <a:gd name="T79" fmla="*/ 1126 h 780414"/>
              <a:gd name="T80" fmla="*/ 308777 w 382270"/>
              <a:gd name="T81" fmla="*/ 1126 h 780414"/>
              <a:gd name="T82" fmla="*/ 70041 w 382270"/>
              <a:gd name="T83" fmla="*/ 1082 h 780414"/>
              <a:gd name="T84" fmla="*/ 379608 w 382270"/>
              <a:gd name="T85" fmla="*/ 135317 h 780414"/>
              <a:gd name="T86" fmla="*/ 319440 w 382270"/>
              <a:gd name="T87" fmla="*/ 135317 h 780414"/>
              <a:gd name="T88" fmla="*/ 319877 w 382270"/>
              <a:gd name="T89" fmla="*/ 328345 h 780414"/>
              <a:gd name="T90" fmla="*/ 322934 w 382270"/>
              <a:gd name="T91" fmla="*/ 336548 h 780414"/>
              <a:gd name="T92" fmla="*/ 330649 w 382270"/>
              <a:gd name="T93" fmla="*/ 347256 h 780414"/>
              <a:gd name="T94" fmla="*/ 345018 w 382270"/>
              <a:gd name="T95" fmla="*/ 356504 h 780414"/>
              <a:gd name="T96" fmla="*/ 368035 w 382270"/>
              <a:gd name="T97" fmla="*/ 360330 h 780414"/>
              <a:gd name="T98" fmla="*/ 378076 w 382270"/>
              <a:gd name="T99" fmla="*/ 356919 h 780414"/>
              <a:gd name="T100" fmla="*/ 380991 w 382270"/>
              <a:gd name="T101" fmla="*/ 346561 h 780414"/>
              <a:gd name="T102" fmla="*/ 379711 w 382270"/>
              <a:gd name="T103" fmla="*/ 325393 h 780414"/>
              <a:gd name="T104" fmla="*/ 379608 w 382270"/>
              <a:gd name="T105" fmla="*/ 135317 h 780414"/>
              <a:gd name="T106" fmla="*/ 327167 w 382270"/>
              <a:gd name="T107" fmla="*/ 0 h 780414"/>
              <a:gd name="T108" fmla="*/ 308777 w 382270"/>
              <a:gd name="T109" fmla="*/ 1126 h 780414"/>
              <a:gd name="T110" fmla="*/ 338746 w 382270"/>
              <a:gd name="T111" fmla="*/ 1126 h 780414"/>
              <a:gd name="T112" fmla="*/ 338118 w 382270"/>
              <a:gd name="T113" fmla="*/ 839 h 780414"/>
              <a:gd name="T114" fmla="*/ 327167 w 382270"/>
              <a:gd name="T115" fmla="*/ 0 h 7804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382270" h="780414">
                <a:moveTo>
                  <a:pt x="299108" y="358107"/>
                </a:moveTo>
                <a:lnTo>
                  <a:pt x="199682" y="358107"/>
                </a:lnTo>
                <a:lnTo>
                  <a:pt x="199678" y="729753"/>
                </a:lnTo>
                <a:lnTo>
                  <a:pt x="225907" y="770616"/>
                </a:lnTo>
                <a:lnTo>
                  <a:pt x="271605" y="779959"/>
                </a:lnTo>
                <a:lnTo>
                  <a:pt x="287112" y="778511"/>
                </a:lnTo>
                <a:lnTo>
                  <a:pt x="296211" y="774383"/>
                </a:lnTo>
                <a:lnTo>
                  <a:pt x="300306" y="766168"/>
                </a:lnTo>
                <a:lnTo>
                  <a:pt x="300803" y="752460"/>
                </a:lnTo>
                <a:lnTo>
                  <a:pt x="299138" y="732218"/>
                </a:lnTo>
                <a:lnTo>
                  <a:pt x="299108" y="358107"/>
                </a:lnTo>
                <a:close/>
              </a:path>
              <a:path w="382270" h="780414">
                <a:moveTo>
                  <a:pt x="299108" y="135207"/>
                </a:moveTo>
                <a:lnTo>
                  <a:pt x="81816" y="135207"/>
                </a:lnTo>
                <a:lnTo>
                  <a:pt x="81796" y="733509"/>
                </a:lnTo>
                <a:lnTo>
                  <a:pt x="106462" y="771337"/>
                </a:lnTo>
                <a:lnTo>
                  <a:pt x="151381" y="779941"/>
                </a:lnTo>
                <a:lnTo>
                  <a:pt x="167011" y="778401"/>
                </a:lnTo>
                <a:lnTo>
                  <a:pt x="176342" y="774054"/>
                </a:lnTo>
                <a:lnTo>
                  <a:pt x="180853" y="765443"/>
                </a:lnTo>
                <a:lnTo>
                  <a:pt x="182023" y="751110"/>
                </a:lnTo>
                <a:lnTo>
                  <a:pt x="181338" y="729753"/>
                </a:lnTo>
                <a:lnTo>
                  <a:pt x="181333" y="358107"/>
                </a:lnTo>
                <a:lnTo>
                  <a:pt x="299108" y="358107"/>
                </a:lnTo>
                <a:lnTo>
                  <a:pt x="299108" y="135207"/>
                </a:lnTo>
                <a:close/>
              </a:path>
              <a:path w="382270" h="780414">
                <a:moveTo>
                  <a:pt x="70274" y="1081"/>
                </a:moveTo>
                <a:lnTo>
                  <a:pt x="18291" y="16126"/>
                </a:lnTo>
                <a:lnTo>
                  <a:pt x="38" y="64737"/>
                </a:lnTo>
                <a:lnTo>
                  <a:pt x="0" y="327104"/>
                </a:lnTo>
                <a:lnTo>
                  <a:pt x="1184" y="335421"/>
                </a:lnTo>
                <a:lnTo>
                  <a:pt x="6504" y="346461"/>
                </a:lnTo>
                <a:lnTo>
                  <a:pt x="18934" y="356060"/>
                </a:lnTo>
                <a:lnTo>
                  <a:pt x="41449" y="360051"/>
                </a:lnTo>
                <a:lnTo>
                  <a:pt x="52032" y="356738"/>
                </a:lnTo>
                <a:lnTo>
                  <a:pt x="57119" y="346636"/>
                </a:lnTo>
                <a:lnTo>
                  <a:pt x="60419" y="325951"/>
                </a:lnTo>
                <a:lnTo>
                  <a:pt x="60419" y="135207"/>
                </a:lnTo>
                <a:lnTo>
                  <a:pt x="380873" y="135207"/>
                </a:lnTo>
                <a:lnTo>
                  <a:pt x="380830" y="57995"/>
                </a:lnTo>
                <a:lnTo>
                  <a:pt x="359824" y="14350"/>
                </a:lnTo>
                <a:lnTo>
                  <a:pt x="339875" y="1125"/>
                </a:lnTo>
                <a:lnTo>
                  <a:pt x="309806" y="1125"/>
                </a:lnTo>
                <a:lnTo>
                  <a:pt x="70274" y="1081"/>
                </a:lnTo>
                <a:close/>
              </a:path>
              <a:path w="382270" h="780414">
                <a:moveTo>
                  <a:pt x="380873" y="135207"/>
                </a:moveTo>
                <a:lnTo>
                  <a:pt x="320505" y="135207"/>
                </a:lnTo>
                <a:lnTo>
                  <a:pt x="320943" y="328078"/>
                </a:lnTo>
                <a:lnTo>
                  <a:pt x="324010" y="336274"/>
                </a:lnTo>
                <a:lnTo>
                  <a:pt x="331751" y="346973"/>
                </a:lnTo>
                <a:lnTo>
                  <a:pt x="346168" y="356214"/>
                </a:lnTo>
                <a:lnTo>
                  <a:pt x="369262" y="360037"/>
                </a:lnTo>
                <a:lnTo>
                  <a:pt x="379336" y="356628"/>
                </a:lnTo>
                <a:lnTo>
                  <a:pt x="382261" y="346279"/>
                </a:lnTo>
                <a:lnTo>
                  <a:pt x="380977" y="325128"/>
                </a:lnTo>
                <a:lnTo>
                  <a:pt x="380873" y="135207"/>
                </a:lnTo>
                <a:close/>
              </a:path>
              <a:path w="382270" h="780414">
                <a:moveTo>
                  <a:pt x="328258" y="0"/>
                </a:moveTo>
                <a:lnTo>
                  <a:pt x="309806" y="1125"/>
                </a:lnTo>
                <a:lnTo>
                  <a:pt x="339875" y="1125"/>
                </a:lnTo>
                <a:lnTo>
                  <a:pt x="339245" y="838"/>
                </a:lnTo>
                <a:lnTo>
                  <a:pt x="328258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37" name="object 25"/>
          <p:cNvSpPr>
            <a:spLocks/>
          </p:cNvSpPr>
          <p:nvPr/>
        </p:nvSpPr>
        <p:spPr bwMode="auto">
          <a:xfrm>
            <a:off x="6805613" y="1971675"/>
            <a:ext cx="152400" cy="153988"/>
          </a:xfrm>
          <a:custGeom>
            <a:avLst/>
            <a:gdLst>
              <a:gd name="T0" fmla="*/ 70590 w 151765"/>
              <a:gd name="T1" fmla="*/ 0 h 153035"/>
              <a:gd name="T2" fmla="*/ 34266 w 151765"/>
              <a:gd name="T3" fmla="*/ 12676 h 153035"/>
              <a:gd name="T4" fmla="*/ 8906 w 151765"/>
              <a:gd name="T5" fmla="*/ 43738 h 153035"/>
              <a:gd name="T6" fmla="*/ 0 w 151765"/>
              <a:gd name="T7" fmla="*/ 90605 h 153035"/>
              <a:gd name="T8" fmla="*/ 3610 w 151765"/>
              <a:gd name="T9" fmla="*/ 103778 h 153035"/>
              <a:gd name="T10" fmla="*/ 27354 w 151765"/>
              <a:gd name="T11" fmla="*/ 135871 h 153035"/>
              <a:gd name="T12" fmla="*/ 67149 w 151765"/>
              <a:gd name="T13" fmla="*/ 152461 h 153035"/>
              <a:gd name="T14" fmla="*/ 83243 w 151765"/>
              <a:gd name="T15" fmla="*/ 153577 h 153035"/>
              <a:gd name="T16" fmla="*/ 97306 w 151765"/>
              <a:gd name="T17" fmla="*/ 150853 h 153035"/>
              <a:gd name="T18" fmla="*/ 132306 w 151765"/>
              <a:gd name="T19" fmla="*/ 129009 h 153035"/>
              <a:gd name="T20" fmla="*/ 151006 w 151765"/>
              <a:gd name="T21" fmla="*/ 91679 h 153035"/>
              <a:gd name="T22" fmla="*/ 152393 w 151765"/>
              <a:gd name="T23" fmla="*/ 76909 h 153035"/>
              <a:gd name="T24" fmla="*/ 151525 w 151765"/>
              <a:gd name="T25" fmla="*/ 65380 h 153035"/>
              <a:gd name="T26" fmla="*/ 134737 w 151765"/>
              <a:gd name="T27" fmla="*/ 28390 h 153035"/>
              <a:gd name="T28" fmla="*/ 100515 w 151765"/>
              <a:gd name="T29" fmla="*/ 4948 h 153035"/>
              <a:gd name="T30" fmla="*/ 70590 w 151765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1765" h="153035">
                <a:moveTo>
                  <a:pt x="70296" y="0"/>
                </a:moveTo>
                <a:lnTo>
                  <a:pt x="34123" y="12598"/>
                </a:lnTo>
                <a:lnTo>
                  <a:pt x="8869" y="43467"/>
                </a:lnTo>
                <a:lnTo>
                  <a:pt x="0" y="90044"/>
                </a:lnTo>
                <a:lnTo>
                  <a:pt x="3595" y="103136"/>
                </a:lnTo>
                <a:lnTo>
                  <a:pt x="27240" y="135030"/>
                </a:lnTo>
                <a:lnTo>
                  <a:pt x="66869" y="151517"/>
                </a:lnTo>
                <a:lnTo>
                  <a:pt x="82896" y="152627"/>
                </a:lnTo>
                <a:lnTo>
                  <a:pt x="96901" y="149919"/>
                </a:lnTo>
                <a:lnTo>
                  <a:pt x="131755" y="128211"/>
                </a:lnTo>
                <a:lnTo>
                  <a:pt x="150377" y="91112"/>
                </a:lnTo>
                <a:lnTo>
                  <a:pt x="151758" y="76433"/>
                </a:lnTo>
                <a:lnTo>
                  <a:pt x="150894" y="64975"/>
                </a:lnTo>
                <a:lnTo>
                  <a:pt x="134176" y="28214"/>
                </a:lnTo>
                <a:lnTo>
                  <a:pt x="100096" y="4917"/>
                </a:lnTo>
                <a:lnTo>
                  <a:pt x="70296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38" name="object 26"/>
          <p:cNvSpPr>
            <a:spLocks/>
          </p:cNvSpPr>
          <p:nvPr/>
        </p:nvSpPr>
        <p:spPr bwMode="auto">
          <a:xfrm>
            <a:off x="6642100" y="2135188"/>
            <a:ext cx="482600" cy="781050"/>
          </a:xfrm>
          <a:custGeom>
            <a:avLst/>
            <a:gdLst>
              <a:gd name="T0" fmla="*/ 129834 w 483234"/>
              <a:gd name="T1" fmla="*/ 467390 h 781050"/>
              <a:gd name="T2" fmla="*/ 154434 w 483234"/>
              <a:gd name="T3" fmla="*/ 771682 h 781050"/>
              <a:gd name="T4" fmla="*/ 214973 w 483234"/>
              <a:gd name="T5" fmla="*/ 778918 h 781050"/>
              <a:gd name="T6" fmla="*/ 228712 w 483234"/>
              <a:gd name="T7" fmla="*/ 765946 h 781050"/>
              <a:gd name="T8" fmla="*/ 229111 w 483234"/>
              <a:gd name="T9" fmla="*/ 730477 h 781050"/>
              <a:gd name="T10" fmla="*/ 347541 w 483234"/>
              <a:gd name="T11" fmla="*/ 467390 h 781050"/>
              <a:gd name="T12" fmla="*/ 248239 w 483234"/>
              <a:gd name="T13" fmla="*/ 730477 h 781050"/>
              <a:gd name="T14" fmla="*/ 321938 w 483234"/>
              <a:gd name="T15" fmla="*/ 780441 h 781050"/>
              <a:gd name="T16" fmla="*/ 345568 w 483234"/>
              <a:gd name="T17" fmla="*/ 774635 h 781050"/>
              <a:gd name="T18" fmla="*/ 349564 w 483234"/>
              <a:gd name="T19" fmla="*/ 752729 h 781050"/>
              <a:gd name="T20" fmla="*/ 347541 w 483234"/>
              <a:gd name="T21" fmla="*/ 467390 h 781050"/>
              <a:gd name="T22" fmla="*/ 157941 w 483234"/>
              <a:gd name="T23" fmla="*/ 104697 h 781050"/>
              <a:gd name="T24" fmla="*/ 155799 w 483234"/>
              <a:gd name="T25" fmla="*/ 131927 h 781050"/>
              <a:gd name="T26" fmla="*/ 421663 w 483234"/>
              <a:gd name="T27" fmla="*/ 467390 h 781050"/>
              <a:gd name="T28" fmla="*/ 319672 w 483234"/>
              <a:gd name="T29" fmla="*/ 123169 h 781050"/>
              <a:gd name="T30" fmla="*/ 328279 w 483234"/>
              <a:gd name="T31" fmla="*/ 104697 h 781050"/>
              <a:gd name="T32" fmla="*/ 139148 w 483234"/>
              <a:gd name="T33" fmla="*/ 102 h 781050"/>
              <a:gd name="T34" fmla="*/ 72062 w 483234"/>
              <a:gd name="T35" fmla="*/ 64255 h 781050"/>
              <a:gd name="T36" fmla="*/ 43042 w 483234"/>
              <a:gd name="T37" fmla="*/ 153218 h 781050"/>
              <a:gd name="T38" fmla="*/ 0 w 483234"/>
              <a:gd name="T39" fmla="*/ 299817 h 781050"/>
              <a:gd name="T40" fmla="*/ 30107 w 483234"/>
              <a:gd name="T41" fmla="*/ 345528 h 781050"/>
              <a:gd name="T42" fmla="*/ 58901 w 483234"/>
              <a:gd name="T43" fmla="*/ 344910 h 781050"/>
              <a:gd name="T44" fmla="*/ 71085 w 483234"/>
              <a:gd name="T45" fmla="*/ 317276 h 781050"/>
              <a:gd name="T46" fmla="*/ 132374 w 483234"/>
              <a:gd name="T47" fmla="*/ 114273 h 781050"/>
              <a:gd name="T48" fmla="*/ 157941 w 483234"/>
              <a:gd name="T49" fmla="*/ 104697 h 781050"/>
              <a:gd name="T50" fmla="*/ 333184 w 483234"/>
              <a:gd name="T51" fmla="*/ 100762 h 781050"/>
              <a:gd name="T52" fmla="*/ 401785 w 483234"/>
              <a:gd name="T53" fmla="*/ 56062 h 781050"/>
              <a:gd name="T54" fmla="*/ 382530 w 483234"/>
              <a:gd name="T55" fmla="*/ 9194 h 781050"/>
              <a:gd name="T56" fmla="*/ 350117 w 483234"/>
              <a:gd name="T57" fmla="*/ 0 h 781050"/>
              <a:gd name="T58" fmla="*/ 333184 w 483234"/>
              <a:gd name="T59" fmla="*/ 100762 h 781050"/>
              <a:gd name="T60" fmla="*/ 346810 w 483234"/>
              <a:gd name="T61" fmla="*/ 119674 h 781050"/>
              <a:gd name="T62" fmla="*/ 445034 w 483234"/>
              <a:gd name="T63" fmla="*/ 343254 h 781050"/>
              <a:gd name="T64" fmla="*/ 474748 w 483234"/>
              <a:gd name="T65" fmla="*/ 335003 h 781050"/>
              <a:gd name="T66" fmla="*/ 482147 w 483234"/>
              <a:gd name="T67" fmla="*/ 320195 h 781050"/>
              <a:gd name="T68" fmla="*/ 475815 w 483234"/>
              <a:gd name="T69" fmla="*/ 285820 h 78105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483234" h="781050">
                <a:moveTo>
                  <a:pt x="229400" y="467390"/>
                </a:moveTo>
                <a:lnTo>
                  <a:pt x="130005" y="467390"/>
                </a:lnTo>
                <a:lnTo>
                  <a:pt x="130014" y="734663"/>
                </a:lnTo>
                <a:lnTo>
                  <a:pt x="154637" y="771682"/>
                </a:lnTo>
                <a:lnTo>
                  <a:pt x="199684" y="780467"/>
                </a:lnTo>
                <a:lnTo>
                  <a:pt x="215255" y="778918"/>
                </a:lnTo>
                <a:lnTo>
                  <a:pt x="224540" y="774561"/>
                </a:lnTo>
                <a:lnTo>
                  <a:pt x="229012" y="765946"/>
                </a:lnTo>
                <a:lnTo>
                  <a:pt x="230142" y="751619"/>
                </a:lnTo>
                <a:lnTo>
                  <a:pt x="229412" y="730477"/>
                </a:lnTo>
                <a:lnTo>
                  <a:pt x="229400" y="467390"/>
                </a:lnTo>
                <a:close/>
              </a:path>
              <a:path w="483234" h="781050">
                <a:moveTo>
                  <a:pt x="347998" y="467390"/>
                </a:moveTo>
                <a:lnTo>
                  <a:pt x="248572" y="467390"/>
                </a:lnTo>
                <a:lnTo>
                  <a:pt x="248565" y="730477"/>
                </a:lnTo>
                <a:lnTo>
                  <a:pt x="276056" y="771409"/>
                </a:lnTo>
                <a:lnTo>
                  <a:pt x="322361" y="780441"/>
                </a:lnTo>
                <a:lnTo>
                  <a:pt x="337318" y="778879"/>
                </a:lnTo>
                <a:lnTo>
                  <a:pt x="346022" y="774635"/>
                </a:lnTo>
                <a:lnTo>
                  <a:pt x="349811" y="766366"/>
                </a:lnTo>
                <a:lnTo>
                  <a:pt x="350023" y="752729"/>
                </a:lnTo>
                <a:lnTo>
                  <a:pt x="348020" y="732607"/>
                </a:lnTo>
                <a:lnTo>
                  <a:pt x="347998" y="467390"/>
                </a:lnTo>
                <a:close/>
              </a:path>
              <a:path w="483234" h="781050">
                <a:moveTo>
                  <a:pt x="328710" y="104697"/>
                </a:moveTo>
                <a:lnTo>
                  <a:pt x="158148" y="104697"/>
                </a:lnTo>
                <a:lnTo>
                  <a:pt x="160476" y="112226"/>
                </a:lnTo>
                <a:lnTo>
                  <a:pt x="156004" y="131927"/>
                </a:lnTo>
                <a:lnTo>
                  <a:pt x="55054" y="467390"/>
                </a:lnTo>
                <a:lnTo>
                  <a:pt x="422217" y="467390"/>
                </a:lnTo>
                <a:lnTo>
                  <a:pt x="321190" y="131609"/>
                </a:lnTo>
                <a:lnTo>
                  <a:pt x="320092" y="123169"/>
                </a:lnTo>
                <a:lnTo>
                  <a:pt x="322226" y="109893"/>
                </a:lnTo>
                <a:lnTo>
                  <a:pt x="328710" y="104697"/>
                </a:lnTo>
                <a:close/>
              </a:path>
              <a:path w="483234" h="781050">
                <a:moveTo>
                  <a:pt x="350577" y="0"/>
                </a:moveTo>
                <a:lnTo>
                  <a:pt x="139331" y="102"/>
                </a:lnTo>
                <a:lnTo>
                  <a:pt x="93083" y="24810"/>
                </a:lnTo>
                <a:lnTo>
                  <a:pt x="72157" y="64255"/>
                </a:lnTo>
                <a:lnTo>
                  <a:pt x="57934" y="106912"/>
                </a:lnTo>
                <a:lnTo>
                  <a:pt x="43099" y="153218"/>
                </a:lnTo>
                <a:lnTo>
                  <a:pt x="1477" y="285357"/>
                </a:lnTo>
                <a:lnTo>
                  <a:pt x="0" y="299817"/>
                </a:lnTo>
                <a:lnTo>
                  <a:pt x="1079" y="312158"/>
                </a:lnTo>
                <a:lnTo>
                  <a:pt x="30147" y="345528"/>
                </a:lnTo>
                <a:lnTo>
                  <a:pt x="52613" y="349550"/>
                </a:lnTo>
                <a:lnTo>
                  <a:pt x="58978" y="344910"/>
                </a:lnTo>
                <a:lnTo>
                  <a:pt x="64553" y="334488"/>
                </a:lnTo>
                <a:lnTo>
                  <a:pt x="71178" y="317276"/>
                </a:lnTo>
                <a:lnTo>
                  <a:pt x="130008" y="119662"/>
                </a:lnTo>
                <a:lnTo>
                  <a:pt x="132548" y="114273"/>
                </a:lnTo>
                <a:lnTo>
                  <a:pt x="141229" y="105932"/>
                </a:lnTo>
                <a:lnTo>
                  <a:pt x="158148" y="104697"/>
                </a:lnTo>
                <a:lnTo>
                  <a:pt x="328710" y="104697"/>
                </a:lnTo>
                <a:lnTo>
                  <a:pt x="333622" y="100762"/>
                </a:lnTo>
                <a:lnTo>
                  <a:pt x="416735" y="100762"/>
                </a:lnTo>
                <a:lnTo>
                  <a:pt x="402313" y="56062"/>
                </a:lnTo>
                <a:lnTo>
                  <a:pt x="400913" y="51562"/>
                </a:lnTo>
                <a:lnTo>
                  <a:pt x="383033" y="9194"/>
                </a:lnTo>
                <a:lnTo>
                  <a:pt x="364925" y="880"/>
                </a:lnTo>
                <a:lnTo>
                  <a:pt x="350577" y="0"/>
                </a:lnTo>
                <a:close/>
              </a:path>
              <a:path w="483234" h="781050">
                <a:moveTo>
                  <a:pt x="416735" y="100762"/>
                </a:moveTo>
                <a:lnTo>
                  <a:pt x="333622" y="100762"/>
                </a:lnTo>
                <a:lnTo>
                  <a:pt x="341457" y="103426"/>
                </a:lnTo>
                <a:lnTo>
                  <a:pt x="347266" y="119674"/>
                </a:lnTo>
                <a:lnTo>
                  <a:pt x="406138" y="317388"/>
                </a:lnTo>
                <a:lnTo>
                  <a:pt x="445619" y="343254"/>
                </a:lnTo>
                <a:lnTo>
                  <a:pt x="464675" y="339679"/>
                </a:lnTo>
                <a:lnTo>
                  <a:pt x="475372" y="335003"/>
                </a:lnTo>
                <a:lnTo>
                  <a:pt x="481161" y="329123"/>
                </a:lnTo>
                <a:lnTo>
                  <a:pt x="482780" y="320195"/>
                </a:lnTo>
                <a:lnTo>
                  <a:pt x="480961" y="306376"/>
                </a:lnTo>
                <a:lnTo>
                  <a:pt x="476440" y="285820"/>
                </a:lnTo>
                <a:lnTo>
                  <a:pt x="416735" y="100762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39" name="object 27"/>
          <p:cNvSpPr>
            <a:spLocks/>
          </p:cNvSpPr>
          <p:nvPr/>
        </p:nvSpPr>
        <p:spPr bwMode="auto">
          <a:xfrm>
            <a:off x="7329488" y="1971675"/>
            <a:ext cx="152400" cy="153988"/>
          </a:xfrm>
          <a:custGeom>
            <a:avLst/>
            <a:gdLst>
              <a:gd name="T0" fmla="*/ 70255 w 152400"/>
              <a:gd name="T1" fmla="*/ 0 h 153035"/>
              <a:gd name="T2" fmla="*/ 34111 w 152400"/>
              <a:gd name="T3" fmla="*/ 12716 h 153035"/>
              <a:gd name="T4" fmla="*/ 8864 w 152400"/>
              <a:gd name="T5" fmla="*/ 43789 h 153035"/>
              <a:gd name="T6" fmla="*/ 0 w 152400"/>
              <a:gd name="T7" fmla="*/ 90661 h 153035"/>
              <a:gd name="T8" fmla="*/ 3611 w 152400"/>
              <a:gd name="T9" fmla="*/ 103823 h 153035"/>
              <a:gd name="T10" fmla="*/ 27305 w 152400"/>
              <a:gd name="T11" fmla="*/ 135883 h 153035"/>
              <a:gd name="T12" fmla="*/ 66952 w 152400"/>
              <a:gd name="T13" fmla="*/ 152455 h 153035"/>
              <a:gd name="T14" fmla="*/ 82973 w 152400"/>
              <a:gd name="T15" fmla="*/ 153569 h 153035"/>
              <a:gd name="T16" fmla="*/ 96978 w 152400"/>
              <a:gd name="T17" fmla="*/ 150845 h 153035"/>
              <a:gd name="T18" fmla="*/ 131832 w 152400"/>
              <a:gd name="T19" fmla="*/ 129001 h 153035"/>
              <a:gd name="T20" fmla="*/ 150454 w 152400"/>
              <a:gd name="T21" fmla="*/ 91671 h 153035"/>
              <a:gd name="T22" fmla="*/ 151835 w 152400"/>
              <a:gd name="T23" fmla="*/ 76901 h 153035"/>
              <a:gd name="T24" fmla="*/ 150957 w 152400"/>
              <a:gd name="T25" fmla="*/ 65281 h 153035"/>
              <a:gd name="T26" fmla="*/ 134207 w 152400"/>
              <a:gd name="T27" fmla="*/ 28339 h 153035"/>
              <a:gd name="T28" fmla="*/ 100095 w 152400"/>
              <a:gd name="T29" fmla="*/ 4936 h 153035"/>
              <a:gd name="T30" fmla="*/ 70255 w 152400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2400" h="153035">
                <a:moveTo>
                  <a:pt x="70255" y="0"/>
                </a:moveTo>
                <a:lnTo>
                  <a:pt x="34111" y="12637"/>
                </a:lnTo>
                <a:lnTo>
                  <a:pt x="8864" y="43518"/>
                </a:lnTo>
                <a:lnTo>
                  <a:pt x="0" y="90100"/>
                </a:lnTo>
                <a:lnTo>
                  <a:pt x="3611" y="103180"/>
                </a:lnTo>
                <a:lnTo>
                  <a:pt x="27305" y="135042"/>
                </a:lnTo>
                <a:lnTo>
                  <a:pt x="66952" y="151511"/>
                </a:lnTo>
                <a:lnTo>
                  <a:pt x="82973" y="152619"/>
                </a:lnTo>
                <a:lnTo>
                  <a:pt x="96978" y="149911"/>
                </a:lnTo>
                <a:lnTo>
                  <a:pt x="131832" y="128203"/>
                </a:lnTo>
                <a:lnTo>
                  <a:pt x="150454" y="91104"/>
                </a:lnTo>
                <a:lnTo>
                  <a:pt x="151835" y="76425"/>
                </a:lnTo>
                <a:lnTo>
                  <a:pt x="150957" y="64877"/>
                </a:lnTo>
                <a:lnTo>
                  <a:pt x="134207" y="28164"/>
                </a:lnTo>
                <a:lnTo>
                  <a:pt x="100095" y="4905"/>
                </a:lnTo>
                <a:lnTo>
                  <a:pt x="70255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40" name="object 28"/>
          <p:cNvSpPr>
            <a:spLocks/>
          </p:cNvSpPr>
          <p:nvPr/>
        </p:nvSpPr>
        <p:spPr bwMode="auto">
          <a:xfrm>
            <a:off x="7219950" y="2135188"/>
            <a:ext cx="382588" cy="781050"/>
          </a:xfrm>
          <a:custGeom>
            <a:avLst/>
            <a:gdLst>
              <a:gd name="T0" fmla="*/ 299829 w 381634"/>
              <a:gd name="T1" fmla="*/ 358400 h 780414"/>
              <a:gd name="T2" fmla="*/ 200185 w 381634"/>
              <a:gd name="T3" fmla="*/ 358400 h 780414"/>
              <a:gd name="T4" fmla="*/ 200173 w 381634"/>
              <a:gd name="T5" fmla="*/ 730520 h 780414"/>
              <a:gd name="T6" fmla="*/ 226733 w 381634"/>
              <a:gd name="T7" fmla="*/ 771491 h 780414"/>
              <a:gd name="T8" fmla="*/ 272519 w 381634"/>
              <a:gd name="T9" fmla="*/ 780574 h 780414"/>
              <a:gd name="T10" fmla="*/ 287931 w 381634"/>
              <a:gd name="T11" fmla="*/ 779072 h 780414"/>
              <a:gd name="T12" fmla="*/ 296970 w 381634"/>
              <a:gd name="T13" fmla="*/ 774887 h 780414"/>
              <a:gd name="T14" fmla="*/ 301032 w 381634"/>
              <a:gd name="T15" fmla="*/ 766640 h 780414"/>
              <a:gd name="T16" fmla="*/ 301519 w 381634"/>
              <a:gd name="T17" fmla="*/ 752953 h 780414"/>
              <a:gd name="T18" fmla="*/ 299829 w 381634"/>
              <a:gd name="T19" fmla="*/ 732449 h 780414"/>
              <a:gd name="T20" fmla="*/ 299829 w 381634"/>
              <a:gd name="T21" fmla="*/ 358400 h 780414"/>
              <a:gd name="T22" fmla="*/ 299829 w 381634"/>
              <a:gd name="T23" fmla="*/ 135317 h 780414"/>
              <a:gd name="T24" fmla="*/ 81993 w 381634"/>
              <a:gd name="T25" fmla="*/ 135317 h 780414"/>
              <a:gd name="T26" fmla="*/ 81984 w 381634"/>
              <a:gd name="T27" fmla="*/ 734668 h 780414"/>
              <a:gd name="T28" fmla="*/ 107237 w 381634"/>
              <a:gd name="T29" fmla="*/ 772061 h 780414"/>
              <a:gd name="T30" fmla="*/ 152531 w 381634"/>
              <a:gd name="T31" fmla="*/ 780551 h 780414"/>
              <a:gd name="T32" fmla="*/ 167795 w 381634"/>
              <a:gd name="T33" fmla="*/ 778946 h 780414"/>
              <a:gd name="T34" fmla="*/ 176845 w 381634"/>
              <a:gd name="T35" fmla="*/ 774533 h 780414"/>
              <a:gd name="T36" fmla="*/ 181107 w 381634"/>
              <a:gd name="T37" fmla="*/ 765886 h 780414"/>
              <a:gd name="T38" fmla="*/ 182006 w 381634"/>
              <a:gd name="T39" fmla="*/ 751580 h 780414"/>
              <a:gd name="T40" fmla="*/ 180981 w 381634"/>
              <a:gd name="T41" fmla="*/ 730520 h 780414"/>
              <a:gd name="T42" fmla="*/ 180965 w 381634"/>
              <a:gd name="T43" fmla="*/ 358400 h 780414"/>
              <a:gd name="T44" fmla="*/ 299829 w 381634"/>
              <a:gd name="T45" fmla="*/ 358400 h 780414"/>
              <a:gd name="T46" fmla="*/ 299829 w 381634"/>
              <a:gd name="T47" fmla="*/ 135317 h 780414"/>
              <a:gd name="T48" fmla="*/ 380997 w 381634"/>
              <a:gd name="T49" fmla="*/ 135317 h 780414"/>
              <a:gd name="T50" fmla="*/ 320484 w 381634"/>
              <a:gd name="T51" fmla="*/ 135317 h 780414"/>
              <a:gd name="T52" fmla="*/ 320961 w 381634"/>
              <a:gd name="T53" fmla="*/ 328314 h 780414"/>
              <a:gd name="T54" fmla="*/ 324172 w 381634"/>
              <a:gd name="T55" fmla="*/ 336507 h 780414"/>
              <a:gd name="T56" fmla="*/ 332048 w 381634"/>
              <a:gd name="T57" fmla="*/ 347234 h 780414"/>
              <a:gd name="T58" fmla="*/ 346461 w 381634"/>
              <a:gd name="T59" fmla="*/ 356513 h 780414"/>
              <a:gd name="T60" fmla="*/ 369286 w 381634"/>
              <a:gd name="T61" fmla="*/ 360369 h 780414"/>
              <a:gd name="T62" fmla="*/ 379447 w 381634"/>
              <a:gd name="T63" fmla="*/ 357053 h 780414"/>
              <a:gd name="T64" fmla="*/ 382382 w 381634"/>
              <a:gd name="T65" fmla="*/ 346768 h 780414"/>
              <a:gd name="T66" fmla="*/ 381077 w 381634"/>
              <a:gd name="T67" fmla="*/ 325393 h 780414"/>
              <a:gd name="T68" fmla="*/ 380997 w 381634"/>
              <a:gd name="T69" fmla="*/ 135317 h 780414"/>
              <a:gd name="T70" fmla="*/ 69857 w 381634"/>
              <a:gd name="T71" fmla="*/ 1088 h 780414"/>
              <a:gd name="T72" fmla="*/ 18093 w 381634"/>
              <a:gd name="T73" fmla="*/ 16133 h 780414"/>
              <a:gd name="T74" fmla="*/ 42 w 381634"/>
              <a:gd name="T75" fmla="*/ 64791 h 780414"/>
              <a:gd name="T76" fmla="*/ 0 w 381634"/>
              <a:gd name="T77" fmla="*/ 327312 h 780414"/>
              <a:gd name="T78" fmla="*/ 1148 w 381634"/>
              <a:gd name="T79" fmla="*/ 335610 h 780414"/>
              <a:gd name="T80" fmla="*/ 6413 w 381634"/>
              <a:gd name="T81" fmla="*/ 346678 h 780414"/>
              <a:gd name="T82" fmla="*/ 18789 w 381634"/>
              <a:gd name="T83" fmla="*/ 356312 h 780414"/>
              <a:gd name="T84" fmla="*/ 41270 w 381634"/>
              <a:gd name="T85" fmla="*/ 360307 h 780414"/>
              <a:gd name="T86" fmla="*/ 51655 w 381634"/>
              <a:gd name="T87" fmla="*/ 356905 h 780414"/>
              <a:gd name="T88" fmla="*/ 56852 w 381634"/>
              <a:gd name="T89" fmla="*/ 346768 h 780414"/>
              <a:gd name="T90" fmla="*/ 60543 w 381634"/>
              <a:gd name="T91" fmla="*/ 326217 h 780414"/>
              <a:gd name="T92" fmla="*/ 60543 w 381634"/>
              <a:gd name="T93" fmla="*/ 135317 h 780414"/>
              <a:gd name="T94" fmla="*/ 380997 w 381634"/>
              <a:gd name="T95" fmla="*/ 135317 h 780414"/>
              <a:gd name="T96" fmla="*/ 380964 w 381634"/>
              <a:gd name="T97" fmla="*/ 58543 h 780414"/>
              <a:gd name="T98" fmla="*/ 360710 w 381634"/>
              <a:gd name="T99" fmla="*/ 14437 h 780414"/>
              <a:gd name="T100" fmla="*/ 340718 w 381634"/>
              <a:gd name="T101" fmla="*/ 1127 h 780414"/>
              <a:gd name="T102" fmla="*/ 310553 w 381634"/>
              <a:gd name="T103" fmla="*/ 1127 h 780414"/>
              <a:gd name="T104" fmla="*/ 69857 w 381634"/>
              <a:gd name="T105" fmla="*/ 1088 h 780414"/>
              <a:gd name="T106" fmla="*/ 329093 w 381634"/>
              <a:gd name="T107" fmla="*/ 0 h 780414"/>
              <a:gd name="T108" fmla="*/ 310553 w 381634"/>
              <a:gd name="T109" fmla="*/ 1127 h 780414"/>
              <a:gd name="T110" fmla="*/ 340718 w 381634"/>
              <a:gd name="T111" fmla="*/ 1127 h 780414"/>
              <a:gd name="T112" fmla="*/ 340108 w 381634"/>
              <a:gd name="T113" fmla="*/ 847 h 780414"/>
              <a:gd name="T114" fmla="*/ 329093 w 381634"/>
              <a:gd name="T115" fmla="*/ 0 h 7804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381634" h="780414">
                <a:moveTo>
                  <a:pt x="299081" y="358108"/>
                </a:moveTo>
                <a:lnTo>
                  <a:pt x="199686" y="358108"/>
                </a:lnTo>
                <a:lnTo>
                  <a:pt x="199674" y="729925"/>
                </a:lnTo>
                <a:lnTo>
                  <a:pt x="226168" y="770863"/>
                </a:lnTo>
                <a:lnTo>
                  <a:pt x="271839" y="779938"/>
                </a:lnTo>
                <a:lnTo>
                  <a:pt x="287213" y="778438"/>
                </a:lnTo>
                <a:lnTo>
                  <a:pt x="296229" y="774256"/>
                </a:lnTo>
                <a:lnTo>
                  <a:pt x="300281" y="766016"/>
                </a:lnTo>
                <a:lnTo>
                  <a:pt x="300767" y="752340"/>
                </a:lnTo>
                <a:lnTo>
                  <a:pt x="299081" y="731853"/>
                </a:lnTo>
                <a:lnTo>
                  <a:pt x="299081" y="358108"/>
                </a:lnTo>
                <a:close/>
              </a:path>
              <a:path w="381634" h="780414">
                <a:moveTo>
                  <a:pt x="299081" y="135207"/>
                </a:moveTo>
                <a:lnTo>
                  <a:pt x="81789" y="135207"/>
                </a:lnTo>
                <a:lnTo>
                  <a:pt x="81780" y="734070"/>
                </a:lnTo>
                <a:lnTo>
                  <a:pt x="106970" y="771432"/>
                </a:lnTo>
                <a:lnTo>
                  <a:pt x="152151" y="779915"/>
                </a:lnTo>
                <a:lnTo>
                  <a:pt x="167377" y="778312"/>
                </a:lnTo>
                <a:lnTo>
                  <a:pt x="176404" y="773902"/>
                </a:lnTo>
                <a:lnTo>
                  <a:pt x="180655" y="765262"/>
                </a:lnTo>
                <a:lnTo>
                  <a:pt x="181552" y="750968"/>
                </a:lnTo>
                <a:lnTo>
                  <a:pt x="180530" y="729925"/>
                </a:lnTo>
                <a:lnTo>
                  <a:pt x="180514" y="358108"/>
                </a:lnTo>
                <a:lnTo>
                  <a:pt x="299081" y="358108"/>
                </a:lnTo>
                <a:lnTo>
                  <a:pt x="299081" y="135207"/>
                </a:lnTo>
                <a:close/>
              </a:path>
              <a:path w="381634" h="780414">
                <a:moveTo>
                  <a:pt x="380047" y="135207"/>
                </a:moveTo>
                <a:lnTo>
                  <a:pt x="319685" y="135207"/>
                </a:lnTo>
                <a:lnTo>
                  <a:pt x="320161" y="328047"/>
                </a:lnTo>
                <a:lnTo>
                  <a:pt x="323364" y="336233"/>
                </a:lnTo>
                <a:lnTo>
                  <a:pt x="331220" y="346951"/>
                </a:lnTo>
                <a:lnTo>
                  <a:pt x="345597" y="356223"/>
                </a:lnTo>
                <a:lnTo>
                  <a:pt x="368365" y="360076"/>
                </a:lnTo>
                <a:lnTo>
                  <a:pt x="378501" y="356762"/>
                </a:lnTo>
                <a:lnTo>
                  <a:pt x="381429" y="346486"/>
                </a:lnTo>
                <a:lnTo>
                  <a:pt x="380127" y="325128"/>
                </a:lnTo>
                <a:lnTo>
                  <a:pt x="380047" y="135207"/>
                </a:lnTo>
                <a:close/>
              </a:path>
              <a:path w="381634" h="780414">
                <a:moveTo>
                  <a:pt x="69683" y="1087"/>
                </a:moveTo>
                <a:lnTo>
                  <a:pt x="18048" y="16120"/>
                </a:lnTo>
                <a:lnTo>
                  <a:pt x="42" y="64738"/>
                </a:lnTo>
                <a:lnTo>
                  <a:pt x="0" y="327045"/>
                </a:lnTo>
                <a:lnTo>
                  <a:pt x="1145" y="335337"/>
                </a:lnTo>
                <a:lnTo>
                  <a:pt x="6397" y="346396"/>
                </a:lnTo>
                <a:lnTo>
                  <a:pt x="18742" y="356022"/>
                </a:lnTo>
                <a:lnTo>
                  <a:pt x="41167" y="360014"/>
                </a:lnTo>
                <a:lnTo>
                  <a:pt x="51526" y="356614"/>
                </a:lnTo>
                <a:lnTo>
                  <a:pt x="56710" y="346486"/>
                </a:lnTo>
                <a:lnTo>
                  <a:pt x="60392" y="325951"/>
                </a:lnTo>
                <a:lnTo>
                  <a:pt x="60392" y="135207"/>
                </a:lnTo>
                <a:lnTo>
                  <a:pt x="380047" y="135207"/>
                </a:lnTo>
                <a:lnTo>
                  <a:pt x="380014" y="58495"/>
                </a:lnTo>
                <a:lnTo>
                  <a:pt x="359811" y="14425"/>
                </a:lnTo>
                <a:lnTo>
                  <a:pt x="339868" y="1126"/>
                </a:lnTo>
                <a:lnTo>
                  <a:pt x="309779" y="1126"/>
                </a:lnTo>
                <a:lnTo>
                  <a:pt x="69683" y="1087"/>
                </a:lnTo>
                <a:close/>
              </a:path>
              <a:path w="381634" h="780414">
                <a:moveTo>
                  <a:pt x="328272" y="0"/>
                </a:moveTo>
                <a:lnTo>
                  <a:pt x="309779" y="1126"/>
                </a:lnTo>
                <a:lnTo>
                  <a:pt x="339868" y="1126"/>
                </a:lnTo>
                <a:lnTo>
                  <a:pt x="339260" y="846"/>
                </a:lnTo>
                <a:lnTo>
                  <a:pt x="328272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41" name="object 29"/>
          <p:cNvSpPr>
            <a:spLocks/>
          </p:cNvSpPr>
          <p:nvPr/>
        </p:nvSpPr>
        <p:spPr bwMode="auto">
          <a:xfrm>
            <a:off x="7851775" y="1971675"/>
            <a:ext cx="152400" cy="153988"/>
          </a:xfrm>
          <a:custGeom>
            <a:avLst/>
            <a:gdLst>
              <a:gd name="T0" fmla="*/ 70256 w 152400"/>
              <a:gd name="T1" fmla="*/ 0 h 153035"/>
              <a:gd name="T2" fmla="*/ 33841 w 152400"/>
              <a:gd name="T3" fmla="*/ 12671 h 153035"/>
              <a:gd name="T4" fmla="*/ 8740 w 152400"/>
              <a:gd name="T5" fmla="*/ 43734 h 153035"/>
              <a:gd name="T6" fmla="*/ 0 w 152400"/>
              <a:gd name="T7" fmla="*/ 90606 h 153035"/>
              <a:gd name="T8" fmla="*/ 3537 w 152400"/>
              <a:gd name="T9" fmla="*/ 103779 h 153035"/>
              <a:gd name="T10" fmla="*/ 26974 w 152400"/>
              <a:gd name="T11" fmla="*/ 135872 h 153035"/>
              <a:gd name="T12" fmla="*/ 66706 w 152400"/>
              <a:gd name="T13" fmla="*/ 152462 h 153035"/>
              <a:gd name="T14" fmla="*/ 82918 w 152400"/>
              <a:gd name="T15" fmla="*/ 153578 h 153035"/>
              <a:gd name="T16" fmla="*/ 96924 w 152400"/>
              <a:gd name="T17" fmla="*/ 150854 h 153035"/>
              <a:gd name="T18" fmla="*/ 131777 w 152400"/>
              <a:gd name="T19" fmla="*/ 129010 h 153035"/>
              <a:gd name="T20" fmla="*/ 150399 w 152400"/>
              <a:gd name="T21" fmla="*/ 91680 h 153035"/>
              <a:gd name="T22" fmla="*/ 151780 w 152400"/>
              <a:gd name="T23" fmla="*/ 76910 h 153035"/>
              <a:gd name="T24" fmla="*/ 150910 w 152400"/>
              <a:gd name="T25" fmla="*/ 65336 h 153035"/>
              <a:gd name="T26" fmla="*/ 134175 w 152400"/>
              <a:gd name="T27" fmla="*/ 28370 h 153035"/>
              <a:gd name="T28" fmla="*/ 100078 w 152400"/>
              <a:gd name="T29" fmla="*/ 4945 h 153035"/>
              <a:gd name="T30" fmla="*/ 70256 w 152400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2400" h="153035">
                <a:moveTo>
                  <a:pt x="70256" y="0"/>
                </a:moveTo>
                <a:lnTo>
                  <a:pt x="33841" y="12593"/>
                </a:lnTo>
                <a:lnTo>
                  <a:pt x="8740" y="43463"/>
                </a:lnTo>
                <a:lnTo>
                  <a:pt x="0" y="90045"/>
                </a:lnTo>
                <a:lnTo>
                  <a:pt x="3537" y="103137"/>
                </a:lnTo>
                <a:lnTo>
                  <a:pt x="26974" y="135031"/>
                </a:lnTo>
                <a:lnTo>
                  <a:pt x="66706" y="151518"/>
                </a:lnTo>
                <a:lnTo>
                  <a:pt x="82918" y="152628"/>
                </a:lnTo>
                <a:lnTo>
                  <a:pt x="96924" y="149920"/>
                </a:lnTo>
                <a:lnTo>
                  <a:pt x="131777" y="128212"/>
                </a:lnTo>
                <a:lnTo>
                  <a:pt x="150399" y="91113"/>
                </a:lnTo>
                <a:lnTo>
                  <a:pt x="151780" y="76434"/>
                </a:lnTo>
                <a:lnTo>
                  <a:pt x="150910" y="64932"/>
                </a:lnTo>
                <a:lnTo>
                  <a:pt x="134175" y="28194"/>
                </a:lnTo>
                <a:lnTo>
                  <a:pt x="100078" y="4914"/>
                </a:lnTo>
                <a:lnTo>
                  <a:pt x="70256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42" name="object 30"/>
          <p:cNvSpPr>
            <a:spLocks/>
          </p:cNvSpPr>
          <p:nvPr/>
        </p:nvSpPr>
        <p:spPr bwMode="auto">
          <a:xfrm>
            <a:off x="7686675" y="2135188"/>
            <a:ext cx="484188" cy="781050"/>
          </a:xfrm>
          <a:custGeom>
            <a:avLst/>
            <a:gdLst>
              <a:gd name="T0" fmla="*/ 130853 w 483870"/>
              <a:gd name="T1" fmla="*/ 467390 h 781050"/>
              <a:gd name="T2" fmla="*/ 155632 w 483870"/>
              <a:gd name="T3" fmla="*/ 771913 h 781050"/>
              <a:gd name="T4" fmla="*/ 216194 w 483870"/>
              <a:gd name="T5" fmla="*/ 778914 h 781050"/>
              <a:gd name="T6" fmla="*/ 229956 w 483870"/>
              <a:gd name="T7" fmla="*/ 765940 h 781050"/>
              <a:gd name="T8" fmla="*/ 230350 w 483870"/>
              <a:gd name="T9" fmla="*/ 730311 h 781050"/>
              <a:gd name="T10" fmla="*/ 348989 w 483870"/>
              <a:gd name="T11" fmla="*/ 467390 h 781050"/>
              <a:gd name="T12" fmla="*/ 249523 w 483870"/>
              <a:gd name="T13" fmla="*/ 730311 h 781050"/>
              <a:gd name="T14" fmla="*/ 321800 w 483870"/>
              <a:gd name="T15" fmla="*/ 780466 h 781050"/>
              <a:gd name="T16" fmla="*/ 346169 w 483870"/>
              <a:gd name="T17" fmla="*/ 774774 h 781050"/>
              <a:gd name="T18" fmla="*/ 350688 w 483870"/>
              <a:gd name="T19" fmla="*/ 752860 h 781050"/>
              <a:gd name="T20" fmla="*/ 348989 w 483870"/>
              <a:gd name="T21" fmla="*/ 467390 h 781050"/>
              <a:gd name="T22" fmla="*/ 158896 w 483870"/>
              <a:gd name="T23" fmla="*/ 104799 h 781050"/>
              <a:gd name="T24" fmla="*/ 156869 w 483870"/>
              <a:gd name="T25" fmla="*/ 131927 h 781050"/>
              <a:gd name="T26" fmla="*/ 423257 w 483870"/>
              <a:gd name="T27" fmla="*/ 467390 h 781050"/>
              <a:gd name="T28" fmla="*/ 320990 w 483870"/>
              <a:gd name="T29" fmla="*/ 123397 h 781050"/>
              <a:gd name="T30" fmla="*/ 329340 w 483870"/>
              <a:gd name="T31" fmla="*/ 104799 h 781050"/>
              <a:gd name="T32" fmla="*/ 140105 w 483870"/>
              <a:gd name="T33" fmla="*/ 102 h 781050"/>
              <a:gd name="T34" fmla="*/ 72933 w 483870"/>
              <a:gd name="T35" fmla="*/ 64448 h 781050"/>
              <a:gd name="T36" fmla="*/ 39538 w 483870"/>
              <a:gd name="T37" fmla="*/ 166201 h 781050"/>
              <a:gd name="T38" fmla="*/ 0 w 483870"/>
              <a:gd name="T39" fmla="*/ 300040 h 781050"/>
              <a:gd name="T40" fmla="*/ 30738 w 483870"/>
              <a:gd name="T41" fmla="*/ 345695 h 781050"/>
              <a:gd name="T42" fmla="*/ 59322 w 483870"/>
              <a:gd name="T43" fmla="*/ 344818 h 781050"/>
              <a:gd name="T44" fmla="*/ 71896 w 483870"/>
              <a:gd name="T45" fmla="*/ 317276 h 781050"/>
              <a:gd name="T46" fmla="*/ 133396 w 483870"/>
              <a:gd name="T47" fmla="*/ 114284 h 781050"/>
              <a:gd name="T48" fmla="*/ 158896 w 483870"/>
              <a:gd name="T49" fmla="*/ 104799 h 781050"/>
              <a:gd name="T50" fmla="*/ 334180 w 483870"/>
              <a:gd name="T51" fmla="*/ 100814 h 781050"/>
              <a:gd name="T52" fmla="*/ 403371 w 483870"/>
              <a:gd name="T53" fmla="*/ 56062 h 781050"/>
              <a:gd name="T54" fmla="*/ 365499 w 483870"/>
              <a:gd name="T55" fmla="*/ 880 h 781050"/>
              <a:gd name="T56" fmla="*/ 417676 w 483870"/>
              <a:gd name="T57" fmla="*/ 100814 h 781050"/>
              <a:gd name="T58" fmla="*/ 342155 w 483870"/>
              <a:gd name="T59" fmla="*/ 103307 h 781050"/>
              <a:gd name="T60" fmla="*/ 407178 w 483870"/>
              <a:gd name="T61" fmla="*/ 317423 h 781050"/>
              <a:gd name="T62" fmla="*/ 466134 w 483870"/>
              <a:gd name="T63" fmla="*/ 339541 h 781050"/>
              <a:gd name="T64" fmla="*/ 482226 w 483870"/>
              <a:gd name="T65" fmla="*/ 328998 h 781050"/>
              <a:gd name="T66" fmla="*/ 481625 w 483870"/>
              <a:gd name="T67" fmla="*/ 306276 h 781050"/>
              <a:gd name="T68" fmla="*/ 417676 w 483870"/>
              <a:gd name="T69" fmla="*/ 100814 h 78105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483870" h="781050">
                <a:moveTo>
                  <a:pt x="230193" y="467390"/>
                </a:moveTo>
                <a:lnTo>
                  <a:pt x="130767" y="467390"/>
                </a:lnTo>
                <a:lnTo>
                  <a:pt x="130745" y="734142"/>
                </a:lnTo>
                <a:lnTo>
                  <a:pt x="155530" y="771913"/>
                </a:lnTo>
                <a:lnTo>
                  <a:pt x="200492" y="780466"/>
                </a:lnTo>
                <a:lnTo>
                  <a:pt x="216052" y="778914"/>
                </a:lnTo>
                <a:lnTo>
                  <a:pt x="225335" y="774556"/>
                </a:lnTo>
                <a:lnTo>
                  <a:pt x="229805" y="765940"/>
                </a:lnTo>
                <a:lnTo>
                  <a:pt x="230934" y="751614"/>
                </a:lnTo>
                <a:lnTo>
                  <a:pt x="230199" y="730311"/>
                </a:lnTo>
                <a:lnTo>
                  <a:pt x="230193" y="467390"/>
                </a:lnTo>
                <a:close/>
              </a:path>
              <a:path w="483870" h="781050">
                <a:moveTo>
                  <a:pt x="348760" y="467390"/>
                </a:moveTo>
                <a:lnTo>
                  <a:pt x="249365" y="467390"/>
                </a:lnTo>
                <a:lnTo>
                  <a:pt x="249359" y="730311"/>
                </a:lnTo>
                <a:lnTo>
                  <a:pt x="275795" y="771185"/>
                </a:lnTo>
                <a:lnTo>
                  <a:pt x="321589" y="780466"/>
                </a:lnTo>
                <a:lnTo>
                  <a:pt x="336942" y="778961"/>
                </a:lnTo>
                <a:lnTo>
                  <a:pt x="345942" y="774774"/>
                </a:lnTo>
                <a:lnTo>
                  <a:pt x="349983" y="766532"/>
                </a:lnTo>
                <a:lnTo>
                  <a:pt x="350458" y="752860"/>
                </a:lnTo>
                <a:lnTo>
                  <a:pt x="348760" y="732383"/>
                </a:lnTo>
                <a:lnTo>
                  <a:pt x="348760" y="467390"/>
                </a:lnTo>
                <a:close/>
              </a:path>
              <a:path w="483870" h="781050">
                <a:moveTo>
                  <a:pt x="329124" y="104799"/>
                </a:moveTo>
                <a:lnTo>
                  <a:pt x="158792" y="104799"/>
                </a:lnTo>
                <a:lnTo>
                  <a:pt x="161188" y="112377"/>
                </a:lnTo>
                <a:lnTo>
                  <a:pt x="156766" y="131927"/>
                </a:lnTo>
                <a:lnTo>
                  <a:pt x="55817" y="467390"/>
                </a:lnTo>
                <a:lnTo>
                  <a:pt x="422979" y="467390"/>
                </a:lnTo>
                <a:lnTo>
                  <a:pt x="321880" y="131687"/>
                </a:lnTo>
                <a:lnTo>
                  <a:pt x="320779" y="123397"/>
                </a:lnTo>
                <a:lnTo>
                  <a:pt x="322778" y="110026"/>
                </a:lnTo>
                <a:lnTo>
                  <a:pt x="329124" y="104799"/>
                </a:lnTo>
                <a:close/>
              </a:path>
              <a:path w="483870" h="781050">
                <a:moveTo>
                  <a:pt x="351083" y="0"/>
                </a:moveTo>
                <a:lnTo>
                  <a:pt x="140013" y="102"/>
                </a:lnTo>
                <a:lnTo>
                  <a:pt x="93805" y="24921"/>
                </a:lnTo>
                <a:lnTo>
                  <a:pt x="72885" y="64448"/>
                </a:lnTo>
                <a:lnTo>
                  <a:pt x="58646" y="107030"/>
                </a:lnTo>
                <a:lnTo>
                  <a:pt x="39512" y="166201"/>
                </a:lnTo>
                <a:lnTo>
                  <a:pt x="1405" y="285411"/>
                </a:lnTo>
                <a:lnTo>
                  <a:pt x="0" y="300040"/>
                </a:lnTo>
                <a:lnTo>
                  <a:pt x="1192" y="312368"/>
                </a:lnTo>
                <a:lnTo>
                  <a:pt x="30718" y="345695"/>
                </a:lnTo>
                <a:lnTo>
                  <a:pt x="52887" y="349511"/>
                </a:lnTo>
                <a:lnTo>
                  <a:pt x="59283" y="344818"/>
                </a:lnTo>
                <a:lnTo>
                  <a:pt x="64994" y="334403"/>
                </a:lnTo>
                <a:lnTo>
                  <a:pt x="71849" y="317276"/>
                </a:lnTo>
                <a:lnTo>
                  <a:pt x="130770" y="119663"/>
                </a:lnTo>
                <a:lnTo>
                  <a:pt x="133308" y="114284"/>
                </a:lnTo>
                <a:lnTo>
                  <a:pt x="141963" y="105966"/>
                </a:lnTo>
                <a:lnTo>
                  <a:pt x="158792" y="104799"/>
                </a:lnTo>
                <a:lnTo>
                  <a:pt x="329124" y="104799"/>
                </a:lnTo>
                <a:lnTo>
                  <a:pt x="333961" y="100814"/>
                </a:lnTo>
                <a:lnTo>
                  <a:pt x="417402" y="100814"/>
                </a:lnTo>
                <a:lnTo>
                  <a:pt x="403106" y="56062"/>
                </a:lnTo>
                <a:lnTo>
                  <a:pt x="389404" y="18415"/>
                </a:lnTo>
                <a:lnTo>
                  <a:pt x="365259" y="880"/>
                </a:lnTo>
                <a:lnTo>
                  <a:pt x="351083" y="0"/>
                </a:lnTo>
                <a:close/>
              </a:path>
              <a:path w="483870" h="781050">
                <a:moveTo>
                  <a:pt x="417402" y="100814"/>
                </a:moveTo>
                <a:lnTo>
                  <a:pt x="333961" y="100814"/>
                </a:lnTo>
                <a:lnTo>
                  <a:pt x="341930" y="103307"/>
                </a:lnTo>
                <a:lnTo>
                  <a:pt x="347236" y="119674"/>
                </a:lnTo>
                <a:lnTo>
                  <a:pt x="406911" y="317423"/>
                </a:lnTo>
                <a:lnTo>
                  <a:pt x="446415" y="343171"/>
                </a:lnTo>
                <a:lnTo>
                  <a:pt x="465828" y="339541"/>
                </a:lnTo>
                <a:lnTo>
                  <a:pt x="476304" y="334886"/>
                </a:lnTo>
                <a:lnTo>
                  <a:pt x="481909" y="328998"/>
                </a:lnTo>
                <a:lnTo>
                  <a:pt x="483344" y="320065"/>
                </a:lnTo>
                <a:lnTo>
                  <a:pt x="481309" y="306276"/>
                </a:lnTo>
                <a:lnTo>
                  <a:pt x="476502" y="285821"/>
                </a:lnTo>
                <a:lnTo>
                  <a:pt x="417402" y="100814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43" name="object 31"/>
          <p:cNvSpPr>
            <a:spLocks/>
          </p:cNvSpPr>
          <p:nvPr/>
        </p:nvSpPr>
        <p:spPr bwMode="auto">
          <a:xfrm>
            <a:off x="1114425" y="3059113"/>
            <a:ext cx="150813" cy="153987"/>
          </a:xfrm>
          <a:custGeom>
            <a:avLst/>
            <a:gdLst>
              <a:gd name="T0" fmla="*/ 69834 w 151765"/>
              <a:gd name="T1" fmla="*/ 0 h 153035"/>
              <a:gd name="T2" fmla="*/ 33917 w 151765"/>
              <a:gd name="T3" fmla="*/ 12707 h 153035"/>
              <a:gd name="T4" fmla="*/ 8818 w 151765"/>
              <a:gd name="T5" fmla="*/ 43791 h 153035"/>
              <a:gd name="T6" fmla="*/ 0 w 151765"/>
              <a:gd name="T7" fmla="*/ 90625 h 153035"/>
              <a:gd name="T8" fmla="*/ 3580 w 151765"/>
              <a:gd name="T9" fmla="*/ 103795 h 153035"/>
              <a:gd name="T10" fmla="*/ 27102 w 151765"/>
              <a:gd name="T11" fmla="*/ 135875 h 153035"/>
              <a:gd name="T12" fmla="*/ 66484 w 151765"/>
              <a:gd name="T13" fmla="*/ 152458 h 153035"/>
              <a:gd name="T14" fmla="*/ 82401 w 151765"/>
              <a:gd name="T15" fmla="*/ 153572 h 153035"/>
              <a:gd name="T16" fmla="*/ 96332 w 151765"/>
              <a:gd name="T17" fmla="*/ 150846 h 153035"/>
              <a:gd name="T18" fmla="*/ 130968 w 151765"/>
              <a:gd name="T19" fmla="*/ 129001 h 153035"/>
              <a:gd name="T20" fmla="*/ 149455 w 151765"/>
              <a:gd name="T21" fmla="*/ 91675 h 153035"/>
              <a:gd name="T22" fmla="*/ 150824 w 151765"/>
              <a:gd name="T23" fmla="*/ 76906 h 153035"/>
              <a:gd name="T24" fmla="*/ 149963 w 151765"/>
              <a:gd name="T25" fmla="*/ 65369 h 153035"/>
              <a:gd name="T26" fmla="*/ 133354 w 151765"/>
              <a:gd name="T27" fmla="*/ 28412 h 153035"/>
              <a:gd name="T28" fmla="*/ 99482 w 151765"/>
              <a:gd name="T29" fmla="*/ 4956 h 153035"/>
              <a:gd name="T30" fmla="*/ 69834 w 151765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1765" h="153035">
                <a:moveTo>
                  <a:pt x="70275" y="0"/>
                </a:moveTo>
                <a:lnTo>
                  <a:pt x="34131" y="12628"/>
                </a:lnTo>
                <a:lnTo>
                  <a:pt x="8874" y="43520"/>
                </a:lnTo>
                <a:lnTo>
                  <a:pt x="0" y="90065"/>
                </a:lnTo>
                <a:lnTo>
                  <a:pt x="3603" y="103153"/>
                </a:lnTo>
                <a:lnTo>
                  <a:pt x="27273" y="135035"/>
                </a:lnTo>
                <a:lnTo>
                  <a:pt x="66904" y="151515"/>
                </a:lnTo>
                <a:lnTo>
                  <a:pt x="82921" y="152623"/>
                </a:lnTo>
                <a:lnTo>
                  <a:pt x="96940" y="149913"/>
                </a:lnTo>
                <a:lnTo>
                  <a:pt x="131795" y="128203"/>
                </a:lnTo>
                <a:lnTo>
                  <a:pt x="150398" y="91108"/>
                </a:lnTo>
                <a:lnTo>
                  <a:pt x="151776" y="76431"/>
                </a:lnTo>
                <a:lnTo>
                  <a:pt x="150910" y="64965"/>
                </a:lnTo>
                <a:lnTo>
                  <a:pt x="134196" y="28236"/>
                </a:lnTo>
                <a:lnTo>
                  <a:pt x="100110" y="4925"/>
                </a:lnTo>
                <a:lnTo>
                  <a:pt x="70275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44" name="object 32"/>
          <p:cNvSpPr>
            <a:spLocks/>
          </p:cNvSpPr>
          <p:nvPr/>
        </p:nvSpPr>
        <p:spPr bwMode="auto">
          <a:xfrm>
            <a:off x="1004888" y="3222625"/>
            <a:ext cx="381000" cy="781050"/>
          </a:xfrm>
          <a:custGeom>
            <a:avLst/>
            <a:gdLst>
              <a:gd name="T0" fmla="*/ 297855 w 381634"/>
              <a:gd name="T1" fmla="*/ 358367 h 780414"/>
              <a:gd name="T2" fmla="*/ 199352 w 381634"/>
              <a:gd name="T3" fmla="*/ 358367 h 780414"/>
              <a:gd name="T4" fmla="*/ 199338 w 381634"/>
              <a:gd name="T5" fmla="*/ 730566 h 780414"/>
              <a:gd name="T6" fmla="*/ 226278 w 381634"/>
              <a:gd name="T7" fmla="*/ 771548 h 780414"/>
              <a:gd name="T8" fmla="*/ 272120 w 381634"/>
              <a:gd name="T9" fmla="*/ 780515 h 780414"/>
              <a:gd name="T10" fmla="*/ 287094 w 381634"/>
              <a:gd name="T11" fmla="*/ 778962 h 780414"/>
              <a:gd name="T12" fmla="*/ 295819 w 381634"/>
              <a:gd name="T13" fmla="*/ 774729 h 780414"/>
              <a:gd name="T14" fmla="*/ 299626 w 381634"/>
              <a:gd name="T15" fmla="*/ 766470 h 780414"/>
              <a:gd name="T16" fmla="*/ 299858 w 381634"/>
              <a:gd name="T17" fmla="*/ 752842 h 780414"/>
              <a:gd name="T18" fmla="*/ 297855 w 381634"/>
              <a:gd name="T19" fmla="*/ 732496 h 780414"/>
              <a:gd name="T20" fmla="*/ 297855 w 381634"/>
              <a:gd name="T21" fmla="*/ 358367 h 780414"/>
              <a:gd name="T22" fmla="*/ 297855 w 381634"/>
              <a:gd name="T23" fmla="*/ 135376 h 780414"/>
              <a:gd name="T24" fmla="*/ 80988 w 381634"/>
              <a:gd name="T25" fmla="*/ 135376 h 780414"/>
              <a:gd name="T26" fmla="*/ 80963 w 381634"/>
              <a:gd name="T27" fmla="*/ 732870 h 780414"/>
              <a:gd name="T28" fmla="*/ 106517 w 381634"/>
              <a:gd name="T29" fmla="*/ 771944 h 780414"/>
              <a:gd name="T30" fmla="*/ 151972 w 381634"/>
              <a:gd name="T31" fmla="*/ 780515 h 780414"/>
              <a:gd name="T32" fmla="*/ 167160 w 381634"/>
              <a:gd name="T33" fmla="*/ 778907 h 780414"/>
              <a:gd name="T34" fmla="*/ 176164 w 381634"/>
              <a:gd name="T35" fmla="*/ 774490 h 780414"/>
              <a:gd name="T36" fmla="*/ 180403 w 381634"/>
              <a:gd name="T37" fmla="*/ 765840 h 780414"/>
              <a:gd name="T38" fmla="*/ 181292 w 381634"/>
              <a:gd name="T39" fmla="*/ 751534 h 780414"/>
              <a:gd name="T40" fmla="*/ 180272 w 381634"/>
              <a:gd name="T41" fmla="*/ 730566 h 780414"/>
              <a:gd name="T42" fmla="*/ 180252 w 381634"/>
              <a:gd name="T43" fmla="*/ 358367 h 780414"/>
              <a:gd name="T44" fmla="*/ 297855 w 381634"/>
              <a:gd name="T45" fmla="*/ 358367 h 780414"/>
              <a:gd name="T46" fmla="*/ 297855 w 381634"/>
              <a:gd name="T47" fmla="*/ 135376 h 780414"/>
              <a:gd name="T48" fmla="*/ 379484 w 381634"/>
              <a:gd name="T49" fmla="*/ 135376 h 780414"/>
              <a:gd name="T50" fmla="*/ 319229 w 381634"/>
              <a:gd name="T51" fmla="*/ 135376 h 780414"/>
              <a:gd name="T52" fmla="*/ 319703 w 381634"/>
              <a:gd name="T53" fmla="*/ 328267 h 780414"/>
              <a:gd name="T54" fmla="*/ 322896 w 381634"/>
              <a:gd name="T55" fmla="*/ 336493 h 780414"/>
              <a:gd name="T56" fmla="*/ 330726 w 381634"/>
              <a:gd name="T57" fmla="*/ 347254 h 780414"/>
              <a:gd name="T58" fmla="*/ 345062 w 381634"/>
              <a:gd name="T59" fmla="*/ 356562 h 780414"/>
              <a:gd name="T60" fmla="*/ 367770 w 381634"/>
              <a:gd name="T61" fmla="*/ 360430 h 780414"/>
              <a:gd name="T62" fmla="*/ 377908 w 381634"/>
              <a:gd name="T63" fmla="*/ 357120 h 780414"/>
              <a:gd name="T64" fmla="*/ 380857 w 381634"/>
              <a:gd name="T65" fmla="*/ 346794 h 780414"/>
              <a:gd name="T66" fmla="*/ 379564 w 381634"/>
              <a:gd name="T67" fmla="*/ 325452 h 780414"/>
              <a:gd name="T68" fmla="*/ 379484 w 381634"/>
              <a:gd name="T69" fmla="*/ 135376 h 780414"/>
              <a:gd name="T70" fmla="*/ 69510 w 381634"/>
              <a:gd name="T71" fmla="*/ 1141 h 780414"/>
              <a:gd name="T72" fmla="*/ 17740 w 381634"/>
              <a:gd name="T73" fmla="*/ 15947 h 780414"/>
              <a:gd name="T74" fmla="*/ 40 w 381634"/>
              <a:gd name="T75" fmla="*/ 64758 h 780414"/>
              <a:gd name="T76" fmla="*/ 0 w 381634"/>
              <a:gd name="T77" fmla="*/ 327404 h 780414"/>
              <a:gd name="T78" fmla="*/ 1164 w 381634"/>
              <a:gd name="T79" fmla="*/ 335715 h 780414"/>
              <a:gd name="T80" fmla="*/ 6442 w 381634"/>
              <a:gd name="T81" fmla="*/ 346768 h 780414"/>
              <a:gd name="T82" fmla="*/ 18808 w 381634"/>
              <a:gd name="T83" fmla="*/ 356376 h 780414"/>
              <a:gd name="T84" fmla="*/ 41233 w 381634"/>
              <a:gd name="T85" fmla="*/ 360355 h 780414"/>
              <a:gd name="T86" fmla="*/ 51505 w 381634"/>
              <a:gd name="T87" fmla="*/ 356916 h 780414"/>
              <a:gd name="T88" fmla="*/ 56672 w 381634"/>
              <a:gd name="T89" fmla="*/ 346737 h 780414"/>
              <a:gd name="T90" fmla="*/ 60376 w 381634"/>
              <a:gd name="T91" fmla="*/ 326154 h 780414"/>
              <a:gd name="T92" fmla="*/ 60376 w 381634"/>
              <a:gd name="T93" fmla="*/ 135376 h 780414"/>
              <a:gd name="T94" fmla="*/ 379484 w 381634"/>
              <a:gd name="T95" fmla="*/ 135376 h 780414"/>
              <a:gd name="T96" fmla="*/ 379452 w 381634"/>
              <a:gd name="T97" fmla="*/ 58546 h 780414"/>
              <a:gd name="T98" fmla="*/ 359053 w 381634"/>
              <a:gd name="T99" fmla="*/ 14543 h 780414"/>
              <a:gd name="T100" fmla="*/ 338928 w 381634"/>
              <a:gd name="T101" fmla="*/ 1186 h 780414"/>
              <a:gd name="T102" fmla="*/ 309302 w 381634"/>
              <a:gd name="T103" fmla="*/ 1186 h 780414"/>
              <a:gd name="T104" fmla="*/ 69510 w 381634"/>
              <a:gd name="T105" fmla="*/ 1141 h 780414"/>
              <a:gd name="T106" fmla="*/ 327495 w 381634"/>
              <a:gd name="T107" fmla="*/ 0 h 780414"/>
              <a:gd name="T108" fmla="*/ 309302 w 381634"/>
              <a:gd name="T109" fmla="*/ 1186 h 780414"/>
              <a:gd name="T110" fmla="*/ 338928 w 381634"/>
              <a:gd name="T111" fmla="*/ 1186 h 780414"/>
              <a:gd name="T112" fmla="*/ 338299 w 381634"/>
              <a:gd name="T113" fmla="*/ 885 h 780414"/>
              <a:gd name="T114" fmla="*/ 327495 w 381634"/>
              <a:gd name="T115" fmla="*/ 0 h 7804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381634" h="780414">
                <a:moveTo>
                  <a:pt x="298351" y="358075"/>
                </a:moveTo>
                <a:lnTo>
                  <a:pt x="199684" y="358075"/>
                </a:lnTo>
                <a:lnTo>
                  <a:pt x="199670" y="729971"/>
                </a:lnTo>
                <a:lnTo>
                  <a:pt x="226655" y="770920"/>
                </a:lnTo>
                <a:lnTo>
                  <a:pt x="272573" y="779879"/>
                </a:lnTo>
                <a:lnTo>
                  <a:pt x="287572" y="778328"/>
                </a:lnTo>
                <a:lnTo>
                  <a:pt x="296311" y="774098"/>
                </a:lnTo>
                <a:lnTo>
                  <a:pt x="300125" y="765846"/>
                </a:lnTo>
                <a:lnTo>
                  <a:pt x="300357" y="752229"/>
                </a:lnTo>
                <a:lnTo>
                  <a:pt x="298351" y="731900"/>
                </a:lnTo>
                <a:lnTo>
                  <a:pt x="298351" y="358075"/>
                </a:lnTo>
                <a:close/>
              </a:path>
              <a:path w="381634" h="780414">
                <a:moveTo>
                  <a:pt x="298351" y="135266"/>
                </a:moveTo>
                <a:lnTo>
                  <a:pt x="81123" y="135266"/>
                </a:lnTo>
                <a:lnTo>
                  <a:pt x="81098" y="732273"/>
                </a:lnTo>
                <a:lnTo>
                  <a:pt x="106694" y="771315"/>
                </a:lnTo>
                <a:lnTo>
                  <a:pt x="152225" y="779879"/>
                </a:lnTo>
                <a:lnTo>
                  <a:pt x="167438" y="778273"/>
                </a:lnTo>
                <a:lnTo>
                  <a:pt x="176457" y="773859"/>
                </a:lnTo>
                <a:lnTo>
                  <a:pt x="180703" y="765216"/>
                </a:lnTo>
                <a:lnTo>
                  <a:pt x="181594" y="750922"/>
                </a:lnTo>
                <a:lnTo>
                  <a:pt x="180572" y="729971"/>
                </a:lnTo>
                <a:lnTo>
                  <a:pt x="180552" y="358075"/>
                </a:lnTo>
                <a:lnTo>
                  <a:pt x="298351" y="358075"/>
                </a:lnTo>
                <a:lnTo>
                  <a:pt x="298351" y="135266"/>
                </a:lnTo>
                <a:close/>
              </a:path>
              <a:path w="381634" h="780414">
                <a:moveTo>
                  <a:pt x="380115" y="135266"/>
                </a:moveTo>
                <a:lnTo>
                  <a:pt x="319760" y="135266"/>
                </a:lnTo>
                <a:lnTo>
                  <a:pt x="320235" y="328000"/>
                </a:lnTo>
                <a:lnTo>
                  <a:pt x="323433" y="336219"/>
                </a:lnTo>
                <a:lnTo>
                  <a:pt x="331276" y="346971"/>
                </a:lnTo>
                <a:lnTo>
                  <a:pt x="345636" y="356272"/>
                </a:lnTo>
                <a:lnTo>
                  <a:pt x="368382" y="360137"/>
                </a:lnTo>
                <a:lnTo>
                  <a:pt x="378537" y="356829"/>
                </a:lnTo>
                <a:lnTo>
                  <a:pt x="381491" y="346512"/>
                </a:lnTo>
                <a:lnTo>
                  <a:pt x="380196" y="325187"/>
                </a:lnTo>
                <a:lnTo>
                  <a:pt x="380115" y="135266"/>
                </a:lnTo>
                <a:close/>
              </a:path>
              <a:path w="381634" h="780414">
                <a:moveTo>
                  <a:pt x="69626" y="1140"/>
                </a:moveTo>
                <a:lnTo>
                  <a:pt x="17770" y="15934"/>
                </a:lnTo>
                <a:lnTo>
                  <a:pt x="40" y="64705"/>
                </a:lnTo>
                <a:lnTo>
                  <a:pt x="0" y="327137"/>
                </a:lnTo>
                <a:lnTo>
                  <a:pt x="1166" y="335442"/>
                </a:lnTo>
                <a:lnTo>
                  <a:pt x="6453" y="346486"/>
                </a:lnTo>
                <a:lnTo>
                  <a:pt x="18839" y="356086"/>
                </a:lnTo>
                <a:lnTo>
                  <a:pt x="41302" y="360062"/>
                </a:lnTo>
                <a:lnTo>
                  <a:pt x="51591" y="356625"/>
                </a:lnTo>
                <a:lnTo>
                  <a:pt x="56766" y="346455"/>
                </a:lnTo>
                <a:lnTo>
                  <a:pt x="60476" y="325888"/>
                </a:lnTo>
                <a:lnTo>
                  <a:pt x="60476" y="135266"/>
                </a:lnTo>
                <a:lnTo>
                  <a:pt x="380115" y="135266"/>
                </a:lnTo>
                <a:lnTo>
                  <a:pt x="380083" y="58498"/>
                </a:lnTo>
                <a:lnTo>
                  <a:pt x="359650" y="14531"/>
                </a:lnTo>
                <a:lnTo>
                  <a:pt x="339492" y="1185"/>
                </a:lnTo>
                <a:lnTo>
                  <a:pt x="309817" y="1185"/>
                </a:lnTo>
                <a:lnTo>
                  <a:pt x="69626" y="1140"/>
                </a:lnTo>
                <a:close/>
              </a:path>
              <a:path w="381634" h="780414">
                <a:moveTo>
                  <a:pt x="328040" y="0"/>
                </a:moveTo>
                <a:lnTo>
                  <a:pt x="309817" y="1185"/>
                </a:lnTo>
                <a:lnTo>
                  <a:pt x="339492" y="1185"/>
                </a:lnTo>
                <a:lnTo>
                  <a:pt x="338862" y="884"/>
                </a:lnTo>
                <a:lnTo>
                  <a:pt x="328040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45" name="object 33"/>
          <p:cNvSpPr>
            <a:spLocks/>
          </p:cNvSpPr>
          <p:nvPr/>
        </p:nvSpPr>
        <p:spPr bwMode="auto">
          <a:xfrm>
            <a:off x="1633538" y="3059113"/>
            <a:ext cx="153987" cy="152400"/>
          </a:xfrm>
          <a:custGeom>
            <a:avLst/>
            <a:gdLst>
              <a:gd name="T0" fmla="*/ 68513 w 154305"/>
              <a:gd name="T1" fmla="*/ 0 h 152400"/>
              <a:gd name="T2" fmla="*/ 29844 w 154305"/>
              <a:gd name="T3" fmla="*/ 15633 h 152400"/>
              <a:gd name="T4" fmla="*/ 5268 w 154305"/>
              <a:gd name="T5" fmla="*/ 48414 h 152400"/>
              <a:gd name="T6" fmla="*/ 0 w 154305"/>
              <a:gd name="T7" fmla="*/ 76427 h 152400"/>
              <a:gd name="T8" fmla="*/ 1293 w 154305"/>
              <a:gd name="T9" fmla="*/ 90299 h 152400"/>
              <a:gd name="T10" fmla="*/ 18854 w 154305"/>
              <a:gd name="T11" fmla="*/ 125787 h 152400"/>
              <a:gd name="T12" fmla="*/ 53782 w 154305"/>
              <a:gd name="T13" fmla="*/ 147817 h 152400"/>
              <a:gd name="T14" fmla="*/ 84714 w 154305"/>
              <a:gd name="T15" fmla="*/ 152319 h 152400"/>
              <a:gd name="T16" fmla="*/ 98702 w 154305"/>
              <a:gd name="T17" fmla="*/ 149610 h 152400"/>
              <a:gd name="T18" fmla="*/ 133484 w 154305"/>
              <a:gd name="T19" fmla="*/ 127901 h 152400"/>
              <a:gd name="T20" fmla="*/ 152050 w 154305"/>
              <a:gd name="T21" fmla="*/ 90804 h 152400"/>
              <a:gd name="T22" fmla="*/ 153424 w 154305"/>
              <a:gd name="T23" fmla="*/ 75576 h 152400"/>
              <a:gd name="T24" fmla="*/ 152091 w 154305"/>
              <a:gd name="T25" fmla="*/ 61948 h 152400"/>
              <a:gd name="T26" fmla="*/ 134466 w 154305"/>
              <a:gd name="T27" fmla="*/ 26687 h 152400"/>
              <a:gd name="T28" fmla="*/ 99497 w 154305"/>
              <a:gd name="T29" fmla="*/ 4527 h 152400"/>
              <a:gd name="T30" fmla="*/ 68513 w 154305"/>
              <a:gd name="T31" fmla="*/ 0 h 15240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4305" h="152400">
                <a:moveTo>
                  <a:pt x="68654" y="0"/>
                </a:moveTo>
                <a:lnTo>
                  <a:pt x="29906" y="15633"/>
                </a:lnTo>
                <a:lnTo>
                  <a:pt x="5279" y="48414"/>
                </a:lnTo>
                <a:lnTo>
                  <a:pt x="0" y="76427"/>
                </a:lnTo>
                <a:lnTo>
                  <a:pt x="1296" y="90299"/>
                </a:lnTo>
                <a:lnTo>
                  <a:pt x="18893" y="125787"/>
                </a:lnTo>
                <a:lnTo>
                  <a:pt x="53893" y="147817"/>
                </a:lnTo>
                <a:lnTo>
                  <a:pt x="84889" y="152319"/>
                </a:lnTo>
                <a:lnTo>
                  <a:pt x="98906" y="149610"/>
                </a:lnTo>
                <a:lnTo>
                  <a:pt x="133760" y="127901"/>
                </a:lnTo>
                <a:lnTo>
                  <a:pt x="152364" y="90804"/>
                </a:lnTo>
                <a:lnTo>
                  <a:pt x="153741" y="75576"/>
                </a:lnTo>
                <a:lnTo>
                  <a:pt x="152405" y="61948"/>
                </a:lnTo>
                <a:lnTo>
                  <a:pt x="134744" y="26687"/>
                </a:lnTo>
                <a:lnTo>
                  <a:pt x="99702" y="4527"/>
                </a:lnTo>
                <a:lnTo>
                  <a:pt x="68654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46" name="object 34"/>
          <p:cNvSpPr>
            <a:spLocks/>
          </p:cNvSpPr>
          <p:nvPr/>
        </p:nvSpPr>
        <p:spPr bwMode="auto">
          <a:xfrm>
            <a:off x="1471613" y="3222625"/>
            <a:ext cx="482600" cy="779463"/>
          </a:xfrm>
          <a:custGeom>
            <a:avLst/>
            <a:gdLst>
              <a:gd name="T0" fmla="*/ 248676 w 483869"/>
              <a:gd name="T1" fmla="*/ 466835 h 780414"/>
              <a:gd name="T2" fmla="*/ 275083 w 483869"/>
              <a:gd name="T3" fmla="*/ 770366 h 780414"/>
              <a:gd name="T4" fmla="*/ 335994 w 483869"/>
              <a:gd name="T5" fmla="*/ 777947 h 780414"/>
              <a:gd name="T6" fmla="*/ 349048 w 483869"/>
              <a:gd name="T7" fmla="*/ 765567 h 780414"/>
              <a:gd name="T8" fmla="*/ 347844 w 483869"/>
              <a:gd name="T9" fmla="*/ 731494 h 780414"/>
              <a:gd name="T10" fmla="*/ 228846 w 483869"/>
              <a:gd name="T11" fmla="*/ 466835 h 780414"/>
              <a:gd name="T12" fmla="*/ 130424 w 483869"/>
              <a:gd name="T13" fmla="*/ 733606 h 780414"/>
              <a:gd name="T14" fmla="*/ 200594 w 483869"/>
              <a:gd name="T15" fmla="*/ 779413 h 780414"/>
              <a:gd name="T16" fmla="*/ 224763 w 483869"/>
              <a:gd name="T17" fmla="*/ 773400 h 780414"/>
              <a:gd name="T18" fmla="*/ 229887 w 483869"/>
              <a:gd name="T19" fmla="*/ 750492 h 780414"/>
              <a:gd name="T20" fmla="*/ 228846 w 483869"/>
              <a:gd name="T21" fmla="*/ 466835 h 780414"/>
              <a:gd name="T22" fmla="*/ 158335 w 483869"/>
              <a:gd name="T23" fmla="*/ 104652 h 780414"/>
              <a:gd name="T24" fmla="*/ 156373 w 483869"/>
              <a:gd name="T25" fmla="*/ 131690 h 780414"/>
              <a:gd name="T26" fmla="*/ 421863 w 483869"/>
              <a:gd name="T27" fmla="*/ 466835 h 780414"/>
              <a:gd name="T28" fmla="*/ 319969 w 483869"/>
              <a:gd name="T29" fmla="*/ 123365 h 780414"/>
              <a:gd name="T30" fmla="*/ 328085 w 483869"/>
              <a:gd name="T31" fmla="*/ 104652 h 780414"/>
              <a:gd name="T32" fmla="*/ 139638 w 483869"/>
              <a:gd name="T33" fmla="*/ 148 h 780414"/>
              <a:gd name="T34" fmla="*/ 72092 w 483869"/>
              <a:gd name="T35" fmla="*/ 64125 h 780414"/>
              <a:gd name="T36" fmla="*/ 1452 w 483869"/>
              <a:gd name="T37" fmla="*/ 284942 h 780414"/>
              <a:gd name="T38" fmla="*/ 1104 w 483869"/>
              <a:gd name="T39" fmla="*/ 311726 h 780414"/>
              <a:gd name="T40" fmla="*/ 52550 w 483869"/>
              <a:gd name="T41" fmla="*/ 349103 h 780414"/>
              <a:gd name="T42" fmla="*/ 64387 w 483869"/>
              <a:gd name="T43" fmla="*/ 334028 h 780414"/>
              <a:gd name="T44" fmla="*/ 130440 w 483869"/>
              <a:gd name="T45" fmla="*/ 119445 h 780414"/>
              <a:gd name="T46" fmla="*/ 141544 w 483869"/>
              <a:gd name="T47" fmla="*/ 105840 h 780414"/>
              <a:gd name="T48" fmla="*/ 328085 w 483869"/>
              <a:gd name="T49" fmla="*/ 104652 h 780414"/>
              <a:gd name="T50" fmla="*/ 416311 w 483869"/>
              <a:gd name="T51" fmla="*/ 100719 h 780414"/>
              <a:gd name="T52" fmla="*/ 388115 w 483869"/>
              <a:gd name="T53" fmla="*/ 17923 h 780414"/>
              <a:gd name="T54" fmla="*/ 349543 w 483869"/>
              <a:gd name="T55" fmla="*/ 0 h 780414"/>
              <a:gd name="T56" fmla="*/ 332731 w 483869"/>
              <a:gd name="T57" fmla="*/ 100719 h 780414"/>
              <a:gd name="T58" fmla="*/ 346324 w 483869"/>
              <a:gd name="T59" fmla="*/ 119452 h 780414"/>
              <a:gd name="T60" fmla="*/ 445187 w 483869"/>
              <a:gd name="T61" fmla="*/ 342710 h 780414"/>
              <a:gd name="T62" fmla="*/ 474997 w 483869"/>
              <a:gd name="T63" fmla="*/ 334403 h 780414"/>
              <a:gd name="T64" fmla="*/ 482068 w 483869"/>
              <a:gd name="T65" fmla="*/ 319634 h 780414"/>
              <a:gd name="T66" fmla="*/ 475251 w 483869"/>
              <a:gd name="T67" fmla="*/ 285488 h 780414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483869" h="780414">
                <a:moveTo>
                  <a:pt x="348759" y="467405"/>
                </a:moveTo>
                <a:lnTo>
                  <a:pt x="249330" y="467405"/>
                </a:lnTo>
                <a:lnTo>
                  <a:pt x="249318" y="730365"/>
                </a:lnTo>
                <a:lnTo>
                  <a:pt x="275806" y="771306"/>
                </a:lnTo>
                <a:lnTo>
                  <a:pt x="321477" y="780390"/>
                </a:lnTo>
                <a:lnTo>
                  <a:pt x="336877" y="778896"/>
                </a:lnTo>
                <a:lnTo>
                  <a:pt x="345907" y="774725"/>
                </a:lnTo>
                <a:lnTo>
                  <a:pt x="349966" y="766501"/>
                </a:lnTo>
                <a:lnTo>
                  <a:pt x="350450" y="752846"/>
                </a:lnTo>
                <a:lnTo>
                  <a:pt x="348759" y="732386"/>
                </a:lnTo>
                <a:lnTo>
                  <a:pt x="348759" y="467405"/>
                </a:lnTo>
                <a:close/>
              </a:path>
              <a:path w="483869" h="780414">
                <a:moveTo>
                  <a:pt x="229448" y="467405"/>
                </a:moveTo>
                <a:lnTo>
                  <a:pt x="130781" y="467405"/>
                </a:lnTo>
                <a:lnTo>
                  <a:pt x="130767" y="734501"/>
                </a:lnTo>
                <a:lnTo>
                  <a:pt x="155944" y="771910"/>
                </a:lnTo>
                <a:lnTo>
                  <a:pt x="201121" y="780364"/>
                </a:lnTo>
                <a:lnTo>
                  <a:pt x="216335" y="778758"/>
                </a:lnTo>
                <a:lnTo>
                  <a:pt x="225354" y="774344"/>
                </a:lnTo>
                <a:lnTo>
                  <a:pt x="229599" y="765701"/>
                </a:lnTo>
                <a:lnTo>
                  <a:pt x="230491" y="751408"/>
                </a:lnTo>
                <a:lnTo>
                  <a:pt x="229464" y="730365"/>
                </a:lnTo>
                <a:lnTo>
                  <a:pt x="229448" y="467405"/>
                </a:lnTo>
                <a:close/>
              </a:path>
              <a:path w="483869" h="780414">
                <a:moveTo>
                  <a:pt x="328948" y="104780"/>
                </a:moveTo>
                <a:lnTo>
                  <a:pt x="158751" y="104780"/>
                </a:lnTo>
                <a:lnTo>
                  <a:pt x="161187" y="112320"/>
                </a:lnTo>
                <a:lnTo>
                  <a:pt x="156784" y="131851"/>
                </a:lnTo>
                <a:lnTo>
                  <a:pt x="55819" y="467405"/>
                </a:lnTo>
                <a:lnTo>
                  <a:pt x="422972" y="467405"/>
                </a:lnTo>
                <a:lnTo>
                  <a:pt x="321949" y="131663"/>
                </a:lnTo>
                <a:lnTo>
                  <a:pt x="320810" y="123516"/>
                </a:lnTo>
                <a:lnTo>
                  <a:pt x="322642" y="110110"/>
                </a:lnTo>
                <a:lnTo>
                  <a:pt x="328948" y="104780"/>
                </a:lnTo>
                <a:close/>
              </a:path>
              <a:path w="483869" h="780414">
                <a:moveTo>
                  <a:pt x="350462" y="0"/>
                </a:moveTo>
                <a:lnTo>
                  <a:pt x="140005" y="148"/>
                </a:lnTo>
                <a:lnTo>
                  <a:pt x="93497" y="24926"/>
                </a:lnTo>
                <a:lnTo>
                  <a:pt x="72282" y="64203"/>
                </a:lnTo>
                <a:lnTo>
                  <a:pt x="53457" y="122645"/>
                </a:lnTo>
                <a:lnTo>
                  <a:pt x="1456" y="285290"/>
                </a:lnTo>
                <a:lnTo>
                  <a:pt x="0" y="299772"/>
                </a:lnTo>
                <a:lnTo>
                  <a:pt x="1107" y="312106"/>
                </a:lnTo>
                <a:lnTo>
                  <a:pt x="30290" y="345479"/>
                </a:lnTo>
                <a:lnTo>
                  <a:pt x="52688" y="349529"/>
                </a:lnTo>
                <a:lnTo>
                  <a:pt x="59023" y="344877"/>
                </a:lnTo>
                <a:lnTo>
                  <a:pt x="64556" y="334436"/>
                </a:lnTo>
                <a:lnTo>
                  <a:pt x="71117" y="317199"/>
                </a:lnTo>
                <a:lnTo>
                  <a:pt x="130783" y="119591"/>
                </a:lnTo>
                <a:lnTo>
                  <a:pt x="133284" y="114287"/>
                </a:lnTo>
                <a:lnTo>
                  <a:pt x="141916" y="105969"/>
                </a:lnTo>
                <a:lnTo>
                  <a:pt x="158751" y="104780"/>
                </a:lnTo>
                <a:lnTo>
                  <a:pt x="328948" y="104780"/>
                </a:lnTo>
                <a:lnTo>
                  <a:pt x="333606" y="100842"/>
                </a:lnTo>
                <a:lnTo>
                  <a:pt x="417406" y="100842"/>
                </a:lnTo>
                <a:lnTo>
                  <a:pt x="403077" y="55986"/>
                </a:lnTo>
                <a:lnTo>
                  <a:pt x="389136" y="17945"/>
                </a:lnTo>
                <a:lnTo>
                  <a:pt x="364769" y="826"/>
                </a:lnTo>
                <a:lnTo>
                  <a:pt x="350462" y="0"/>
                </a:lnTo>
                <a:close/>
              </a:path>
              <a:path w="483869" h="780414">
                <a:moveTo>
                  <a:pt x="417406" y="100842"/>
                </a:moveTo>
                <a:lnTo>
                  <a:pt x="333606" y="100842"/>
                </a:lnTo>
                <a:lnTo>
                  <a:pt x="341386" y="103276"/>
                </a:lnTo>
                <a:lnTo>
                  <a:pt x="347235" y="119598"/>
                </a:lnTo>
                <a:lnTo>
                  <a:pt x="406921" y="317350"/>
                </a:lnTo>
                <a:lnTo>
                  <a:pt x="446358" y="343128"/>
                </a:lnTo>
                <a:lnTo>
                  <a:pt x="465722" y="339468"/>
                </a:lnTo>
                <a:lnTo>
                  <a:pt x="476246" y="334811"/>
                </a:lnTo>
                <a:lnTo>
                  <a:pt x="481883" y="328935"/>
                </a:lnTo>
                <a:lnTo>
                  <a:pt x="483336" y="320024"/>
                </a:lnTo>
                <a:lnTo>
                  <a:pt x="481307" y="306262"/>
                </a:lnTo>
                <a:lnTo>
                  <a:pt x="476501" y="285836"/>
                </a:lnTo>
                <a:lnTo>
                  <a:pt x="417406" y="100842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47" name="object 35"/>
          <p:cNvSpPr>
            <a:spLocks/>
          </p:cNvSpPr>
          <p:nvPr/>
        </p:nvSpPr>
        <p:spPr bwMode="auto">
          <a:xfrm>
            <a:off x="2149475" y="3059113"/>
            <a:ext cx="152400" cy="153987"/>
          </a:xfrm>
          <a:custGeom>
            <a:avLst/>
            <a:gdLst>
              <a:gd name="T0" fmla="*/ 70164 w 152400"/>
              <a:gd name="T1" fmla="*/ 0 h 153035"/>
              <a:gd name="T2" fmla="*/ 34060 w 152400"/>
              <a:gd name="T3" fmla="*/ 12766 h 153035"/>
              <a:gd name="T4" fmla="*/ 8843 w 152400"/>
              <a:gd name="T5" fmla="*/ 43877 h 153035"/>
              <a:gd name="T6" fmla="*/ 0 w 152400"/>
              <a:gd name="T7" fmla="*/ 90743 h 153035"/>
              <a:gd name="T8" fmla="*/ 3625 w 152400"/>
              <a:gd name="T9" fmla="*/ 103887 h 153035"/>
              <a:gd name="T10" fmla="*/ 27349 w 152400"/>
              <a:gd name="T11" fmla="*/ 135903 h 153035"/>
              <a:gd name="T12" fmla="*/ 67039 w 152400"/>
              <a:gd name="T13" fmla="*/ 152451 h 153035"/>
              <a:gd name="T14" fmla="*/ 83082 w 152400"/>
              <a:gd name="T15" fmla="*/ 153563 h 153035"/>
              <a:gd name="T16" fmla="*/ 97251 w 152400"/>
              <a:gd name="T17" fmla="*/ 150841 h 153035"/>
              <a:gd name="T18" fmla="*/ 132095 w 152400"/>
              <a:gd name="T19" fmla="*/ 128999 h 153035"/>
              <a:gd name="T20" fmla="*/ 150458 w 152400"/>
              <a:gd name="T21" fmla="*/ 91667 h 153035"/>
              <a:gd name="T22" fmla="*/ 151809 w 152400"/>
              <a:gd name="T23" fmla="*/ 76895 h 153035"/>
              <a:gd name="T24" fmla="*/ 150944 w 152400"/>
              <a:gd name="T25" fmla="*/ 65245 h 153035"/>
              <a:gd name="T26" fmla="*/ 134420 w 152400"/>
              <a:gd name="T27" fmla="*/ 28348 h 153035"/>
              <a:gd name="T28" fmla="*/ 100363 w 152400"/>
              <a:gd name="T29" fmla="*/ 4939 h 153035"/>
              <a:gd name="T30" fmla="*/ 70164 w 152400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2400" h="153035">
                <a:moveTo>
                  <a:pt x="70164" y="0"/>
                </a:moveTo>
                <a:lnTo>
                  <a:pt x="34060" y="12687"/>
                </a:lnTo>
                <a:lnTo>
                  <a:pt x="8843" y="43606"/>
                </a:lnTo>
                <a:lnTo>
                  <a:pt x="0" y="90182"/>
                </a:lnTo>
                <a:lnTo>
                  <a:pt x="3625" y="103245"/>
                </a:lnTo>
                <a:lnTo>
                  <a:pt x="27349" y="135063"/>
                </a:lnTo>
                <a:lnTo>
                  <a:pt x="67039" y="151508"/>
                </a:lnTo>
                <a:lnTo>
                  <a:pt x="83082" y="152614"/>
                </a:lnTo>
                <a:lnTo>
                  <a:pt x="97251" y="149908"/>
                </a:lnTo>
                <a:lnTo>
                  <a:pt x="132095" y="128201"/>
                </a:lnTo>
                <a:lnTo>
                  <a:pt x="150458" y="91100"/>
                </a:lnTo>
                <a:lnTo>
                  <a:pt x="151809" y="76420"/>
                </a:lnTo>
                <a:lnTo>
                  <a:pt x="150944" y="64842"/>
                </a:lnTo>
                <a:lnTo>
                  <a:pt x="134420" y="28173"/>
                </a:lnTo>
                <a:lnTo>
                  <a:pt x="100363" y="4908"/>
                </a:lnTo>
                <a:lnTo>
                  <a:pt x="70164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48" name="object 36"/>
          <p:cNvSpPr>
            <a:spLocks/>
          </p:cNvSpPr>
          <p:nvPr/>
        </p:nvSpPr>
        <p:spPr bwMode="auto">
          <a:xfrm>
            <a:off x="2039938" y="3222625"/>
            <a:ext cx="381000" cy="781050"/>
          </a:xfrm>
          <a:custGeom>
            <a:avLst/>
            <a:gdLst>
              <a:gd name="T0" fmla="*/ 298590 w 381635"/>
              <a:gd name="T1" fmla="*/ 135372 h 780414"/>
              <a:gd name="T2" fmla="*/ 81673 w 381635"/>
              <a:gd name="T3" fmla="*/ 135372 h 780414"/>
              <a:gd name="T4" fmla="*/ 81653 w 381635"/>
              <a:gd name="T5" fmla="*/ 734135 h 780414"/>
              <a:gd name="T6" fmla="*/ 106282 w 381635"/>
              <a:gd name="T7" fmla="*/ 771936 h 780414"/>
              <a:gd name="T8" fmla="*/ 151156 w 381635"/>
              <a:gd name="T9" fmla="*/ 780536 h 780414"/>
              <a:gd name="T10" fmla="*/ 166744 w 381635"/>
              <a:gd name="T11" fmla="*/ 778992 h 780414"/>
              <a:gd name="T12" fmla="*/ 176053 w 381635"/>
              <a:gd name="T13" fmla="*/ 774640 h 780414"/>
              <a:gd name="T14" fmla="*/ 180551 w 381635"/>
              <a:gd name="T15" fmla="*/ 766020 h 780414"/>
              <a:gd name="T16" fmla="*/ 181715 w 381635"/>
              <a:gd name="T17" fmla="*/ 751675 h 780414"/>
              <a:gd name="T18" fmla="*/ 181027 w 381635"/>
              <a:gd name="T19" fmla="*/ 730322 h 780414"/>
              <a:gd name="T20" fmla="*/ 181021 w 381635"/>
              <a:gd name="T21" fmla="*/ 358362 h 780414"/>
              <a:gd name="T22" fmla="*/ 298590 w 381635"/>
              <a:gd name="T23" fmla="*/ 358362 h 780414"/>
              <a:gd name="T24" fmla="*/ 298590 w 381635"/>
              <a:gd name="T25" fmla="*/ 135372 h 780414"/>
              <a:gd name="T26" fmla="*/ 298590 w 381635"/>
              <a:gd name="T27" fmla="*/ 358362 h 780414"/>
              <a:gd name="T28" fmla="*/ 199337 w 381635"/>
              <a:gd name="T29" fmla="*/ 358362 h 780414"/>
              <a:gd name="T30" fmla="*/ 199332 w 381635"/>
              <a:gd name="T31" fmla="*/ 730322 h 780414"/>
              <a:gd name="T32" fmla="*/ 225666 w 381635"/>
              <a:gd name="T33" fmla="*/ 771230 h 780414"/>
              <a:gd name="T34" fmla="*/ 271356 w 381635"/>
              <a:gd name="T35" fmla="*/ 780536 h 780414"/>
              <a:gd name="T36" fmla="*/ 286729 w 381635"/>
              <a:gd name="T37" fmla="*/ 779040 h 780414"/>
              <a:gd name="T38" fmla="*/ 295744 w 381635"/>
              <a:gd name="T39" fmla="*/ 774865 h 780414"/>
              <a:gd name="T40" fmla="*/ 299795 w 381635"/>
              <a:gd name="T41" fmla="*/ 766634 h 780414"/>
              <a:gd name="T42" fmla="*/ 300280 w 381635"/>
              <a:gd name="T43" fmla="*/ 752969 h 780414"/>
              <a:gd name="T44" fmla="*/ 298620 w 381635"/>
              <a:gd name="T45" fmla="*/ 732853 h 780414"/>
              <a:gd name="T46" fmla="*/ 298590 w 381635"/>
              <a:gd name="T47" fmla="*/ 358362 h 780414"/>
              <a:gd name="T48" fmla="*/ 379431 w 381635"/>
              <a:gd name="T49" fmla="*/ 135372 h 780414"/>
              <a:gd name="T50" fmla="*/ 319152 w 381635"/>
              <a:gd name="T51" fmla="*/ 135372 h 780414"/>
              <a:gd name="T52" fmla="*/ 319633 w 381635"/>
              <a:gd name="T53" fmla="*/ 328276 h 780414"/>
              <a:gd name="T54" fmla="*/ 322843 w 381635"/>
              <a:gd name="T55" fmla="*/ 336506 h 780414"/>
              <a:gd name="T56" fmla="*/ 330691 w 381635"/>
              <a:gd name="T57" fmla="*/ 347262 h 780414"/>
              <a:gd name="T58" fmla="*/ 345037 w 381635"/>
              <a:gd name="T59" fmla="*/ 356561 h 780414"/>
              <a:gd name="T60" fmla="*/ 367738 w 381635"/>
              <a:gd name="T61" fmla="*/ 360425 h 780414"/>
              <a:gd name="T62" fmla="*/ 377868 w 381635"/>
              <a:gd name="T63" fmla="*/ 357113 h 780414"/>
              <a:gd name="T64" fmla="*/ 380791 w 381635"/>
              <a:gd name="T65" fmla="*/ 346857 h 780414"/>
              <a:gd name="T66" fmla="*/ 379511 w 381635"/>
              <a:gd name="T67" fmla="*/ 325448 h 780414"/>
              <a:gd name="T68" fmla="*/ 379431 w 381635"/>
              <a:gd name="T69" fmla="*/ 135372 h 780414"/>
              <a:gd name="T70" fmla="*/ 69613 w 381635"/>
              <a:gd name="T71" fmla="*/ 1142 h 780414"/>
              <a:gd name="T72" fmla="*/ 18251 w 381635"/>
              <a:gd name="T73" fmla="*/ 16106 h 780414"/>
              <a:gd name="T74" fmla="*/ 37 w 381635"/>
              <a:gd name="T75" fmla="*/ 64753 h 780414"/>
              <a:gd name="T76" fmla="*/ 0 w 381635"/>
              <a:gd name="T77" fmla="*/ 327494 h 780414"/>
              <a:gd name="T78" fmla="*/ 1211 w 381635"/>
              <a:gd name="T79" fmla="*/ 335842 h 780414"/>
              <a:gd name="T80" fmla="*/ 6570 w 381635"/>
              <a:gd name="T81" fmla="*/ 346857 h 780414"/>
              <a:gd name="T82" fmla="*/ 19030 w 381635"/>
              <a:gd name="T83" fmla="*/ 356405 h 780414"/>
              <a:gd name="T84" fmla="*/ 41546 w 381635"/>
              <a:gd name="T85" fmla="*/ 360353 h 780414"/>
              <a:gd name="T86" fmla="*/ 52004 w 381635"/>
              <a:gd name="T87" fmla="*/ 356922 h 780414"/>
              <a:gd name="T88" fmla="*/ 57041 w 381635"/>
              <a:gd name="T89" fmla="*/ 346745 h 780414"/>
              <a:gd name="T90" fmla="*/ 60302 w 381635"/>
              <a:gd name="T91" fmla="*/ 326150 h 780414"/>
              <a:gd name="T92" fmla="*/ 60302 w 381635"/>
              <a:gd name="T93" fmla="*/ 135372 h 780414"/>
              <a:gd name="T94" fmla="*/ 379431 w 381635"/>
              <a:gd name="T95" fmla="*/ 135372 h 780414"/>
              <a:gd name="T96" fmla="*/ 379398 w 381635"/>
              <a:gd name="T97" fmla="*/ 58500 h 780414"/>
              <a:gd name="T98" fmla="*/ 359203 w 381635"/>
              <a:gd name="T99" fmla="*/ 14400 h 780414"/>
              <a:gd name="T100" fmla="*/ 339478 w 381635"/>
              <a:gd name="T101" fmla="*/ 1181 h 780414"/>
              <a:gd name="T102" fmla="*/ 309275 w 381635"/>
              <a:gd name="T103" fmla="*/ 1181 h 780414"/>
              <a:gd name="T104" fmla="*/ 69613 w 381635"/>
              <a:gd name="T105" fmla="*/ 1142 h 780414"/>
              <a:gd name="T106" fmla="*/ 327723 w 381635"/>
              <a:gd name="T107" fmla="*/ 0 h 780414"/>
              <a:gd name="T108" fmla="*/ 309275 w 381635"/>
              <a:gd name="T109" fmla="*/ 1181 h 780414"/>
              <a:gd name="T110" fmla="*/ 339478 w 381635"/>
              <a:gd name="T111" fmla="*/ 1181 h 780414"/>
              <a:gd name="T112" fmla="*/ 338688 w 381635"/>
              <a:gd name="T113" fmla="*/ 818 h 780414"/>
              <a:gd name="T114" fmla="*/ 327723 w 381635"/>
              <a:gd name="T115" fmla="*/ 0 h 7804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381635" h="780414">
                <a:moveTo>
                  <a:pt x="299088" y="135262"/>
                </a:moveTo>
                <a:lnTo>
                  <a:pt x="81809" y="135262"/>
                </a:lnTo>
                <a:lnTo>
                  <a:pt x="81789" y="733537"/>
                </a:lnTo>
                <a:lnTo>
                  <a:pt x="106459" y="771307"/>
                </a:lnTo>
                <a:lnTo>
                  <a:pt x="151408" y="779900"/>
                </a:lnTo>
                <a:lnTo>
                  <a:pt x="167022" y="778358"/>
                </a:lnTo>
                <a:lnTo>
                  <a:pt x="176346" y="774009"/>
                </a:lnTo>
                <a:lnTo>
                  <a:pt x="180852" y="765396"/>
                </a:lnTo>
                <a:lnTo>
                  <a:pt x="182018" y="751063"/>
                </a:lnTo>
                <a:lnTo>
                  <a:pt x="181329" y="729727"/>
                </a:lnTo>
                <a:lnTo>
                  <a:pt x="181323" y="358070"/>
                </a:lnTo>
                <a:lnTo>
                  <a:pt x="299088" y="358070"/>
                </a:lnTo>
                <a:lnTo>
                  <a:pt x="299088" y="135262"/>
                </a:lnTo>
                <a:close/>
              </a:path>
              <a:path w="381635" h="780414">
                <a:moveTo>
                  <a:pt x="299088" y="358070"/>
                </a:moveTo>
                <a:lnTo>
                  <a:pt x="199669" y="358070"/>
                </a:lnTo>
                <a:lnTo>
                  <a:pt x="199664" y="729727"/>
                </a:lnTo>
                <a:lnTo>
                  <a:pt x="226042" y="770602"/>
                </a:lnTo>
                <a:lnTo>
                  <a:pt x="271808" y="779900"/>
                </a:lnTo>
                <a:lnTo>
                  <a:pt x="287207" y="778406"/>
                </a:lnTo>
                <a:lnTo>
                  <a:pt x="296237" y="774234"/>
                </a:lnTo>
                <a:lnTo>
                  <a:pt x="300295" y="766010"/>
                </a:lnTo>
                <a:lnTo>
                  <a:pt x="300780" y="752356"/>
                </a:lnTo>
                <a:lnTo>
                  <a:pt x="299118" y="732256"/>
                </a:lnTo>
                <a:lnTo>
                  <a:pt x="299088" y="358070"/>
                </a:lnTo>
                <a:close/>
              </a:path>
              <a:path w="381635" h="780414">
                <a:moveTo>
                  <a:pt x="380063" y="135262"/>
                </a:moveTo>
                <a:lnTo>
                  <a:pt x="319684" y="135262"/>
                </a:lnTo>
                <a:lnTo>
                  <a:pt x="320166" y="328009"/>
                </a:lnTo>
                <a:lnTo>
                  <a:pt x="323381" y="336232"/>
                </a:lnTo>
                <a:lnTo>
                  <a:pt x="331242" y="346979"/>
                </a:lnTo>
                <a:lnTo>
                  <a:pt x="345612" y="356271"/>
                </a:lnTo>
                <a:lnTo>
                  <a:pt x="368351" y="360132"/>
                </a:lnTo>
                <a:lnTo>
                  <a:pt x="378498" y="356822"/>
                </a:lnTo>
                <a:lnTo>
                  <a:pt x="381426" y="346575"/>
                </a:lnTo>
                <a:lnTo>
                  <a:pt x="380144" y="325183"/>
                </a:lnTo>
                <a:lnTo>
                  <a:pt x="380063" y="135262"/>
                </a:lnTo>
                <a:close/>
              </a:path>
              <a:path w="381635" h="780414">
                <a:moveTo>
                  <a:pt x="69729" y="1141"/>
                </a:moveTo>
                <a:lnTo>
                  <a:pt x="18281" y="16093"/>
                </a:lnTo>
                <a:lnTo>
                  <a:pt x="37" y="64700"/>
                </a:lnTo>
                <a:lnTo>
                  <a:pt x="0" y="327227"/>
                </a:lnTo>
                <a:lnTo>
                  <a:pt x="1213" y="335569"/>
                </a:lnTo>
                <a:lnTo>
                  <a:pt x="6581" y="346575"/>
                </a:lnTo>
                <a:lnTo>
                  <a:pt x="19062" y="356115"/>
                </a:lnTo>
                <a:lnTo>
                  <a:pt x="41615" y="360060"/>
                </a:lnTo>
                <a:lnTo>
                  <a:pt x="52091" y="356631"/>
                </a:lnTo>
                <a:lnTo>
                  <a:pt x="57136" y="346463"/>
                </a:lnTo>
                <a:lnTo>
                  <a:pt x="60403" y="325884"/>
                </a:lnTo>
                <a:lnTo>
                  <a:pt x="60403" y="135262"/>
                </a:lnTo>
                <a:lnTo>
                  <a:pt x="380063" y="135262"/>
                </a:lnTo>
                <a:lnTo>
                  <a:pt x="380030" y="58452"/>
                </a:lnTo>
                <a:lnTo>
                  <a:pt x="359802" y="14388"/>
                </a:lnTo>
                <a:lnTo>
                  <a:pt x="340044" y="1180"/>
                </a:lnTo>
                <a:lnTo>
                  <a:pt x="309790" y="1180"/>
                </a:lnTo>
                <a:lnTo>
                  <a:pt x="69729" y="1141"/>
                </a:lnTo>
                <a:close/>
              </a:path>
              <a:path w="381635" h="780414">
                <a:moveTo>
                  <a:pt x="328269" y="0"/>
                </a:moveTo>
                <a:lnTo>
                  <a:pt x="309790" y="1180"/>
                </a:lnTo>
                <a:lnTo>
                  <a:pt x="340044" y="1180"/>
                </a:lnTo>
                <a:lnTo>
                  <a:pt x="339252" y="817"/>
                </a:lnTo>
                <a:lnTo>
                  <a:pt x="328269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49" name="object 37"/>
          <p:cNvSpPr>
            <a:spLocks/>
          </p:cNvSpPr>
          <p:nvPr/>
        </p:nvSpPr>
        <p:spPr bwMode="auto">
          <a:xfrm>
            <a:off x="2670175" y="3059113"/>
            <a:ext cx="152400" cy="153987"/>
          </a:xfrm>
          <a:custGeom>
            <a:avLst/>
            <a:gdLst>
              <a:gd name="T0" fmla="*/ 70593 w 151764"/>
              <a:gd name="T1" fmla="*/ 0 h 153035"/>
              <a:gd name="T2" fmla="*/ 34270 w 151764"/>
              <a:gd name="T3" fmla="*/ 12699 h 153035"/>
              <a:gd name="T4" fmla="*/ 8908 w 151764"/>
              <a:gd name="T5" fmla="*/ 43778 h 153035"/>
              <a:gd name="T6" fmla="*/ 0 w 151764"/>
              <a:gd name="T7" fmla="*/ 90602 h 153035"/>
              <a:gd name="T8" fmla="*/ 3610 w 151764"/>
              <a:gd name="T9" fmla="*/ 103777 h 153035"/>
              <a:gd name="T10" fmla="*/ 27357 w 151764"/>
              <a:gd name="T11" fmla="*/ 135869 h 153035"/>
              <a:gd name="T12" fmla="*/ 67150 w 151764"/>
              <a:gd name="T13" fmla="*/ 152460 h 153035"/>
              <a:gd name="T14" fmla="*/ 83241 w 151764"/>
              <a:gd name="T15" fmla="*/ 153576 h 153035"/>
              <a:gd name="T16" fmla="*/ 97306 w 151764"/>
              <a:gd name="T17" fmla="*/ 150852 h 153035"/>
              <a:gd name="T18" fmla="*/ 132306 w 151764"/>
              <a:gd name="T19" fmla="*/ 129010 h 153035"/>
              <a:gd name="T20" fmla="*/ 151004 w 151764"/>
              <a:gd name="T21" fmla="*/ 91679 h 153035"/>
              <a:gd name="T22" fmla="*/ 152391 w 151764"/>
              <a:gd name="T23" fmla="*/ 76908 h 153035"/>
              <a:gd name="T24" fmla="*/ 151524 w 151764"/>
              <a:gd name="T25" fmla="*/ 65403 h 153035"/>
              <a:gd name="T26" fmla="*/ 134739 w 151764"/>
              <a:gd name="T27" fmla="*/ 28429 h 153035"/>
              <a:gd name="T28" fmla="*/ 100517 w 151764"/>
              <a:gd name="T29" fmla="*/ 4959 h 153035"/>
              <a:gd name="T30" fmla="*/ 70593 w 151764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1764" h="153035">
                <a:moveTo>
                  <a:pt x="70298" y="0"/>
                </a:moveTo>
                <a:lnTo>
                  <a:pt x="34127" y="12620"/>
                </a:lnTo>
                <a:lnTo>
                  <a:pt x="8871" y="43507"/>
                </a:lnTo>
                <a:lnTo>
                  <a:pt x="0" y="90042"/>
                </a:lnTo>
                <a:lnTo>
                  <a:pt x="3595" y="103135"/>
                </a:lnTo>
                <a:lnTo>
                  <a:pt x="27243" y="135029"/>
                </a:lnTo>
                <a:lnTo>
                  <a:pt x="66870" y="151517"/>
                </a:lnTo>
                <a:lnTo>
                  <a:pt x="82894" y="152627"/>
                </a:lnTo>
                <a:lnTo>
                  <a:pt x="96900" y="149919"/>
                </a:lnTo>
                <a:lnTo>
                  <a:pt x="131754" y="128212"/>
                </a:lnTo>
                <a:lnTo>
                  <a:pt x="150374" y="91112"/>
                </a:lnTo>
                <a:lnTo>
                  <a:pt x="151755" y="76433"/>
                </a:lnTo>
                <a:lnTo>
                  <a:pt x="150892" y="64999"/>
                </a:lnTo>
                <a:lnTo>
                  <a:pt x="134177" y="28253"/>
                </a:lnTo>
                <a:lnTo>
                  <a:pt x="100098" y="4928"/>
                </a:lnTo>
                <a:lnTo>
                  <a:pt x="70298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50" name="object 38"/>
          <p:cNvSpPr>
            <a:spLocks/>
          </p:cNvSpPr>
          <p:nvPr/>
        </p:nvSpPr>
        <p:spPr bwMode="auto">
          <a:xfrm>
            <a:off x="2506663" y="3222625"/>
            <a:ext cx="482600" cy="779463"/>
          </a:xfrm>
          <a:custGeom>
            <a:avLst/>
            <a:gdLst>
              <a:gd name="T0" fmla="*/ 248582 w 482600"/>
              <a:gd name="T1" fmla="*/ 466834 h 780414"/>
              <a:gd name="T2" fmla="*/ 274757 w 482600"/>
              <a:gd name="T3" fmla="*/ 770113 h 780414"/>
              <a:gd name="T4" fmla="*/ 335969 w 482600"/>
              <a:gd name="T5" fmla="*/ 778023 h 780414"/>
              <a:gd name="T6" fmla="*/ 349191 w 482600"/>
              <a:gd name="T7" fmla="*/ 765725 h 780414"/>
              <a:gd name="T8" fmla="*/ 347989 w 482600"/>
              <a:gd name="T9" fmla="*/ 731493 h 780414"/>
              <a:gd name="T10" fmla="*/ 229413 w 482600"/>
              <a:gd name="T11" fmla="*/ 466834 h 780414"/>
              <a:gd name="T12" fmla="*/ 129972 w 482600"/>
              <a:gd name="T13" fmla="*/ 733033 h 780414"/>
              <a:gd name="T14" fmla="*/ 199705 w 482600"/>
              <a:gd name="T15" fmla="*/ 779435 h 780414"/>
              <a:gd name="T16" fmla="*/ 224554 w 482600"/>
              <a:gd name="T17" fmla="*/ 773533 h 780414"/>
              <a:gd name="T18" fmla="*/ 230154 w 482600"/>
              <a:gd name="T19" fmla="*/ 750616 h 780414"/>
              <a:gd name="T20" fmla="*/ 229413 w 482600"/>
              <a:gd name="T21" fmla="*/ 466834 h 780414"/>
              <a:gd name="T22" fmla="*/ 158129 w 482600"/>
              <a:gd name="T23" fmla="*/ 104566 h 780414"/>
              <a:gd name="T24" fmla="*/ 155999 w 482600"/>
              <a:gd name="T25" fmla="*/ 131688 h 780414"/>
              <a:gd name="T26" fmla="*/ 422211 w 482600"/>
              <a:gd name="T27" fmla="*/ 466834 h 780414"/>
              <a:gd name="T28" fmla="*/ 320026 w 482600"/>
              <a:gd name="T29" fmla="*/ 123099 h 780414"/>
              <a:gd name="T30" fmla="*/ 328639 w 482600"/>
              <a:gd name="T31" fmla="*/ 104566 h 780414"/>
              <a:gd name="T32" fmla="*/ 139267 w 482600"/>
              <a:gd name="T33" fmla="*/ 145 h 780414"/>
              <a:gd name="T34" fmla="*/ 72169 w 482600"/>
              <a:gd name="T35" fmla="*/ 64123 h 780414"/>
              <a:gd name="T36" fmla="*/ 39037 w 482600"/>
              <a:gd name="T37" fmla="*/ 165865 h 780414"/>
              <a:gd name="T38" fmla="*/ 0 w 482600"/>
              <a:gd name="T39" fmla="*/ 299416 h 780414"/>
              <a:gd name="T40" fmla="*/ 30235 w 482600"/>
              <a:gd name="T41" fmla="*/ 345054 h 780414"/>
              <a:gd name="T42" fmla="*/ 58972 w 482600"/>
              <a:gd name="T43" fmla="*/ 344458 h 780414"/>
              <a:gd name="T44" fmla="*/ 71060 w 482600"/>
              <a:gd name="T45" fmla="*/ 316811 h 780414"/>
              <a:gd name="T46" fmla="*/ 132523 w 482600"/>
              <a:gd name="T47" fmla="*/ 114116 h 780414"/>
              <a:gd name="T48" fmla="*/ 158129 w 482600"/>
              <a:gd name="T49" fmla="*/ 104566 h 780414"/>
              <a:gd name="T50" fmla="*/ 333483 w 482600"/>
              <a:gd name="T51" fmla="*/ 100659 h 780414"/>
              <a:gd name="T52" fmla="*/ 402329 w 482600"/>
              <a:gd name="T53" fmla="*/ 55917 h 780414"/>
              <a:gd name="T54" fmla="*/ 364466 w 482600"/>
              <a:gd name="T55" fmla="*/ 844 h 780414"/>
              <a:gd name="T56" fmla="*/ 416637 w 482600"/>
              <a:gd name="T57" fmla="*/ 100659 h 780414"/>
              <a:gd name="T58" fmla="*/ 341361 w 482600"/>
              <a:gd name="T59" fmla="*/ 103278 h 780414"/>
              <a:gd name="T60" fmla="*/ 406160 w 482600"/>
              <a:gd name="T61" fmla="*/ 316962 h 780414"/>
              <a:gd name="T62" fmla="*/ 464964 w 482600"/>
              <a:gd name="T63" fmla="*/ 339053 h 780414"/>
              <a:gd name="T64" fmla="*/ 481126 w 482600"/>
              <a:gd name="T65" fmla="*/ 328533 h 780414"/>
              <a:gd name="T66" fmla="*/ 480550 w 482600"/>
              <a:gd name="T67" fmla="*/ 305888 h 780414"/>
              <a:gd name="T68" fmla="*/ 416637 w 482600"/>
              <a:gd name="T69" fmla="*/ 100659 h 78041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482600" h="780414">
                <a:moveTo>
                  <a:pt x="347989" y="467404"/>
                </a:moveTo>
                <a:lnTo>
                  <a:pt x="248582" y="467404"/>
                </a:lnTo>
                <a:lnTo>
                  <a:pt x="248577" y="730190"/>
                </a:lnTo>
                <a:lnTo>
                  <a:pt x="274757" y="771053"/>
                </a:lnTo>
                <a:lnTo>
                  <a:pt x="320429" y="780411"/>
                </a:lnTo>
                <a:lnTo>
                  <a:pt x="335969" y="778972"/>
                </a:lnTo>
                <a:lnTo>
                  <a:pt x="345087" y="774857"/>
                </a:lnTo>
                <a:lnTo>
                  <a:pt x="349191" y="766659"/>
                </a:lnTo>
                <a:lnTo>
                  <a:pt x="349689" y="752971"/>
                </a:lnTo>
                <a:lnTo>
                  <a:pt x="347989" y="732385"/>
                </a:lnTo>
                <a:lnTo>
                  <a:pt x="347989" y="467404"/>
                </a:lnTo>
                <a:close/>
              </a:path>
              <a:path w="482600" h="780414">
                <a:moveTo>
                  <a:pt x="229413" y="467404"/>
                </a:moveTo>
                <a:lnTo>
                  <a:pt x="129996" y="467404"/>
                </a:lnTo>
                <a:lnTo>
                  <a:pt x="129972" y="733927"/>
                </a:lnTo>
                <a:lnTo>
                  <a:pt x="154738" y="771841"/>
                </a:lnTo>
                <a:lnTo>
                  <a:pt x="199705" y="780386"/>
                </a:lnTo>
                <a:lnTo>
                  <a:pt x="215271" y="778835"/>
                </a:lnTo>
                <a:lnTo>
                  <a:pt x="224554" y="774477"/>
                </a:lnTo>
                <a:lnTo>
                  <a:pt x="229025" y="765861"/>
                </a:lnTo>
                <a:lnTo>
                  <a:pt x="230154" y="751532"/>
                </a:lnTo>
                <a:lnTo>
                  <a:pt x="229418" y="730190"/>
                </a:lnTo>
                <a:lnTo>
                  <a:pt x="229413" y="467404"/>
                </a:lnTo>
                <a:close/>
              </a:path>
              <a:path w="482600" h="780414">
                <a:moveTo>
                  <a:pt x="328639" y="104694"/>
                </a:moveTo>
                <a:lnTo>
                  <a:pt x="158129" y="104694"/>
                </a:lnTo>
                <a:lnTo>
                  <a:pt x="160482" y="112192"/>
                </a:lnTo>
                <a:lnTo>
                  <a:pt x="155999" y="131849"/>
                </a:lnTo>
                <a:lnTo>
                  <a:pt x="55058" y="467404"/>
                </a:lnTo>
                <a:lnTo>
                  <a:pt x="422211" y="467404"/>
                </a:lnTo>
                <a:lnTo>
                  <a:pt x="321111" y="131578"/>
                </a:lnTo>
                <a:lnTo>
                  <a:pt x="320026" y="123249"/>
                </a:lnTo>
                <a:lnTo>
                  <a:pt x="322126" y="109953"/>
                </a:lnTo>
                <a:lnTo>
                  <a:pt x="328639" y="104694"/>
                </a:lnTo>
                <a:close/>
              </a:path>
              <a:path w="482600" h="780414">
                <a:moveTo>
                  <a:pt x="350297" y="0"/>
                </a:moveTo>
                <a:lnTo>
                  <a:pt x="139267" y="145"/>
                </a:lnTo>
                <a:lnTo>
                  <a:pt x="93102" y="24776"/>
                </a:lnTo>
                <a:lnTo>
                  <a:pt x="72169" y="64201"/>
                </a:lnTo>
                <a:lnTo>
                  <a:pt x="57946" y="106905"/>
                </a:lnTo>
                <a:lnTo>
                  <a:pt x="39037" y="166067"/>
                </a:lnTo>
                <a:lnTo>
                  <a:pt x="1472" y="285291"/>
                </a:lnTo>
                <a:lnTo>
                  <a:pt x="0" y="299781"/>
                </a:lnTo>
                <a:lnTo>
                  <a:pt x="1095" y="312114"/>
                </a:lnTo>
                <a:lnTo>
                  <a:pt x="30235" y="345475"/>
                </a:lnTo>
                <a:lnTo>
                  <a:pt x="52638" y="349528"/>
                </a:lnTo>
                <a:lnTo>
                  <a:pt x="58972" y="344878"/>
                </a:lnTo>
                <a:lnTo>
                  <a:pt x="64503" y="334436"/>
                </a:lnTo>
                <a:lnTo>
                  <a:pt x="71060" y="317198"/>
                </a:lnTo>
                <a:lnTo>
                  <a:pt x="129999" y="119588"/>
                </a:lnTo>
                <a:lnTo>
                  <a:pt x="132523" y="114255"/>
                </a:lnTo>
                <a:lnTo>
                  <a:pt x="141201" y="105932"/>
                </a:lnTo>
                <a:lnTo>
                  <a:pt x="158129" y="104694"/>
                </a:lnTo>
                <a:lnTo>
                  <a:pt x="328639" y="104694"/>
                </a:lnTo>
                <a:lnTo>
                  <a:pt x="333483" y="100782"/>
                </a:lnTo>
                <a:lnTo>
                  <a:pt x="416637" y="100782"/>
                </a:lnTo>
                <a:lnTo>
                  <a:pt x="402329" y="55985"/>
                </a:lnTo>
                <a:lnTo>
                  <a:pt x="388605" y="18296"/>
                </a:lnTo>
                <a:lnTo>
                  <a:pt x="364466" y="845"/>
                </a:lnTo>
                <a:lnTo>
                  <a:pt x="350297" y="0"/>
                </a:lnTo>
                <a:close/>
              </a:path>
              <a:path w="482600" h="780414">
                <a:moveTo>
                  <a:pt x="416637" y="100782"/>
                </a:moveTo>
                <a:lnTo>
                  <a:pt x="333483" y="100782"/>
                </a:lnTo>
                <a:lnTo>
                  <a:pt x="341361" y="103404"/>
                </a:lnTo>
                <a:lnTo>
                  <a:pt x="347178" y="119596"/>
                </a:lnTo>
                <a:lnTo>
                  <a:pt x="406160" y="317349"/>
                </a:lnTo>
                <a:lnTo>
                  <a:pt x="445600" y="343127"/>
                </a:lnTo>
                <a:lnTo>
                  <a:pt x="464964" y="339467"/>
                </a:lnTo>
                <a:lnTo>
                  <a:pt x="475488" y="334810"/>
                </a:lnTo>
                <a:lnTo>
                  <a:pt x="481126" y="328934"/>
                </a:lnTo>
                <a:lnTo>
                  <a:pt x="482578" y="320022"/>
                </a:lnTo>
                <a:lnTo>
                  <a:pt x="480550" y="306261"/>
                </a:lnTo>
                <a:lnTo>
                  <a:pt x="475743" y="285834"/>
                </a:lnTo>
                <a:lnTo>
                  <a:pt x="416637" y="100782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51" name="object 39"/>
          <p:cNvSpPr>
            <a:spLocks/>
          </p:cNvSpPr>
          <p:nvPr/>
        </p:nvSpPr>
        <p:spPr bwMode="auto">
          <a:xfrm>
            <a:off x="3194050" y="3059113"/>
            <a:ext cx="152400" cy="153987"/>
          </a:xfrm>
          <a:custGeom>
            <a:avLst/>
            <a:gdLst>
              <a:gd name="T0" fmla="*/ 70234 w 152400"/>
              <a:gd name="T1" fmla="*/ 0 h 153035"/>
              <a:gd name="T2" fmla="*/ 34119 w 152400"/>
              <a:gd name="T3" fmla="*/ 12720 h 153035"/>
              <a:gd name="T4" fmla="*/ 8870 w 152400"/>
              <a:gd name="T5" fmla="*/ 43814 h 153035"/>
              <a:gd name="T6" fmla="*/ 0 w 152400"/>
              <a:gd name="T7" fmla="*/ 90665 h 153035"/>
              <a:gd name="T8" fmla="*/ 3611 w 152400"/>
              <a:gd name="T9" fmla="*/ 103826 h 153035"/>
              <a:gd name="T10" fmla="*/ 27303 w 152400"/>
              <a:gd name="T11" fmla="*/ 135884 h 153035"/>
              <a:gd name="T12" fmla="*/ 66948 w 152400"/>
              <a:gd name="T13" fmla="*/ 152453 h 153035"/>
              <a:gd name="T14" fmla="*/ 82966 w 152400"/>
              <a:gd name="T15" fmla="*/ 153565 h 153035"/>
              <a:gd name="T16" fmla="*/ 96984 w 152400"/>
              <a:gd name="T17" fmla="*/ 150830 h 153035"/>
              <a:gd name="T18" fmla="*/ 131845 w 152400"/>
              <a:gd name="T19" fmla="*/ 128980 h 153035"/>
              <a:gd name="T20" fmla="*/ 150455 w 152400"/>
              <a:gd name="T21" fmla="*/ 91666 h 153035"/>
              <a:gd name="T22" fmla="*/ 151835 w 152400"/>
              <a:gd name="T23" fmla="*/ 76904 h 153035"/>
              <a:gd name="T24" fmla="*/ 150956 w 152400"/>
              <a:gd name="T25" fmla="*/ 65293 h 153035"/>
              <a:gd name="T26" fmla="*/ 134201 w 152400"/>
              <a:gd name="T27" fmla="*/ 28375 h 153035"/>
              <a:gd name="T28" fmla="*/ 100083 w 152400"/>
              <a:gd name="T29" fmla="*/ 4948 h 153035"/>
              <a:gd name="T30" fmla="*/ 70234 w 152400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2400" h="153035">
                <a:moveTo>
                  <a:pt x="70234" y="0"/>
                </a:moveTo>
                <a:lnTo>
                  <a:pt x="34119" y="12641"/>
                </a:lnTo>
                <a:lnTo>
                  <a:pt x="8870" y="43543"/>
                </a:lnTo>
                <a:lnTo>
                  <a:pt x="0" y="90104"/>
                </a:lnTo>
                <a:lnTo>
                  <a:pt x="3611" y="103184"/>
                </a:lnTo>
                <a:lnTo>
                  <a:pt x="27303" y="135044"/>
                </a:lnTo>
                <a:lnTo>
                  <a:pt x="66948" y="151510"/>
                </a:lnTo>
                <a:lnTo>
                  <a:pt x="82966" y="152616"/>
                </a:lnTo>
                <a:lnTo>
                  <a:pt x="96984" y="149898"/>
                </a:lnTo>
                <a:lnTo>
                  <a:pt x="131845" y="128183"/>
                </a:lnTo>
                <a:lnTo>
                  <a:pt x="150455" y="91099"/>
                </a:lnTo>
                <a:lnTo>
                  <a:pt x="151835" y="76429"/>
                </a:lnTo>
                <a:lnTo>
                  <a:pt x="150956" y="64889"/>
                </a:lnTo>
                <a:lnTo>
                  <a:pt x="134201" y="28200"/>
                </a:lnTo>
                <a:lnTo>
                  <a:pt x="100083" y="4917"/>
                </a:lnTo>
                <a:lnTo>
                  <a:pt x="70234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52" name="object 40"/>
          <p:cNvSpPr>
            <a:spLocks/>
          </p:cNvSpPr>
          <p:nvPr/>
        </p:nvSpPr>
        <p:spPr bwMode="auto">
          <a:xfrm>
            <a:off x="3086100" y="3222625"/>
            <a:ext cx="381000" cy="781050"/>
          </a:xfrm>
          <a:custGeom>
            <a:avLst/>
            <a:gdLst>
              <a:gd name="T0" fmla="*/ 297851 w 381635"/>
              <a:gd name="T1" fmla="*/ 135377 h 780414"/>
              <a:gd name="T2" fmla="*/ 81042 w 381635"/>
              <a:gd name="T3" fmla="*/ 135377 h 780414"/>
              <a:gd name="T4" fmla="*/ 81017 w 381635"/>
              <a:gd name="T5" fmla="*/ 732863 h 780414"/>
              <a:gd name="T6" fmla="*/ 106545 w 381635"/>
              <a:gd name="T7" fmla="*/ 771936 h 780414"/>
              <a:gd name="T8" fmla="*/ 151992 w 381635"/>
              <a:gd name="T9" fmla="*/ 780516 h 780414"/>
              <a:gd name="T10" fmla="*/ 167189 w 381635"/>
              <a:gd name="T11" fmla="*/ 778910 h 780414"/>
              <a:gd name="T12" fmla="*/ 176200 w 381635"/>
              <a:gd name="T13" fmla="*/ 774496 h 780414"/>
              <a:gd name="T14" fmla="*/ 180443 w 381635"/>
              <a:gd name="T15" fmla="*/ 765847 h 780414"/>
              <a:gd name="T16" fmla="*/ 181338 w 381635"/>
              <a:gd name="T17" fmla="*/ 751540 h 780414"/>
              <a:gd name="T18" fmla="*/ 180323 w 381635"/>
              <a:gd name="T19" fmla="*/ 730590 h 780414"/>
              <a:gd name="T20" fmla="*/ 180301 w 381635"/>
              <a:gd name="T21" fmla="*/ 358367 h 780414"/>
              <a:gd name="T22" fmla="*/ 297851 w 381635"/>
              <a:gd name="T23" fmla="*/ 358367 h 780414"/>
              <a:gd name="T24" fmla="*/ 297851 w 381635"/>
              <a:gd name="T25" fmla="*/ 135377 h 780414"/>
              <a:gd name="T26" fmla="*/ 297851 w 381635"/>
              <a:gd name="T27" fmla="*/ 358367 h 780414"/>
              <a:gd name="T28" fmla="*/ 199351 w 381635"/>
              <a:gd name="T29" fmla="*/ 358367 h 780414"/>
              <a:gd name="T30" fmla="*/ 199337 w 381635"/>
              <a:gd name="T31" fmla="*/ 730590 h 780414"/>
              <a:gd name="T32" fmla="*/ 226377 w 381635"/>
              <a:gd name="T33" fmla="*/ 771573 h 780414"/>
              <a:gd name="T34" fmla="*/ 272251 w 381635"/>
              <a:gd name="T35" fmla="*/ 780514 h 780414"/>
              <a:gd name="T36" fmla="*/ 287200 w 381635"/>
              <a:gd name="T37" fmla="*/ 778955 h 780414"/>
              <a:gd name="T38" fmla="*/ 295897 w 381635"/>
              <a:gd name="T39" fmla="*/ 774718 h 780414"/>
              <a:gd name="T40" fmla="*/ 299681 w 381635"/>
              <a:gd name="T41" fmla="*/ 766457 h 780414"/>
              <a:gd name="T42" fmla="*/ 299885 w 381635"/>
              <a:gd name="T43" fmla="*/ 752831 h 780414"/>
              <a:gd name="T44" fmla="*/ 297851 w 381635"/>
              <a:gd name="T45" fmla="*/ 732496 h 780414"/>
              <a:gd name="T46" fmla="*/ 297851 w 381635"/>
              <a:gd name="T47" fmla="*/ 358367 h 780414"/>
              <a:gd name="T48" fmla="*/ 379533 w 381635"/>
              <a:gd name="T49" fmla="*/ 135377 h 780414"/>
              <a:gd name="T50" fmla="*/ 319242 w 381635"/>
              <a:gd name="T51" fmla="*/ 135377 h 780414"/>
              <a:gd name="T52" fmla="*/ 319722 w 381635"/>
              <a:gd name="T53" fmla="*/ 328278 h 780414"/>
              <a:gd name="T54" fmla="*/ 322927 w 381635"/>
              <a:gd name="T55" fmla="*/ 336507 h 780414"/>
              <a:gd name="T56" fmla="*/ 330772 w 381635"/>
              <a:gd name="T57" fmla="*/ 347264 h 780414"/>
              <a:gd name="T58" fmla="*/ 345116 w 381635"/>
              <a:gd name="T59" fmla="*/ 356566 h 780414"/>
              <a:gd name="T60" fmla="*/ 367819 w 381635"/>
              <a:gd name="T61" fmla="*/ 360431 h 780414"/>
              <a:gd name="T62" fmla="*/ 377957 w 381635"/>
              <a:gd name="T63" fmla="*/ 357123 h 780414"/>
              <a:gd name="T64" fmla="*/ 380907 w 381635"/>
              <a:gd name="T65" fmla="*/ 346797 h 780414"/>
              <a:gd name="T66" fmla="*/ 379613 w 381635"/>
              <a:gd name="T67" fmla="*/ 325452 h 780414"/>
              <a:gd name="T68" fmla="*/ 379533 w 381635"/>
              <a:gd name="T69" fmla="*/ 135377 h 780414"/>
              <a:gd name="T70" fmla="*/ 69558 w 381635"/>
              <a:gd name="T71" fmla="*/ 1141 h 780414"/>
              <a:gd name="T72" fmla="*/ 17751 w 381635"/>
              <a:gd name="T73" fmla="*/ 15952 h 780414"/>
              <a:gd name="T74" fmla="*/ 39 w 381635"/>
              <a:gd name="T75" fmla="*/ 64758 h 780414"/>
              <a:gd name="T76" fmla="*/ 0 w 381635"/>
              <a:gd name="T77" fmla="*/ 327411 h 780414"/>
              <a:gd name="T78" fmla="*/ 1171 w 381635"/>
              <a:gd name="T79" fmla="*/ 335724 h 780414"/>
              <a:gd name="T80" fmla="*/ 6461 w 381635"/>
              <a:gd name="T81" fmla="*/ 346775 h 780414"/>
              <a:gd name="T82" fmla="*/ 18841 w 381635"/>
              <a:gd name="T83" fmla="*/ 356380 h 780414"/>
              <a:gd name="T84" fmla="*/ 41281 w 381635"/>
              <a:gd name="T85" fmla="*/ 360357 h 780414"/>
              <a:gd name="T86" fmla="*/ 51563 w 381635"/>
              <a:gd name="T87" fmla="*/ 356924 h 780414"/>
              <a:gd name="T88" fmla="*/ 56724 w 381635"/>
              <a:gd name="T89" fmla="*/ 346745 h 780414"/>
              <a:gd name="T90" fmla="*/ 60410 w 381635"/>
              <a:gd name="T91" fmla="*/ 326155 h 780414"/>
              <a:gd name="T92" fmla="*/ 60410 w 381635"/>
              <a:gd name="T93" fmla="*/ 135377 h 780414"/>
              <a:gd name="T94" fmla="*/ 379533 w 381635"/>
              <a:gd name="T95" fmla="*/ 135377 h 780414"/>
              <a:gd name="T96" fmla="*/ 379500 w 381635"/>
              <a:gd name="T97" fmla="*/ 58545 h 780414"/>
              <a:gd name="T98" fmla="*/ 359098 w 381635"/>
              <a:gd name="T99" fmla="*/ 14546 h 780414"/>
              <a:gd name="T100" fmla="*/ 338944 w 381635"/>
              <a:gd name="T101" fmla="*/ 1186 h 780414"/>
              <a:gd name="T102" fmla="*/ 309383 w 381635"/>
              <a:gd name="T103" fmla="*/ 1186 h 780414"/>
              <a:gd name="T104" fmla="*/ 69558 w 381635"/>
              <a:gd name="T105" fmla="*/ 1141 h 780414"/>
              <a:gd name="T106" fmla="*/ 327528 w 381635"/>
              <a:gd name="T107" fmla="*/ 0 h 780414"/>
              <a:gd name="T108" fmla="*/ 309383 w 381635"/>
              <a:gd name="T109" fmla="*/ 1186 h 780414"/>
              <a:gd name="T110" fmla="*/ 338944 w 381635"/>
              <a:gd name="T111" fmla="*/ 1186 h 780414"/>
              <a:gd name="T112" fmla="*/ 338316 w 381635"/>
              <a:gd name="T113" fmla="*/ 886 h 780414"/>
              <a:gd name="T114" fmla="*/ 327528 w 381635"/>
              <a:gd name="T115" fmla="*/ 0 h 7804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381635" h="780414">
                <a:moveTo>
                  <a:pt x="298347" y="135267"/>
                </a:moveTo>
                <a:lnTo>
                  <a:pt x="81177" y="135267"/>
                </a:lnTo>
                <a:lnTo>
                  <a:pt x="81152" y="732266"/>
                </a:lnTo>
                <a:lnTo>
                  <a:pt x="106723" y="771307"/>
                </a:lnTo>
                <a:lnTo>
                  <a:pt x="152245" y="779880"/>
                </a:lnTo>
                <a:lnTo>
                  <a:pt x="167468" y="778276"/>
                </a:lnTo>
                <a:lnTo>
                  <a:pt x="176494" y="773865"/>
                </a:lnTo>
                <a:lnTo>
                  <a:pt x="180744" y="765223"/>
                </a:lnTo>
                <a:lnTo>
                  <a:pt x="181640" y="750928"/>
                </a:lnTo>
                <a:lnTo>
                  <a:pt x="180624" y="729995"/>
                </a:lnTo>
                <a:lnTo>
                  <a:pt x="180602" y="358075"/>
                </a:lnTo>
                <a:lnTo>
                  <a:pt x="298347" y="358075"/>
                </a:lnTo>
                <a:lnTo>
                  <a:pt x="298347" y="135267"/>
                </a:lnTo>
                <a:close/>
              </a:path>
              <a:path w="381635" h="780414">
                <a:moveTo>
                  <a:pt x="298347" y="358075"/>
                </a:moveTo>
                <a:lnTo>
                  <a:pt x="199683" y="358075"/>
                </a:lnTo>
                <a:lnTo>
                  <a:pt x="199669" y="729995"/>
                </a:lnTo>
                <a:lnTo>
                  <a:pt x="226754" y="770945"/>
                </a:lnTo>
                <a:lnTo>
                  <a:pt x="272705" y="779878"/>
                </a:lnTo>
                <a:lnTo>
                  <a:pt x="287679" y="778321"/>
                </a:lnTo>
                <a:lnTo>
                  <a:pt x="296390" y="774087"/>
                </a:lnTo>
                <a:lnTo>
                  <a:pt x="300180" y="765833"/>
                </a:lnTo>
                <a:lnTo>
                  <a:pt x="300385" y="752218"/>
                </a:lnTo>
                <a:lnTo>
                  <a:pt x="298347" y="731900"/>
                </a:lnTo>
                <a:lnTo>
                  <a:pt x="298347" y="358075"/>
                </a:lnTo>
                <a:close/>
              </a:path>
              <a:path w="381635" h="780414">
                <a:moveTo>
                  <a:pt x="380166" y="135267"/>
                </a:moveTo>
                <a:lnTo>
                  <a:pt x="319774" y="135267"/>
                </a:lnTo>
                <a:lnTo>
                  <a:pt x="320255" y="328011"/>
                </a:lnTo>
                <a:lnTo>
                  <a:pt x="323465" y="336233"/>
                </a:lnTo>
                <a:lnTo>
                  <a:pt x="331323" y="346981"/>
                </a:lnTo>
                <a:lnTo>
                  <a:pt x="345691" y="356276"/>
                </a:lnTo>
                <a:lnTo>
                  <a:pt x="368432" y="360138"/>
                </a:lnTo>
                <a:lnTo>
                  <a:pt x="378587" y="356832"/>
                </a:lnTo>
                <a:lnTo>
                  <a:pt x="381542" y="346515"/>
                </a:lnTo>
                <a:lnTo>
                  <a:pt x="380246" y="325187"/>
                </a:lnTo>
                <a:lnTo>
                  <a:pt x="380166" y="135267"/>
                </a:lnTo>
                <a:close/>
              </a:path>
              <a:path w="381635" h="780414">
                <a:moveTo>
                  <a:pt x="69674" y="1140"/>
                </a:moveTo>
                <a:lnTo>
                  <a:pt x="17781" y="15939"/>
                </a:lnTo>
                <a:lnTo>
                  <a:pt x="39" y="64705"/>
                </a:lnTo>
                <a:lnTo>
                  <a:pt x="0" y="327144"/>
                </a:lnTo>
                <a:lnTo>
                  <a:pt x="1173" y="335451"/>
                </a:lnTo>
                <a:lnTo>
                  <a:pt x="6472" y="346493"/>
                </a:lnTo>
                <a:lnTo>
                  <a:pt x="18872" y="356090"/>
                </a:lnTo>
                <a:lnTo>
                  <a:pt x="41350" y="360064"/>
                </a:lnTo>
                <a:lnTo>
                  <a:pt x="51649" y="356633"/>
                </a:lnTo>
                <a:lnTo>
                  <a:pt x="56819" y="346463"/>
                </a:lnTo>
                <a:lnTo>
                  <a:pt x="60511" y="325889"/>
                </a:lnTo>
                <a:lnTo>
                  <a:pt x="60511" y="135267"/>
                </a:lnTo>
                <a:lnTo>
                  <a:pt x="380166" y="135267"/>
                </a:lnTo>
                <a:lnTo>
                  <a:pt x="380133" y="58497"/>
                </a:lnTo>
                <a:lnTo>
                  <a:pt x="359696" y="14534"/>
                </a:lnTo>
                <a:lnTo>
                  <a:pt x="339509" y="1185"/>
                </a:lnTo>
                <a:lnTo>
                  <a:pt x="309899" y="1185"/>
                </a:lnTo>
                <a:lnTo>
                  <a:pt x="69674" y="1140"/>
                </a:lnTo>
                <a:close/>
              </a:path>
              <a:path w="381635" h="780414">
                <a:moveTo>
                  <a:pt x="328074" y="0"/>
                </a:moveTo>
                <a:lnTo>
                  <a:pt x="309899" y="1185"/>
                </a:lnTo>
                <a:lnTo>
                  <a:pt x="339509" y="1185"/>
                </a:lnTo>
                <a:lnTo>
                  <a:pt x="338880" y="885"/>
                </a:lnTo>
                <a:lnTo>
                  <a:pt x="328074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53" name="object 41"/>
          <p:cNvSpPr>
            <a:spLocks/>
          </p:cNvSpPr>
          <p:nvPr/>
        </p:nvSpPr>
        <p:spPr bwMode="auto">
          <a:xfrm>
            <a:off x="3714750" y="3059113"/>
            <a:ext cx="153988" cy="152400"/>
          </a:xfrm>
          <a:custGeom>
            <a:avLst/>
            <a:gdLst>
              <a:gd name="T0" fmla="*/ 68494 w 154304"/>
              <a:gd name="T1" fmla="*/ 0 h 152400"/>
              <a:gd name="T2" fmla="*/ 29811 w 154304"/>
              <a:gd name="T3" fmla="*/ 15645 h 152400"/>
              <a:gd name="T4" fmla="*/ 5258 w 154304"/>
              <a:gd name="T5" fmla="*/ 48426 h 152400"/>
              <a:gd name="T6" fmla="*/ 0 w 154304"/>
              <a:gd name="T7" fmla="*/ 76439 h 152400"/>
              <a:gd name="T8" fmla="*/ 1293 w 154304"/>
              <a:gd name="T9" fmla="*/ 90308 h 152400"/>
              <a:gd name="T10" fmla="*/ 18844 w 154304"/>
              <a:gd name="T11" fmla="*/ 125788 h 152400"/>
              <a:gd name="T12" fmla="*/ 53775 w 154304"/>
              <a:gd name="T13" fmla="*/ 147814 h 152400"/>
              <a:gd name="T14" fmla="*/ 84735 w 154304"/>
              <a:gd name="T15" fmla="*/ 152316 h 152400"/>
              <a:gd name="T16" fmla="*/ 98711 w 154304"/>
              <a:gd name="T17" fmla="*/ 149608 h 152400"/>
              <a:gd name="T18" fmla="*/ 133494 w 154304"/>
              <a:gd name="T19" fmla="*/ 127900 h 152400"/>
              <a:gd name="T20" fmla="*/ 152078 w 154304"/>
              <a:gd name="T21" fmla="*/ 90801 h 152400"/>
              <a:gd name="T22" fmla="*/ 153453 w 154304"/>
              <a:gd name="T23" fmla="*/ 75530 h 152400"/>
              <a:gd name="T24" fmla="*/ 152112 w 154304"/>
              <a:gd name="T25" fmla="*/ 61909 h 152400"/>
              <a:gd name="T26" fmla="*/ 134459 w 154304"/>
              <a:gd name="T27" fmla="*/ 26666 h 152400"/>
              <a:gd name="T28" fmla="*/ 99474 w 154304"/>
              <a:gd name="T29" fmla="*/ 4522 h 152400"/>
              <a:gd name="T30" fmla="*/ 68494 w 154304"/>
              <a:gd name="T31" fmla="*/ 0 h 15240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4304" h="152400">
                <a:moveTo>
                  <a:pt x="68635" y="0"/>
                </a:moveTo>
                <a:lnTo>
                  <a:pt x="29872" y="15645"/>
                </a:lnTo>
                <a:lnTo>
                  <a:pt x="5269" y="48426"/>
                </a:lnTo>
                <a:lnTo>
                  <a:pt x="0" y="76439"/>
                </a:lnTo>
                <a:lnTo>
                  <a:pt x="1296" y="90308"/>
                </a:lnTo>
                <a:lnTo>
                  <a:pt x="18883" y="125788"/>
                </a:lnTo>
                <a:lnTo>
                  <a:pt x="53885" y="147814"/>
                </a:lnTo>
                <a:lnTo>
                  <a:pt x="84909" y="152316"/>
                </a:lnTo>
                <a:lnTo>
                  <a:pt x="98914" y="149608"/>
                </a:lnTo>
                <a:lnTo>
                  <a:pt x="133768" y="127900"/>
                </a:lnTo>
                <a:lnTo>
                  <a:pt x="152390" y="90801"/>
                </a:lnTo>
                <a:lnTo>
                  <a:pt x="153768" y="75530"/>
                </a:lnTo>
                <a:lnTo>
                  <a:pt x="152424" y="61909"/>
                </a:lnTo>
                <a:lnTo>
                  <a:pt x="134735" y="26666"/>
                </a:lnTo>
                <a:lnTo>
                  <a:pt x="99678" y="4522"/>
                </a:lnTo>
                <a:lnTo>
                  <a:pt x="68635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54" name="object 42"/>
          <p:cNvSpPr>
            <a:spLocks/>
          </p:cNvSpPr>
          <p:nvPr/>
        </p:nvSpPr>
        <p:spPr bwMode="auto">
          <a:xfrm>
            <a:off x="3551238" y="3222625"/>
            <a:ext cx="484187" cy="779463"/>
          </a:xfrm>
          <a:custGeom>
            <a:avLst/>
            <a:gdLst>
              <a:gd name="T0" fmla="*/ 249549 w 483870"/>
              <a:gd name="T1" fmla="*/ 466835 h 780414"/>
              <a:gd name="T2" fmla="*/ 276041 w 483870"/>
              <a:gd name="T3" fmla="*/ 770363 h 780414"/>
              <a:gd name="T4" fmla="*/ 337145 w 483870"/>
              <a:gd name="T5" fmla="*/ 777946 h 780414"/>
              <a:gd name="T6" fmla="*/ 350230 w 483870"/>
              <a:gd name="T7" fmla="*/ 765564 h 780414"/>
              <a:gd name="T8" fmla="*/ 349009 w 483870"/>
              <a:gd name="T9" fmla="*/ 731494 h 780414"/>
              <a:gd name="T10" fmla="*/ 229541 w 483870"/>
              <a:gd name="T11" fmla="*/ 466835 h 780414"/>
              <a:gd name="T12" fmla="*/ 130858 w 483870"/>
              <a:gd name="T13" fmla="*/ 733598 h 780414"/>
              <a:gd name="T14" fmla="*/ 201165 w 483870"/>
              <a:gd name="T15" fmla="*/ 779414 h 780414"/>
              <a:gd name="T16" fmla="*/ 225430 w 483870"/>
              <a:gd name="T17" fmla="*/ 773407 h 780414"/>
              <a:gd name="T18" fmla="*/ 230579 w 483870"/>
              <a:gd name="T19" fmla="*/ 750498 h 780414"/>
              <a:gd name="T20" fmla="*/ 229541 w 483870"/>
              <a:gd name="T21" fmla="*/ 466835 h 780414"/>
              <a:gd name="T22" fmla="*/ 158828 w 483870"/>
              <a:gd name="T23" fmla="*/ 104650 h 780414"/>
              <a:gd name="T24" fmla="*/ 156890 w 483870"/>
              <a:gd name="T25" fmla="*/ 131690 h 780414"/>
              <a:gd name="T26" fmla="*/ 423185 w 483870"/>
              <a:gd name="T27" fmla="*/ 466835 h 780414"/>
              <a:gd name="T28" fmla="*/ 321022 w 483870"/>
              <a:gd name="T29" fmla="*/ 123375 h 780414"/>
              <a:gd name="T30" fmla="*/ 329176 w 483870"/>
              <a:gd name="T31" fmla="*/ 104650 h 780414"/>
              <a:gd name="T32" fmla="*/ 140071 w 483870"/>
              <a:gd name="T33" fmla="*/ 148 h 780414"/>
              <a:gd name="T34" fmla="*/ 72309 w 483870"/>
              <a:gd name="T35" fmla="*/ 64127 h 780414"/>
              <a:gd name="T36" fmla="*/ 1464 w 483870"/>
              <a:gd name="T37" fmla="*/ 284954 h 780414"/>
              <a:gd name="T38" fmla="*/ 1114 w 483870"/>
              <a:gd name="T39" fmla="*/ 311770 h 780414"/>
              <a:gd name="T40" fmla="*/ 52773 w 483870"/>
              <a:gd name="T41" fmla="*/ 349102 h 780414"/>
              <a:gd name="T42" fmla="*/ 64649 w 483870"/>
              <a:gd name="T43" fmla="*/ 334027 h 780414"/>
              <a:gd name="T44" fmla="*/ 130876 w 483870"/>
              <a:gd name="T45" fmla="*/ 119446 h 780414"/>
              <a:gd name="T46" fmla="*/ 142001 w 483870"/>
              <a:gd name="T47" fmla="*/ 105843 h 780414"/>
              <a:gd name="T48" fmla="*/ 329176 w 483870"/>
              <a:gd name="T49" fmla="*/ 104650 h 780414"/>
              <a:gd name="T50" fmla="*/ 417654 w 483870"/>
              <a:gd name="T51" fmla="*/ 100715 h 780414"/>
              <a:gd name="T52" fmla="*/ 389373 w 483870"/>
              <a:gd name="T53" fmla="*/ 17938 h 780414"/>
              <a:gd name="T54" fmla="*/ 350682 w 483870"/>
              <a:gd name="T55" fmla="*/ 0 h 780414"/>
              <a:gd name="T56" fmla="*/ 333839 w 483870"/>
              <a:gd name="T57" fmla="*/ 100715 h 780414"/>
              <a:gd name="T58" fmla="*/ 347485 w 483870"/>
              <a:gd name="T59" fmla="*/ 119452 h 780414"/>
              <a:gd name="T60" fmla="*/ 446684 w 483870"/>
              <a:gd name="T61" fmla="*/ 342715 h 780414"/>
              <a:gd name="T62" fmla="*/ 476590 w 483870"/>
              <a:gd name="T63" fmla="*/ 334411 h 780414"/>
              <a:gd name="T64" fmla="*/ 483694 w 483870"/>
              <a:gd name="T65" fmla="*/ 319642 h 780414"/>
              <a:gd name="T66" fmla="*/ 476865 w 483870"/>
              <a:gd name="T67" fmla="*/ 285487 h 780414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483870" h="780414">
                <a:moveTo>
                  <a:pt x="348781" y="467405"/>
                </a:moveTo>
                <a:lnTo>
                  <a:pt x="249386" y="467405"/>
                </a:lnTo>
                <a:lnTo>
                  <a:pt x="249374" y="730362"/>
                </a:lnTo>
                <a:lnTo>
                  <a:pt x="275860" y="771303"/>
                </a:lnTo>
                <a:lnTo>
                  <a:pt x="321533" y="780390"/>
                </a:lnTo>
                <a:lnTo>
                  <a:pt x="336924" y="778895"/>
                </a:lnTo>
                <a:lnTo>
                  <a:pt x="345948" y="774723"/>
                </a:lnTo>
                <a:lnTo>
                  <a:pt x="350001" y="766498"/>
                </a:lnTo>
                <a:lnTo>
                  <a:pt x="350480" y="752844"/>
                </a:lnTo>
                <a:lnTo>
                  <a:pt x="348781" y="732386"/>
                </a:lnTo>
                <a:lnTo>
                  <a:pt x="348781" y="467405"/>
                </a:lnTo>
                <a:close/>
              </a:path>
              <a:path w="483870" h="780414">
                <a:moveTo>
                  <a:pt x="229391" y="467405"/>
                </a:moveTo>
                <a:lnTo>
                  <a:pt x="130788" y="467405"/>
                </a:lnTo>
                <a:lnTo>
                  <a:pt x="130772" y="734493"/>
                </a:lnTo>
                <a:lnTo>
                  <a:pt x="155892" y="771908"/>
                </a:lnTo>
                <a:lnTo>
                  <a:pt x="201033" y="780365"/>
                </a:lnTo>
                <a:lnTo>
                  <a:pt x="216256" y="778762"/>
                </a:lnTo>
                <a:lnTo>
                  <a:pt x="225282" y="774351"/>
                </a:lnTo>
                <a:lnTo>
                  <a:pt x="229532" y="765709"/>
                </a:lnTo>
                <a:lnTo>
                  <a:pt x="230428" y="751414"/>
                </a:lnTo>
                <a:lnTo>
                  <a:pt x="229406" y="730362"/>
                </a:lnTo>
                <a:lnTo>
                  <a:pt x="229391" y="467405"/>
                </a:lnTo>
                <a:close/>
              </a:path>
              <a:path w="483870" h="780414">
                <a:moveTo>
                  <a:pt x="328960" y="104778"/>
                </a:moveTo>
                <a:lnTo>
                  <a:pt x="158724" y="104778"/>
                </a:lnTo>
                <a:lnTo>
                  <a:pt x="161172" y="112318"/>
                </a:lnTo>
                <a:lnTo>
                  <a:pt x="156787" y="131851"/>
                </a:lnTo>
                <a:lnTo>
                  <a:pt x="55868" y="467405"/>
                </a:lnTo>
                <a:lnTo>
                  <a:pt x="422908" y="467405"/>
                </a:lnTo>
                <a:lnTo>
                  <a:pt x="321944" y="131666"/>
                </a:lnTo>
                <a:lnTo>
                  <a:pt x="320812" y="123526"/>
                </a:lnTo>
                <a:lnTo>
                  <a:pt x="322651" y="110114"/>
                </a:lnTo>
                <a:lnTo>
                  <a:pt x="328960" y="104778"/>
                </a:lnTo>
                <a:close/>
              </a:path>
              <a:path w="483870" h="780414">
                <a:moveTo>
                  <a:pt x="350452" y="0"/>
                </a:moveTo>
                <a:lnTo>
                  <a:pt x="139979" y="148"/>
                </a:lnTo>
                <a:lnTo>
                  <a:pt x="93497" y="24925"/>
                </a:lnTo>
                <a:lnTo>
                  <a:pt x="72262" y="64205"/>
                </a:lnTo>
                <a:lnTo>
                  <a:pt x="53445" y="122648"/>
                </a:lnTo>
                <a:lnTo>
                  <a:pt x="1463" y="285302"/>
                </a:lnTo>
                <a:lnTo>
                  <a:pt x="0" y="299822"/>
                </a:lnTo>
                <a:lnTo>
                  <a:pt x="1113" y="312150"/>
                </a:lnTo>
                <a:lnTo>
                  <a:pt x="30342" y="345480"/>
                </a:lnTo>
                <a:lnTo>
                  <a:pt x="52738" y="349528"/>
                </a:lnTo>
                <a:lnTo>
                  <a:pt x="59074" y="344876"/>
                </a:lnTo>
                <a:lnTo>
                  <a:pt x="64607" y="334435"/>
                </a:lnTo>
                <a:lnTo>
                  <a:pt x="71169" y="317199"/>
                </a:lnTo>
                <a:lnTo>
                  <a:pt x="130790" y="119592"/>
                </a:lnTo>
                <a:lnTo>
                  <a:pt x="133284" y="114298"/>
                </a:lnTo>
                <a:lnTo>
                  <a:pt x="141908" y="105972"/>
                </a:lnTo>
                <a:lnTo>
                  <a:pt x="158724" y="104778"/>
                </a:lnTo>
                <a:lnTo>
                  <a:pt x="328960" y="104778"/>
                </a:lnTo>
                <a:lnTo>
                  <a:pt x="333620" y="100838"/>
                </a:lnTo>
                <a:lnTo>
                  <a:pt x="417381" y="100838"/>
                </a:lnTo>
                <a:lnTo>
                  <a:pt x="403035" y="55986"/>
                </a:lnTo>
                <a:lnTo>
                  <a:pt x="389118" y="17960"/>
                </a:lnTo>
                <a:lnTo>
                  <a:pt x="364759" y="827"/>
                </a:lnTo>
                <a:lnTo>
                  <a:pt x="350452" y="0"/>
                </a:lnTo>
                <a:close/>
              </a:path>
              <a:path w="483870" h="780414">
                <a:moveTo>
                  <a:pt x="417381" y="100838"/>
                </a:moveTo>
                <a:lnTo>
                  <a:pt x="333620" y="100838"/>
                </a:lnTo>
                <a:lnTo>
                  <a:pt x="341405" y="103285"/>
                </a:lnTo>
                <a:lnTo>
                  <a:pt x="347257" y="119598"/>
                </a:lnTo>
                <a:lnTo>
                  <a:pt x="406963" y="317348"/>
                </a:lnTo>
                <a:lnTo>
                  <a:pt x="446392" y="343133"/>
                </a:lnTo>
                <a:lnTo>
                  <a:pt x="465748" y="339477"/>
                </a:lnTo>
                <a:lnTo>
                  <a:pt x="476278" y="334819"/>
                </a:lnTo>
                <a:lnTo>
                  <a:pt x="481919" y="328943"/>
                </a:lnTo>
                <a:lnTo>
                  <a:pt x="483377" y="320032"/>
                </a:lnTo>
                <a:lnTo>
                  <a:pt x="481353" y="306269"/>
                </a:lnTo>
                <a:lnTo>
                  <a:pt x="476553" y="285835"/>
                </a:lnTo>
                <a:lnTo>
                  <a:pt x="417381" y="100838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55" name="object 43"/>
          <p:cNvSpPr>
            <a:spLocks/>
          </p:cNvSpPr>
          <p:nvPr/>
        </p:nvSpPr>
        <p:spPr bwMode="auto">
          <a:xfrm>
            <a:off x="4229100" y="3059113"/>
            <a:ext cx="152400" cy="153987"/>
          </a:xfrm>
          <a:custGeom>
            <a:avLst/>
            <a:gdLst>
              <a:gd name="T0" fmla="*/ 70499 w 151764"/>
              <a:gd name="T1" fmla="*/ 0 h 153035"/>
              <a:gd name="T2" fmla="*/ 34255 w 151764"/>
              <a:gd name="T3" fmla="*/ 12729 h 153035"/>
              <a:gd name="T4" fmla="*/ 8905 w 151764"/>
              <a:gd name="T5" fmla="*/ 43830 h 153035"/>
              <a:gd name="T6" fmla="*/ 0 w 151764"/>
              <a:gd name="T7" fmla="*/ 90692 h 153035"/>
              <a:gd name="T8" fmla="*/ 3633 w 151764"/>
              <a:gd name="T9" fmla="*/ 103848 h 153035"/>
              <a:gd name="T10" fmla="*/ 27444 w 151764"/>
              <a:gd name="T11" fmla="*/ 135893 h 153035"/>
              <a:gd name="T12" fmla="*/ 67268 w 151764"/>
              <a:gd name="T13" fmla="*/ 152456 h 153035"/>
              <a:gd name="T14" fmla="*/ 83356 w 151764"/>
              <a:gd name="T15" fmla="*/ 153570 h 153035"/>
              <a:gd name="T16" fmla="*/ 97585 w 151764"/>
              <a:gd name="T17" fmla="*/ 150846 h 153035"/>
              <a:gd name="T18" fmla="*/ 132576 w 151764"/>
              <a:gd name="T19" fmla="*/ 129003 h 153035"/>
              <a:gd name="T20" fmla="*/ 151016 w 151764"/>
              <a:gd name="T21" fmla="*/ 91673 h 153035"/>
              <a:gd name="T22" fmla="*/ 152373 w 151764"/>
              <a:gd name="T23" fmla="*/ 76902 h 153035"/>
              <a:gd name="T24" fmla="*/ 151516 w 151764"/>
              <a:gd name="T25" fmla="*/ 65339 h 153035"/>
              <a:gd name="T26" fmla="*/ 134953 w 151764"/>
              <a:gd name="T27" fmla="*/ 28396 h 153035"/>
              <a:gd name="T28" fmla="*/ 100784 w 151764"/>
              <a:gd name="T29" fmla="*/ 4951 h 153035"/>
              <a:gd name="T30" fmla="*/ 70499 w 151764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1764" h="153035">
                <a:moveTo>
                  <a:pt x="70205" y="0"/>
                </a:moveTo>
                <a:lnTo>
                  <a:pt x="34112" y="12650"/>
                </a:lnTo>
                <a:lnTo>
                  <a:pt x="8868" y="43559"/>
                </a:lnTo>
                <a:lnTo>
                  <a:pt x="0" y="90131"/>
                </a:lnTo>
                <a:lnTo>
                  <a:pt x="3618" y="103206"/>
                </a:lnTo>
                <a:lnTo>
                  <a:pt x="27329" y="135053"/>
                </a:lnTo>
                <a:lnTo>
                  <a:pt x="66987" y="151513"/>
                </a:lnTo>
                <a:lnTo>
                  <a:pt x="83008" y="152621"/>
                </a:lnTo>
                <a:lnTo>
                  <a:pt x="97178" y="149913"/>
                </a:lnTo>
                <a:lnTo>
                  <a:pt x="132023" y="128205"/>
                </a:lnTo>
                <a:lnTo>
                  <a:pt x="150386" y="91106"/>
                </a:lnTo>
                <a:lnTo>
                  <a:pt x="151737" y="76427"/>
                </a:lnTo>
                <a:lnTo>
                  <a:pt x="150884" y="64935"/>
                </a:lnTo>
                <a:lnTo>
                  <a:pt x="134390" y="28220"/>
                </a:lnTo>
                <a:lnTo>
                  <a:pt x="100363" y="4920"/>
                </a:lnTo>
                <a:lnTo>
                  <a:pt x="70205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56" name="object 44"/>
          <p:cNvSpPr>
            <a:spLocks/>
          </p:cNvSpPr>
          <p:nvPr/>
        </p:nvSpPr>
        <p:spPr bwMode="auto">
          <a:xfrm>
            <a:off x="4119563" y="3222625"/>
            <a:ext cx="382587" cy="781050"/>
          </a:xfrm>
          <a:custGeom>
            <a:avLst/>
            <a:gdLst>
              <a:gd name="T0" fmla="*/ 299821 w 381635"/>
              <a:gd name="T1" fmla="*/ 358362 h 780414"/>
              <a:gd name="T2" fmla="*/ 200177 w 381635"/>
              <a:gd name="T3" fmla="*/ 358362 h 780414"/>
              <a:gd name="T4" fmla="*/ 200173 w 381635"/>
              <a:gd name="T5" fmla="*/ 730307 h 780414"/>
              <a:gd name="T6" fmla="*/ 226609 w 381635"/>
              <a:gd name="T7" fmla="*/ 771204 h 780414"/>
              <a:gd name="T8" fmla="*/ 272504 w 381635"/>
              <a:gd name="T9" fmla="*/ 780535 h 780414"/>
              <a:gd name="T10" fmla="*/ 287934 w 381635"/>
              <a:gd name="T11" fmla="*/ 779038 h 780414"/>
              <a:gd name="T12" fmla="*/ 296981 w 381635"/>
              <a:gd name="T13" fmla="*/ 774863 h 780414"/>
              <a:gd name="T14" fmla="*/ 301044 w 381635"/>
              <a:gd name="T15" fmla="*/ 766631 h 780414"/>
              <a:gd name="T16" fmla="*/ 301523 w 381635"/>
              <a:gd name="T17" fmla="*/ 752966 h 780414"/>
              <a:gd name="T18" fmla="*/ 299821 w 381635"/>
              <a:gd name="T19" fmla="*/ 732491 h 780414"/>
              <a:gd name="T20" fmla="*/ 299821 w 381635"/>
              <a:gd name="T21" fmla="*/ 358362 h 780414"/>
              <a:gd name="T22" fmla="*/ 299821 w 381635"/>
              <a:gd name="T23" fmla="*/ 135371 h 780414"/>
              <a:gd name="T24" fmla="*/ 82109 w 381635"/>
              <a:gd name="T25" fmla="*/ 135371 h 780414"/>
              <a:gd name="T26" fmla="*/ 82085 w 381635"/>
              <a:gd name="T27" fmla="*/ 734080 h 780414"/>
              <a:gd name="T28" fmla="*/ 106895 w 381635"/>
              <a:gd name="T29" fmla="*/ 771974 h 780414"/>
              <a:gd name="T30" fmla="*/ 151967 w 381635"/>
              <a:gd name="T31" fmla="*/ 780533 h 780414"/>
              <a:gd name="T32" fmla="*/ 167574 w 381635"/>
              <a:gd name="T33" fmla="*/ 778980 h 780414"/>
              <a:gd name="T34" fmla="*/ 176881 w 381635"/>
              <a:gd name="T35" fmla="*/ 774620 h 780414"/>
              <a:gd name="T36" fmla="*/ 181363 w 381635"/>
              <a:gd name="T37" fmla="*/ 765997 h 780414"/>
              <a:gd name="T38" fmla="*/ 182495 w 381635"/>
              <a:gd name="T39" fmla="*/ 751656 h 780414"/>
              <a:gd name="T40" fmla="*/ 181757 w 381635"/>
              <a:gd name="T41" fmla="*/ 730307 h 780414"/>
              <a:gd name="T42" fmla="*/ 181752 w 381635"/>
              <a:gd name="T43" fmla="*/ 358362 h 780414"/>
              <a:gd name="T44" fmla="*/ 299821 w 381635"/>
              <a:gd name="T45" fmla="*/ 358362 h 780414"/>
              <a:gd name="T46" fmla="*/ 299821 w 381635"/>
              <a:gd name="T47" fmla="*/ 135371 h 780414"/>
              <a:gd name="T48" fmla="*/ 381108 w 381635"/>
              <a:gd name="T49" fmla="*/ 135371 h 780414"/>
              <a:gd name="T50" fmla="*/ 320568 w 381635"/>
              <a:gd name="T51" fmla="*/ 135371 h 780414"/>
              <a:gd name="T52" fmla="*/ 321045 w 381635"/>
              <a:gd name="T53" fmla="*/ 328272 h 780414"/>
              <a:gd name="T54" fmla="*/ 324246 w 381635"/>
              <a:gd name="T55" fmla="*/ 336501 h 780414"/>
              <a:gd name="T56" fmla="*/ 332107 w 381635"/>
              <a:gd name="T57" fmla="*/ 347259 h 780414"/>
              <a:gd name="T58" fmla="*/ 346513 w 381635"/>
              <a:gd name="T59" fmla="*/ 356560 h 780414"/>
              <a:gd name="T60" fmla="*/ 369347 w 381635"/>
              <a:gd name="T61" fmla="*/ 360425 h 780414"/>
              <a:gd name="T62" fmla="*/ 379528 w 381635"/>
              <a:gd name="T63" fmla="*/ 357117 h 780414"/>
              <a:gd name="T64" fmla="*/ 382464 w 381635"/>
              <a:gd name="T65" fmla="*/ 346884 h 780414"/>
              <a:gd name="T66" fmla="*/ 382486 w 381635"/>
              <a:gd name="T67" fmla="*/ 346720 h 780414"/>
              <a:gd name="T68" fmla="*/ 381192 w 381635"/>
              <a:gd name="T69" fmla="*/ 325447 h 780414"/>
              <a:gd name="T70" fmla="*/ 381108 w 381635"/>
              <a:gd name="T71" fmla="*/ 135371 h 780414"/>
              <a:gd name="T72" fmla="*/ 69904 w 381635"/>
              <a:gd name="T73" fmla="*/ 1142 h 780414"/>
              <a:gd name="T74" fmla="*/ 18353 w 381635"/>
              <a:gd name="T75" fmla="*/ 16107 h 780414"/>
              <a:gd name="T76" fmla="*/ 35 w 381635"/>
              <a:gd name="T77" fmla="*/ 64753 h 780414"/>
              <a:gd name="T78" fmla="*/ 0 w 381635"/>
              <a:gd name="T79" fmla="*/ 327524 h 780414"/>
              <a:gd name="T80" fmla="*/ 1234 w 381635"/>
              <a:gd name="T81" fmla="*/ 335884 h 780414"/>
              <a:gd name="T82" fmla="*/ 6647 w 381635"/>
              <a:gd name="T83" fmla="*/ 346884 h 780414"/>
              <a:gd name="T84" fmla="*/ 19194 w 381635"/>
              <a:gd name="T85" fmla="*/ 356411 h 780414"/>
              <a:gd name="T86" fmla="*/ 41838 w 381635"/>
              <a:gd name="T87" fmla="*/ 360346 h 780414"/>
              <a:gd name="T88" fmla="*/ 52329 w 381635"/>
              <a:gd name="T89" fmla="*/ 356902 h 780414"/>
              <a:gd name="T90" fmla="*/ 57384 w 381635"/>
              <a:gd name="T91" fmla="*/ 346720 h 780414"/>
              <a:gd name="T92" fmla="*/ 60659 w 381635"/>
              <a:gd name="T93" fmla="*/ 326149 h 780414"/>
              <a:gd name="T94" fmla="*/ 60659 w 381635"/>
              <a:gd name="T95" fmla="*/ 135371 h 780414"/>
              <a:gd name="T96" fmla="*/ 381108 w 381635"/>
              <a:gd name="T97" fmla="*/ 135371 h 780414"/>
              <a:gd name="T98" fmla="*/ 381074 w 381635"/>
              <a:gd name="T99" fmla="*/ 58438 h 780414"/>
              <a:gd name="T100" fmla="*/ 360760 w 381635"/>
              <a:gd name="T101" fmla="*/ 14376 h 780414"/>
              <a:gd name="T102" fmla="*/ 340963 w 381635"/>
              <a:gd name="T103" fmla="*/ 1180 h 780414"/>
              <a:gd name="T104" fmla="*/ 310576 w 381635"/>
              <a:gd name="T105" fmla="*/ 1180 h 780414"/>
              <a:gd name="T106" fmla="*/ 69904 w 381635"/>
              <a:gd name="T107" fmla="*/ 1142 h 780414"/>
              <a:gd name="T108" fmla="*/ 329119 w 381635"/>
              <a:gd name="T109" fmla="*/ 0 h 780414"/>
              <a:gd name="T110" fmla="*/ 310576 w 381635"/>
              <a:gd name="T111" fmla="*/ 1180 h 780414"/>
              <a:gd name="T112" fmla="*/ 340963 w 381635"/>
              <a:gd name="T113" fmla="*/ 1180 h 780414"/>
              <a:gd name="T114" fmla="*/ 340147 w 381635"/>
              <a:gd name="T115" fmla="*/ 809 h 780414"/>
              <a:gd name="T116" fmla="*/ 329119 w 381635"/>
              <a:gd name="T117" fmla="*/ 0 h 780414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381635" h="780414">
                <a:moveTo>
                  <a:pt x="299075" y="358070"/>
                </a:moveTo>
                <a:lnTo>
                  <a:pt x="199679" y="358070"/>
                </a:lnTo>
                <a:lnTo>
                  <a:pt x="199675" y="729712"/>
                </a:lnTo>
                <a:lnTo>
                  <a:pt x="226045" y="770576"/>
                </a:lnTo>
                <a:lnTo>
                  <a:pt x="271826" y="779899"/>
                </a:lnTo>
                <a:lnTo>
                  <a:pt x="287218" y="778404"/>
                </a:lnTo>
                <a:lnTo>
                  <a:pt x="296242" y="774232"/>
                </a:lnTo>
                <a:lnTo>
                  <a:pt x="300295" y="766007"/>
                </a:lnTo>
                <a:lnTo>
                  <a:pt x="300773" y="752353"/>
                </a:lnTo>
                <a:lnTo>
                  <a:pt x="299075" y="731895"/>
                </a:lnTo>
                <a:lnTo>
                  <a:pt x="299075" y="358070"/>
                </a:lnTo>
                <a:close/>
              </a:path>
              <a:path w="381635" h="780414">
                <a:moveTo>
                  <a:pt x="299075" y="135261"/>
                </a:moveTo>
                <a:lnTo>
                  <a:pt x="81905" y="135261"/>
                </a:lnTo>
                <a:lnTo>
                  <a:pt x="81881" y="733482"/>
                </a:lnTo>
                <a:lnTo>
                  <a:pt x="106629" y="771345"/>
                </a:lnTo>
                <a:lnTo>
                  <a:pt x="151589" y="779897"/>
                </a:lnTo>
                <a:lnTo>
                  <a:pt x="167157" y="778346"/>
                </a:lnTo>
                <a:lnTo>
                  <a:pt x="176441" y="773989"/>
                </a:lnTo>
                <a:lnTo>
                  <a:pt x="180912" y="765373"/>
                </a:lnTo>
                <a:lnTo>
                  <a:pt x="182041" y="751044"/>
                </a:lnTo>
                <a:lnTo>
                  <a:pt x="181305" y="729712"/>
                </a:lnTo>
                <a:lnTo>
                  <a:pt x="181300" y="358070"/>
                </a:lnTo>
                <a:lnTo>
                  <a:pt x="299075" y="358070"/>
                </a:lnTo>
                <a:lnTo>
                  <a:pt x="299075" y="135261"/>
                </a:lnTo>
                <a:close/>
              </a:path>
              <a:path w="381635" h="780414">
                <a:moveTo>
                  <a:pt x="380160" y="135261"/>
                </a:moveTo>
                <a:lnTo>
                  <a:pt x="319770" y="135261"/>
                </a:lnTo>
                <a:lnTo>
                  <a:pt x="320246" y="328005"/>
                </a:lnTo>
                <a:lnTo>
                  <a:pt x="323439" y="336227"/>
                </a:lnTo>
                <a:lnTo>
                  <a:pt x="331281" y="346976"/>
                </a:lnTo>
                <a:lnTo>
                  <a:pt x="345651" y="356270"/>
                </a:lnTo>
                <a:lnTo>
                  <a:pt x="368428" y="360132"/>
                </a:lnTo>
                <a:lnTo>
                  <a:pt x="378584" y="356826"/>
                </a:lnTo>
                <a:lnTo>
                  <a:pt x="381512" y="346602"/>
                </a:lnTo>
                <a:lnTo>
                  <a:pt x="381534" y="346438"/>
                </a:lnTo>
                <a:lnTo>
                  <a:pt x="380243" y="325182"/>
                </a:lnTo>
                <a:lnTo>
                  <a:pt x="380160" y="135261"/>
                </a:lnTo>
                <a:close/>
              </a:path>
              <a:path w="381635" h="780414">
                <a:moveTo>
                  <a:pt x="69730" y="1141"/>
                </a:moveTo>
                <a:lnTo>
                  <a:pt x="18307" y="16094"/>
                </a:lnTo>
                <a:lnTo>
                  <a:pt x="35" y="64700"/>
                </a:lnTo>
                <a:lnTo>
                  <a:pt x="0" y="327257"/>
                </a:lnTo>
                <a:lnTo>
                  <a:pt x="1231" y="335610"/>
                </a:lnTo>
                <a:lnTo>
                  <a:pt x="6630" y="346602"/>
                </a:lnTo>
                <a:lnTo>
                  <a:pt x="19146" y="356121"/>
                </a:lnTo>
                <a:lnTo>
                  <a:pt x="41734" y="360053"/>
                </a:lnTo>
                <a:lnTo>
                  <a:pt x="52199" y="356611"/>
                </a:lnTo>
                <a:lnTo>
                  <a:pt x="57241" y="346438"/>
                </a:lnTo>
                <a:lnTo>
                  <a:pt x="60508" y="325883"/>
                </a:lnTo>
                <a:lnTo>
                  <a:pt x="60508" y="135261"/>
                </a:lnTo>
                <a:lnTo>
                  <a:pt x="380160" y="135261"/>
                </a:lnTo>
                <a:lnTo>
                  <a:pt x="380126" y="58390"/>
                </a:lnTo>
                <a:lnTo>
                  <a:pt x="359862" y="14364"/>
                </a:lnTo>
                <a:lnTo>
                  <a:pt x="340115" y="1179"/>
                </a:lnTo>
                <a:lnTo>
                  <a:pt x="309803" y="1179"/>
                </a:lnTo>
                <a:lnTo>
                  <a:pt x="69730" y="1141"/>
                </a:lnTo>
                <a:close/>
              </a:path>
              <a:path w="381635" h="780414">
                <a:moveTo>
                  <a:pt x="328300" y="0"/>
                </a:moveTo>
                <a:lnTo>
                  <a:pt x="309803" y="1179"/>
                </a:lnTo>
                <a:lnTo>
                  <a:pt x="340115" y="1179"/>
                </a:lnTo>
                <a:lnTo>
                  <a:pt x="339301" y="808"/>
                </a:lnTo>
                <a:lnTo>
                  <a:pt x="328300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57" name="object 45"/>
          <p:cNvSpPr>
            <a:spLocks/>
          </p:cNvSpPr>
          <p:nvPr/>
        </p:nvSpPr>
        <p:spPr bwMode="auto">
          <a:xfrm>
            <a:off x="4751388" y="3059113"/>
            <a:ext cx="150812" cy="153987"/>
          </a:xfrm>
          <a:custGeom>
            <a:avLst/>
            <a:gdLst>
              <a:gd name="T0" fmla="*/ 69869 w 151764"/>
              <a:gd name="T1" fmla="*/ 0 h 153035"/>
              <a:gd name="T2" fmla="*/ 33950 w 151764"/>
              <a:gd name="T3" fmla="*/ 12696 h 153035"/>
              <a:gd name="T4" fmla="*/ 8832 w 151764"/>
              <a:gd name="T5" fmla="*/ 43775 h 153035"/>
              <a:gd name="T6" fmla="*/ 0 w 151764"/>
              <a:gd name="T7" fmla="*/ 90596 h 153035"/>
              <a:gd name="T8" fmla="*/ 3578 w 151764"/>
              <a:gd name="T9" fmla="*/ 103772 h 153035"/>
              <a:gd name="T10" fmla="*/ 27101 w 151764"/>
              <a:gd name="T11" fmla="*/ 135868 h 153035"/>
              <a:gd name="T12" fmla="*/ 66465 w 151764"/>
              <a:gd name="T13" fmla="*/ 152462 h 153035"/>
              <a:gd name="T14" fmla="*/ 82366 w 151764"/>
              <a:gd name="T15" fmla="*/ 153578 h 153035"/>
              <a:gd name="T16" fmla="*/ 96304 w 151764"/>
              <a:gd name="T17" fmla="*/ 150857 h 153035"/>
              <a:gd name="T18" fmla="*/ 130934 w 151764"/>
              <a:gd name="T19" fmla="*/ 129017 h 153035"/>
              <a:gd name="T20" fmla="*/ 149406 w 151764"/>
              <a:gd name="T21" fmla="*/ 91682 h 153035"/>
              <a:gd name="T22" fmla="*/ 150774 w 151764"/>
              <a:gd name="T23" fmla="*/ 76908 h 153035"/>
              <a:gd name="T24" fmla="*/ 149924 w 151764"/>
              <a:gd name="T25" fmla="*/ 65434 h 153035"/>
              <a:gd name="T26" fmla="*/ 133357 w 151764"/>
              <a:gd name="T27" fmla="*/ 28443 h 153035"/>
              <a:gd name="T28" fmla="*/ 99514 w 151764"/>
              <a:gd name="T29" fmla="*/ 4962 h 153035"/>
              <a:gd name="T30" fmla="*/ 69869 w 151764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1764" h="153035">
                <a:moveTo>
                  <a:pt x="70310" y="0"/>
                </a:moveTo>
                <a:lnTo>
                  <a:pt x="34164" y="12618"/>
                </a:lnTo>
                <a:lnTo>
                  <a:pt x="8888" y="43504"/>
                </a:lnTo>
                <a:lnTo>
                  <a:pt x="0" y="90036"/>
                </a:lnTo>
                <a:lnTo>
                  <a:pt x="3601" y="103130"/>
                </a:lnTo>
                <a:lnTo>
                  <a:pt x="27272" y="135028"/>
                </a:lnTo>
                <a:lnTo>
                  <a:pt x="66885" y="151519"/>
                </a:lnTo>
                <a:lnTo>
                  <a:pt x="82886" y="152629"/>
                </a:lnTo>
                <a:lnTo>
                  <a:pt x="96912" y="149924"/>
                </a:lnTo>
                <a:lnTo>
                  <a:pt x="131761" y="128219"/>
                </a:lnTo>
                <a:lnTo>
                  <a:pt x="150349" y="91115"/>
                </a:lnTo>
                <a:lnTo>
                  <a:pt x="151726" y="76433"/>
                </a:lnTo>
                <a:lnTo>
                  <a:pt x="150870" y="65029"/>
                </a:lnTo>
                <a:lnTo>
                  <a:pt x="134199" y="28267"/>
                </a:lnTo>
                <a:lnTo>
                  <a:pt x="100142" y="4931"/>
                </a:lnTo>
                <a:lnTo>
                  <a:pt x="70310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58" name="object 46"/>
          <p:cNvSpPr>
            <a:spLocks/>
          </p:cNvSpPr>
          <p:nvPr/>
        </p:nvSpPr>
        <p:spPr bwMode="auto">
          <a:xfrm>
            <a:off x="4586288" y="3222625"/>
            <a:ext cx="484187" cy="779463"/>
          </a:xfrm>
          <a:custGeom>
            <a:avLst/>
            <a:gdLst>
              <a:gd name="T0" fmla="*/ 249052 w 483235"/>
              <a:gd name="T1" fmla="*/ 466834 h 780414"/>
              <a:gd name="T2" fmla="*/ 275352 w 483235"/>
              <a:gd name="T3" fmla="*/ 770105 h 780414"/>
              <a:gd name="T4" fmla="*/ 336726 w 483235"/>
              <a:gd name="T5" fmla="*/ 778018 h 780414"/>
              <a:gd name="T6" fmla="*/ 349955 w 483235"/>
              <a:gd name="T7" fmla="*/ 765716 h 780414"/>
              <a:gd name="T8" fmla="*/ 348735 w 483235"/>
              <a:gd name="T9" fmla="*/ 731492 h 780414"/>
              <a:gd name="T10" fmla="*/ 229934 w 483235"/>
              <a:gd name="T11" fmla="*/ 466834 h 780414"/>
              <a:gd name="T12" fmla="*/ 130308 w 483235"/>
              <a:gd name="T13" fmla="*/ 735934 h 780414"/>
              <a:gd name="T14" fmla="*/ 199997 w 483235"/>
              <a:gd name="T15" fmla="*/ 779437 h 780414"/>
              <a:gd name="T16" fmla="*/ 224968 w 483235"/>
              <a:gd name="T17" fmla="*/ 773546 h 780414"/>
              <a:gd name="T18" fmla="*/ 230637 w 483235"/>
              <a:gd name="T19" fmla="*/ 750628 h 780414"/>
              <a:gd name="T20" fmla="*/ 229934 w 483235"/>
              <a:gd name="T21" fmla="*/ 466834 h 780414"/>
              <a:gd name="T22" fmla="*/ 158422 w 483235"/>
              <a:gd name="T23" fmla="*/ 104541 h 780414"/>
              <a:gd name="T24" fmla="*/ 156393 w 483235"/>
              <a:gd name="T25" fmla="*/ 131688 h 780414"/>
              <a:gd name="T26" fmla="*/ 423008 w 483235"/>
              <a:gd name="T27" fmla="*/ 466834 h 780414"/>
              <a:gd name="T28" fmla="*/ 320704 w 483235"/>
              <a:gd name="T29" fmla="*/ 123012 h 780414"/>
              <a:gd name="T30" fmla="*/ 329357 w 483235"/>
              <a:gd name="T31" fmla="*/ 104541 h 780414"/>
              <a:gd name="T32" fmla="*/ 139602 w 483235"/>
              <a:gd name="T33" fmla="*/ 145 h 780414"/>
              <a:gd name="T34" fmla="*/ 72301 w 483235"/>
              <a:gd name="T35" fmla="*/ 64117 h 780414"/>
              <a:gd name="T36" fmla="*/ 39146 w 483235"/>
              <a:gd name="T37" fmla="*/ 165858 h 780414"/>
              <a:gd name="T38" fmla="*/ 0 w 483235"/>
              <a:gd name="T39" fmla="*/ 299363 h 780414"/>
              <a:gd name="T40" fmla="*/ 30376 w 483235"/>
              <a:gd name="T41" fmla="*/ 345050 h 780414"/>
              <a:gd name="T42" fmla="*/ 59178 w 483235"/>
              <a:gd name="T43" fmla="*/ 344460 h 780414"/>
              <a:gd name="T44" fmla="*/ 71278 w 483235"/>
              <a:gd name="T45" fmla="*/ 316811 h 780414"/>
              <a:gd name="T46" fmla="*/ 132822 w 483235"/>
              <a:gd name="T47" fmla="*/ 114148 h 780414"/>
              <a:gd name="T48" fmla="*/ 158422 w 483235"/>
              <a:gd name="T49" fmla="*/ 104541 h 780414"/>
              <a:gd name="T50" fmla="*/ 334214 w 483235"/>
              <a:gd name="T51" fmla="*/ 100658 h 780414"/>
              <a:gd name="T52" fmla="*/ 403096 w 483235"/>
              <a:gd name="T53" fmla="*/ 55916 h 780414"/>
              <a:gd name="T54" fmla="*/ 365208 w 483235"/>
              <a:gd name="T55" fmla="*/ 847 h 780414"/>
              <a:gd name="T56" fmla="*/ 417435 w 483235"/>
              <a:gd name="T57" fmla="*/ 100658 h 780414"/>
              <a:gd name="T58" fmla="*/ 342109 w 483235"/>
              <a:gd name="T59" fmla="*/ 103281 h 780414"/>
              <a:gd name="T60" fmla="*/ 407033 w 483235"/>
              <a:gd name="T61" fmla="*/ 316965 h 780414"/>
              <a:gd name="T62" fmla="*/ 465980 w 483235"/>
              <a:gd name="T63" fmla="*/ 339038 h 780414"/>
              <a:gd name="T64" fmla="*/ 482132 w 483235"/>
              <a:gd name="T65" fmla="*/ 328519 h 780414"/>
              <a:gd name="T66" fmla="*/ 481513 w 483235"/>
              <a:gd name="T67" fmla="*/ 305877 h 780414"/>
              <a:gd name="T68" fmla="*/ 417435 w 483235"/>
              <a:gd name="T69" fmla="*/ 100658 h 78041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483235" h="780414">
                <a:moveTo>
                  <a:pt x="348049" y="467404"/>
                </a:moveTo>
                <a:lnTo>
                  <a:pt x="248562" y="467404"/>
                </a:lnTo>
                <a:lnTo>
                  <a:pt x="248558" y="730186"/>
                </a:lnTo>
                <a:lnTo>
                  <a:pt x="274811" y="771045"/>
                </a:lnTo>
                <a:lnTo>
                  <a:pt x="320538" y="780410"/>
                </a:lnTo>
                <a:lnTo>
                  <a:pt x="336064" y="778967"/>
                </a:lnTo>
                <a:lnTo>
                  <a:pt x="345171" y="774849"/>
                </a:lnTo>
                <a:lnTo>
                  <a:pt x="349267" y="766650"/>
                </a:lnTo>
                <a:lnTo>
                  <a:pt x="349757" y="752964"/>
                </a:lnTo>
                <a:lnTo>
                  <a:pt x="348049" y="732384"/>
                </a:lnTo>
                <a:lnTo>
                  <a:pt x="348049" y="467404"/>
                </a:lnTo>
                <a:close/>
              </a:path>
              <a:path w="483235" h="780414">
                <a:moveTo>
                  <a:pt x="229482" y="467404"/>
                </a:moveTo>
                <a:lnTo>
                  <a:pt x="130056" y="467404"/>
                </a:lnTo>
                <a:lnTo>
                  <a:pt x="130052" y="736832"/>
                </a:lnTo>
                <a:lnTo>
                  <a:pt x="154689" y="771816"/>
                </a:lnTo>
                <a:lnTo>
                  <a:pt x="199604" y="780388"/>
                </a:lnTo>
                <a:lnTo>
                  <a:pt x="215212" y="778843"/>
                </a:lnTo>
                <a:lnTo>
                  <a:pt x="224526" y="774490"/>
                </a:lnTo>
                <a:lnTo>
                  <a:pt x="229025" y="765876"/>
                </a:lnTo>
                <a:lnTo>
                  <a:pt x="230184" y="751544"/>
                </a:lnTo>
                <a:lnTo>
                  <a:pt x="229486" y="730186"/>
                </a:lnTo>
                <a:lnTo>
                  <a:pt x="229482" y="467404"/>
                </a:lnTo>
                <a:close/>
              </a:path>
              <a:path w="483235" h="780414">
                <a:moveTo>
                  <a:pt x="328709" y="104669"/>
                </a:moveTo>
                <a:lnTo>
                  <a:pt x="158111" y="104669"/>
                </a:lnTo>
                <a:lnTo>
                  <a:pt x="160502" y="112154"/>
                </a:lnTo>
                <a:lnTo>
                  <a:pt x="156086" y="131849"/>
                </a:lnTo>
                <a:lnTo>
                  <a:pt x="55045" y="467404"/>
                </a:lnTo>
                <a:lnTo>
                  <a:pt x="422176" y="467404"/>
                </a:lnTo>
                <a:lnTo>
                  <a:pt x="321184" y="131548"/>
                </a:lnTo>
                <a:lnTo>
                  <a:pt x="320073" y="123162"/>
                </a:lnTo>
                <a:lnTo>
                  <a:pt x="322175" y="109908"/>
                </a:lnTo>
                <a:lnTo>
                  <a:pt x="328709" y="104669"/>
                </a:lnTo>
                <a:close/>
              </a:path>
              <a:path w="483235" h="780414">
                <a:moveTo>
                  <a:pt x="350338" y="0"/>
                </a:moveTo>
                <a:lnTo>
                  <a:pt x="139328" y="145"/>
                </a:lnTo>
                <a:lnTo>
                  <a:pt x="93087" y="24789"/>
                </a:lnTo>
                <a:lnTo>
                  <a:pt x="72159" y="64195"/>
                </a:lnTo>
                <a:lnTo>
                  <a:pt x="57985" y="106901"/>
                </a:lnTo>
                <a:lnTo>
                  <a:pt x="39069" y="166060"/>
                </a:lnTo>
                <a:lnTo>
                  <a:pt x="1438" y="285278"/>
                </a:lnTo>
                <a:lnTo>
                  <a:pt x="0" y="299728"/>
                </a:lnTo>
                <a:lnTo>
                  <a:pt x="1115" y="312068"/>
                </a:lnTo>
                <a:lnTo>
                  <a:pt x="30316" y="345471"/>
                </a:lnTo>
                <a:lnTo>
                  <a:pt x="52729" y="349529"/>
                </a:lnTo>
                <a:lnTo>
                  <a:pt x="59062" y="344880"/>
                </a:lnTo>
                <a:lnTo>
                  <a:pt x="64588" y="334438"/>
                </a:lnTo>
                <a:lnTo>
                  <a:pt x="71138" y="317198"/>
                </a:lnTo>
                <a:lnTo>
                  <a:pt x="130058" y="119590"/>
                </a:lnTo>
                <a:lnTo>
                  <a:pt x="132561" y="114287"/>
                </a:lnTo>
                <a:lnTo>
                  <a:pt x="141216" y="105936"/>
                </a:lnTo>
                <a:lnTo>
                  <a:pt x="158111" y="104669"/>
                </a:lnTo>
                <a:lnTo>
                  <a:pt x="328709" y="104669"/>
                </a:lnTo>
                <a:lnTo>
                  <a:pt x="333557" y="100781"/>
                </a:lnTo>
                <a:lnTo>
                  <a:pt x="416614" y="100781"/>
                </a:lnTo>
                <a:lnTo>
                  <a:pt x="402303" y="55984"/>
                </a:lnTo>
                <a:lnTo>
                  <a:pt x="388603" y="18337"/>
                </a:lnTo>
                <a:lnTo>
                  <a:pt x="364490" y="848"/>
                </a:lnTo>
                <a:lnTo>
                  <a:pt x="350338" y="0"/>
                </a:lnTo>
                <a:close/>
              </a:path>
              <a:path w="483235" h="780414">
                <a:moveTo>
                  <a:pt x="416614" y="100781"/>
                </a:moveTo>
                <a:lnTo>
                  <a:pt x="333557" y="100781"/>
                </a:lnTo>
                <a:lnTo>
                  <a:pt x="341436" y="103407"/>
                </a:lnTo>
                <a:lnTo>
                  <a:pt x="347256" y="119596"/>
                </a:lnTo>
                <a:lnTo>
                  <a:pt x="406233" y="317352"/>
                </a:lnTo>
                <a:lnTo>
                  <a:pt x="445700" y="343117"/>
                </a:lnTo>
                <a:lnTo>
                  <a:pt x="465064" y="339452"/>
                </a:lnTo>
                <a:lnTo>
                  <a:pt x="475566" y="334797"/>
                </a:lnTo>
                <a:lnTo>
                  <a:pt x="481184" y="328920"/>
                </a:lnTo>
                <a:lnTo>
                  <a:pt x="482617" y="320008"/>
                </a:lnTo>
                <a:lnTo>
                  <a:pt x="480566" y="306250"/>
                </a:lnTo>
                <a:lnTo>
                  <a:pt x="475730" y="285834"/>
                </a:lnTo>
                <a:lnTo>
                  <a:pt x="416614" y="100781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59" name="object 47"/>
          <p:cNvSpPr>
            <a:spLocks/>
          </p:cNvSpPr>
          <p:nvPr/>
        </p:nvSpPr>
        <p:spPr bwMode="auto">
          <a:xfrm>
            <a:off x="5248275" y="3059113"/>
            <a:ext cx="152400" cy="153987"/>
          </a:xfrm>
          <a:custGeom>
            <a:avLst/>
            <a:gdLst>
              <a:gd name="T0" fmla="*/ 70578 w 151764"/>
              <a:gd name="T1" fmla="*/ 0 h 153035"/>
              <a:gd name="T2" fmla="*/ 34269 w 151764"/>
              <a:gd name="T3" fmla="*/ 12704 h 153035"/>
              <a:gd name="T4" fmla="*/ 8908 w 151764"/>
              <a:gd name="T5" fmla="*/ 43786 h 153035"/>
              <a:gd name="T6" fmla="*/ 0 w 151764"/>
              <a:gd name="T7" fmla="*/ 90616 h 153035"/>
              <a:gd name="T8" fmla="*/ 3614 w 151764"/>
              <a:gd name="T9" fmla="*/ 103788 h 153035"/>
              <a:gd name="T10" fmla="*/ 27372 w 151764"/>
              <a:gd name="T11" fmla="*/ 135873 h 153035"/>
              <a:gd name="T12" fmla="*/ 67170 w 151764"/>
              <a:gd name="T13" fmla="*/ 152459 h 153035"/>
              <a:gd name="T14" fmla="*/ 83259 w 151764"/>
              <a:gd name="T15" fmla="*/ 153575 h 153035"/>
              <a:gd name="T16" fmla="*/ 97348 w 151764"/>
              <a:gd name="T17" fmla="*/ 150851 h 153035"/>
              <a:gd name="T18" fmla="*/ 132346 w 151764"/>
              <a:gd name="T19" fmla="*/ 129008 h 153035"/>
              <a:gd name="T20" fmla="*/ 151008 w 151764"/>
              <a:gd name="T21" fmla="*/ 91678 h 153035"/>
              <a:gd name="T22" fmla="*/ 152390 w 151764"/>
              <a:gd name="T23" fmla="*/ 76907 h 153035"/>
              <a:gd name="T24" fmla="*/ 151525 w 151764"/>
              <a:gd name="T25" fmla="*/ 65391 h 153035"/>
              <a:gd name="T26" fmla="*/ 134769 w 151764"/>
              <a:gd name="T27" fmla="*/ 28423 h 153035"/>
              <a:gd name="T28" fmla="*/ 100556 w 151764"/>
              <a:gd name="T29" fmla="*/ 4958 h 153035"/>
              <a:gd name="T30" fmla="*/ 70578 w 151764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1764" h="153035">
                <a:moveTo>
                  <a:pt x="70283" y="0"/>
                </a:moveTo>
                <a:lnTo>
                  <a:pt x="34126" y="12625"/>
                </a:lnTo>
                <a:lnTo>
                  <a:pt x="8871" y="43515"/>
                </a:lnTo>
                <a:lnTo>
                  <a:pt x="0" y="90056"/>
                </a:lnTo>
                <a:lnTo>
                  <a:pt x="3599" y="103146"/>
                </a:lnTo>
                <a:lnTo>
                  <a:pt x="27258" y="135033"/>
                </a:lnTo>
                <a:lnTo>
                  <a:pt x="66890" y="151516"/>
                </a:lnTo>
                <a:lnTo>
                  <a:pt x="82912" y="152626"/>
                </a:lnTo>
                <a:lnTo>
                  <a:pt x="96942" y="149918"/>
                </a:lnTo>
                <a:lnTo>
                  <a:pt x="131794" y="128210"/>
                </a:lnTo>
                <a:lnTo>
                  <a:pt x="150378" y="91111"/>
                </a:lnTo>
                <a:lnTo>
                  <a:pt x="151754" y="76432"/>
                </a:lnTo>
                <a:lnTo>
                  <a:pt x="150893" y="64987"/>
                </a:lnTo>
                <a:lnTo>
                  <a:pt x="134207" y="28247"/>
                </a:lnTo>
                <a:lnTo>
                  <a:pt x="100136" y="4927"/>
                </a:lnTo>
                <a:lnTo>
                  <a:pt x="70283" y="0"/>
                </a:lnTo>
                <a:close/>
              </a:path>
            </a:pathLst>
          </a:custGeom>
          <a:solidFill>
            <a:srgbClr val="EF7D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60" name="object 48"/>
          <p:cNvSpPr>
            <a:spLocks/>
          </p:cNvSpPr>
          <p:nvPr/>
        </p:nvSpPr>
        <p:spPr bwMode="auto">
          <a:xfrm>
            <a:off x="5140325" y="3222625"/>
            <a:ext cx="381000" cy="781050"/>
          </a:xfrm>
          <a:custGeom>
            <a:avLst/>
            <a:gdLst>
              <a:gd name="T0" fmla="*/ 298611 w 381635"/>
              <a:gd name="T1" fmla="*/ 358362 h 780414"/>
              <a:gd name="T2" fmla="*/ 199351 w 381635"/>
              <a:gd name="T3" fmla="*/ 358362 h 780414"/>
              <a:gd name="T4" fmla="*/ 199339 w 381635"/>
              <a:gd name="T5" fmla="*/ 730470 h 780414"/>
              <a:gd name="T6" fmla="*/ 225766 w 381635"/>
              <a:gd name="T7" fmla="*/ 771445 h 780414"/>
              <a:gd name="T8" fmla="*/ 271349 w 381635"/>
              <a:gd name="T9" fmla="*/ 780536 h 780414"/>
              <a:gd name="T10" fmla="*/ 286730 w 381635"/>
              <a:gd name="T11" fmla="*/ 779041 h 780414"/>
              <a:gd name="T12" fmla="*/ 295750 w 381635"/>
              <a:gd name="T13" fmla="*/ 774869 h 780414"/>
              <a:gd name="T14" fmla="*/ 299806 w 381635"/>
              <a:gd name="T15" fmla="*/ 766638 h 780414"/>
              <a:gd name="T16" fmla="*/ 300295 w 381635"/>
              <a:gd name="T17" fmla="*/ 752972 h 780414"/>
              <a:gd name="T18" fmla="*/ 298611 w 381635"/>
              <a:gd name="T19" fmla="*/ 732491 h 780414"/>
              <a:gd name="T20" fmla="*/ 298611 w 381635"/>
              <a:gd name="T21" fmla="*/ 358362 h 780414"/>
              <a:gd name="T22" fmla="*/ 298611 w 381635"/>
              <a:gd name="T23" fmla="*/ 135371 h 780414"/>
              <a:gd name="T24" fmla="*/ 81772 w 381635"/>
              <a:gd name="T25" fmla="*/ 135371 h 780414"/>
              <a:gd name="T26" fmla="*/ 81756 w 381635"/>
              <a:gd name="T27" fmla="*/ 734610 h 780414"/>
              <a:gd name="T28" fmla="*/ 106835 w 381635"/>
              <a:gd name="T29" fmla="*/ 772046 h 780414"/>
              <a:gd name="T30" fmla="*/ 151901 w 381635"/>
              <a:gd name="T31" fmla="*/ 780510 h 780414"/>
              <a:gd name="T32" fmla="*/ 167099 w 381635"/>
              <a:gd name="T33" fmla="*/ 778905 h 780414"/>
              <a:gd name="T34" fmla="*/ 176109 w 381635"/>
              <a:gd name="T35" fmla="*/ 774491 h 780414"/>
              <a:gd name="T36" fmla="*/ 180352 w 381635"/>
              <a:gd name="T37" fmla="*/ 765842 h 780414"/>
              <a:gd name="T38" fmla="*/ 181247 w 381635"/>
              <a:gd name="T39" fmla="*/ 751535 h 780414"/>
              <a:gd name="T40" fmla="*/ 180227 w 381635"/>
              <a:gd name="T41" fmla="*/ 730470 h 780414"/>
              <a:gd name="T42" fmla="*/ 180211 w 381635"/>
              <a:gd name="T43" fmla="*/ 358362 h 780414"/>
              <a:gd name="T44" fmla="*/ 298611 w 381635"/>
              <a:gd name="T45" fmla="*/ 358362 h 780414"/>
              <a:gd name="T46" fmla="*/ 298611 w 381635"/>
              <a:gd name="T47" fmla="*/ 135371 h 780414"/>
              <a:gd name="T48" fmla="*/ 379441 w 381635"/>
              <a:gd name="T49" fmla="*/ 135371 h 780414"/>
              <a:gd name="T50" fmla="*/ 319242 w 381635"/>
              <a:gd name="T51" fmla="*/ 135371 h 780414"/>
              <a:gd name="T52" fmla="*/ 319711 w 381635"/>
              <a:gd name="T53" fmla="*/ 328244 h 780414"/>
              <a:gd name="T54" fmla="*/ 322888 w 381635"/>
              <a:gd name="T55" fmla="*/ 336464 h 780414"/>
              <a:gd name="T56" fmla="*/ 330702 w 381635"/>
              <a:gd name="T57" fmla="*/ 347232 h 780414"/>
              <a:gd name="T58" fmla="*/ 345024 w 381635"/>
              <a:gd name="T59" fmla="*/ 356551 h 780414"/>
              <a:gd name="T60" fmla="*/ 367727 w 381635"/>
              <a:gd name="T61" fmla="*/ 360425 h 780414"/>
              <a:gd name="T62" fmla="*/ 377866 w 381635"/>
              <a:gd name="T63" fmla="*/ 357117 h 780414"/>
              <a:gd name="T64" fmla="*/ 380816 w 381635"/>
              <a:gd name="T65" fmla="*/ 346792 h 780414"/>
              <a:gd name="T66" fmla="*/ 379522 w 381635"/>
              <a:gd name="T67" fmla="*/ 325447 h 780414"/>
              <a:gd name="T68" fmla="*/ 379441 w 381635"/>
              <a:gd name="T69" fmla="*/ 135371 h 780414"/>
              <a:gd name="T70" fmla="*/ 69562 w 381635"/>
              <a:gd name="T71" fmla="*/ 1139 h 780414"/>
              <a:gd name="T72" fmla="*/ 18037 w 381635"/>
              <a:gd name="T73" fmla="*/ 16107 h 780414"/>
              <a:gd name="T74" fmla="*/ 39 w 381635"/>
              <a:gd name="T75" fmla="*/ 64753 h 780414"/>
              <a:gd name="T76" fmla="*/ 0 w 381635"/>
              <a:gd name="T77" fmla="*/ 327396 h 780414"/>
              <a:gd name="T78" fmla="*/ 1166 w 381635"/>
              <a:gd name="T79" fmla="*/ 335706 h 780414"/>
              <a:gd name="T80" fmla="*/ 6447 w 381635"/>
              <a:gd name="T81" fmla="*/ 346759 h 780414"/>
              <a:gd name="T82" fmla="*/ 18817 w 381635"/>
              <a:gd name="T83" fmla="*/ 356369 h 780414"/>
              <a:gd name="T84" fmla="*/ 41246 w 381635"/>
              <a:gd name="T85" fmla="*/ 360346 h 780414"/>
              <a:gd name="T86" fmla="*/ 51501 w 381635"/>
              <a:gd name="T87" fmla="*/ 356902 h 780414"/>
              <a:gd name="T88" fmla="*/ 56676 w 381635"/>
              <a:gd name="T89" fmla="*/ 346720 h 780414"/>
              <a:gd name="T90" fmla="*/ 60410 w 381635"/>
              <a:gd name="T91" fmla="*/ 326149 h 780414"/>
              <a:gd name="T92" fmla="*/ 60410 w 381635"/>
              <a:gd name="T93" fmla="*/ 135371 h 780414"/>
              <a:gd name="T94" fmla="*/ 379441 w 381635"/>
              <a:gd name="T95" fmla="*/ 135371 h 780414"/>
              <a:gd name="T96" fmla="*/ 379407 w 381635"/>
              <a:gd name="T97" fmla="*/ 58463 h 780414"/>
              <a:gd name="T98" fmla="*/ 359202 w 381635"/>
              <a:gd name="T99" fmla="*/ 14378 h 780414"/>
              <a:gd name="T100" fmla="*/ 339486 w 381635"/>
              <a:gd name="T101" fmla="*/ 1180 h 780414"/>
              <a:gd name="T102" fmla="*/ 309292 w 381635"/>
              <a:gd name="T103" fmla="*/ 1180 h 780414"/>
              <a:gd name="T104" fmla="*/ 69562 w 381635"/>
              <a:gd name="T105" fmla="*/ 1139 h 780414"/>
              <a:gd name="T106" fmla="*/ 327706 w 381635"/>
              <a:gd name="T107" fmla="*/ 0 h 780414"/>
              <a:gd name="T108" fmla="*/ 309292 w 381635"/>
              <a:gd name="T109" fmla="*/ 1180 h 780414"/>
              <a:gd name="T110" fmla="*/ 339486 w 381635"/>
              <a:gd name="T111" fmla="*/ 1180 h 780414"/>
              <a:gd name="T112" fmla="*/ 338673 w 381635"/>
              <a:gd name="T113" fmla="*/ 809 h 780414"/>
              <a:gd name="T114" fmla="*/ 327706 w 381635"/>
              <a:gd name="T115" fmla="*/ 0 h 7804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381635" h="780414">
                <a:moveTo>
                  <a:pt x="299109" y="358070"/>
                </a:moveTo>
                <a:lnTo>
                  <a:pt x="199683" y="358070"/>
                </a:lnTo>
                <a:lnTo>
                  <a:pt x="199671" y="729875"/>
                </a:lnTo>
                <a:lnTo>
                  <a:pt x="226142" y="770817"/>
                </a:lnTo>
                <a:lnTo>
                  <a:pt x="271801" y="779900"/>
                </a:lnTo>
                <a:lnTo>
                  <a:pt x="287208" y="778407"/>
                </a:lnTo>
                <a:lnTo>
                  <a:pt x="296243" y="774238"/>
                </a:lnTo>
                <a:lnTo>
                  <a:pt x="300306" y="766014"/>
                </a:lnTo>
                <a:lnTo>
                  <a:pt x="300795" y="752359"/>
                </a:lnTo>
                <a:lnTo>
                  <a:pt x="299109" y="731895"/>
                </a:lnTo>
                <a:lnTo>
                  <a:pt x="299109" y="358070"/>
                </a:lnTo>
                <a:close/>
              </a:path>
              <a:path w="381635" h="780414">
                <a:moveTo>
                  <a:pt x="299109" y="135261"/>
                </a:moveTo>
                <a:lnTo>
                  <a:pt x="81908" y="135261"/>
                </a:lnTo>
                <a:lnTo>
                  <a:pt x="81892" y="734012"/>
                </a:lnTo>
                <a:lnTo>
                  <a:pt x="107013" y="771417"/>
                </a:lnTo>
                <a:lnTo>
                  <a:pt x="152154" y="779874"/>
                </a:lnTo>
                <a:lnTo>
                  <a:pt x="167377" y="778271"/>
                </a:lnTo>
                <a:lnTo>
                  <a:pt x="176403" y="773860"/>
                </a:lnTo>
                <a:lnTo>
                  <a:pt x="180653" y="765218"/>
                </a:lnTo>
                <a:lnTo>
                  <a:pt x="181549" y="750923"/>
                </a:lnTo>
                <a:lnTo>
                  <a:pt x="180527" y="729875"/>
                </a:lnTo>
                <a:lnTo>
                  <a:pt x="180511" y="358070"/>
                </a:lnTo>
                <a:lnTo>
                  <a:pt x="299109" y="358070"/>
                </a:lnTo>
                <a:lnTo>
                  <a:pt x="299109" y="135261"/>
                </a:lnTo>
                <a:close/>
              </a:path>
              <a:path w="381635" h="780414">
                <a:moveTo>
                  <a:pt x="380073" y="135261"/>
                </a:moveTo>
                <a:lnTo>
                  <a:pt x="319774" y="135261"/>
                </a:lnTo>
                <a:lnTo>
                  <a:pt x="320244" y="327977"/>
                </a:lnTo>
                <a:lnTo>
                  <a:pt x="323426" y="336190"/>
                </a:lnTo>
                <a:lnTo>
                  <a:pt x="331253" y="346949"/>
                </a:lnTo>
                <a:lnTo>
                  <a:pt x="345599" y="356261"/>
                </a:lnTo>
                <a:lnTo>
                  <a:pt x="368340" y="360132"/>
                </a:lnTo>
                <a:lnTo>
                  <a:pt x="378496" y="356826"/>
                </a:lnTo>
                <a:lnTo>
                  <a:pt x="381451" y="346510"/>
                </a:lnTo>
                <a:lnTo>
                  <a:pt x="380155" y="325182"/>
                </a:lnTo>
                <a:lnTo>
                  <a:pt x="380073" y="135261"/>
                </a:lnTo>
                <a:close/>
              </a:path>
              <a:path w="381635" h="780414">
                <a:moveTo>
                  <a:pt x="69678" y="1138"/>
                </a:moveTo>
                <a:lnTo>
                  <a:pt x="18067" y="16094"/>
                </a:lnTo>
                <a:lnTo>
                  <a:pt x="39" y="64700"/>
                </a:lnTo>
                <a:lnTo>
                  <a:pt x="0" y="327129"/>
                </a:lnTo>
                <a:lnTo>
                  <a:pt x="1168" y="335433"/>
                </a:lnTo>
                <a:lnTo>
                  <a:pt x="6458" y="346477"/>
                </a:lnTo>
                <a:lnTo>
                  <a:pt x="18848" y="356079"/>
                </a:lnTo>
                <a:lnTo>
                  <a:pt x="41315" y="360053"/>
                </a:lnTo>
                <a:lnTo>
                  <a:pt x="51587" y="356611"/>
                </a:lnTo>
                <a:lnTo>
                  <a:pt x="56770" y="346438"/>
                </a:lnTo>
                <a:lnTo>
                  <a:pt x="60511" y="325883"/>
                </a:lnTo>
                <a:lnTo>
                  <a:pt x="60511" y="135261"/>
                </a:lnTo>
                <a:lnTo>
                  <a:pt x="380073" y="135261"/>
                </a:lnTo>
                <a:lnTo>
                  <a:pt x="380039" y="58415"/>
                </a:lnTo>
                <a:lnTo>
                  <a:pt x="359801" y="14366"/>
                </a:lnTo>
                <a:lnTo>
                  <a:pt x="340052" y="1179"/>
                </a:lnTo>
                <a:lnTo>
                  <a:pt x="309807" y="1179"/>
                </a:lnTo>
                <a:lnTo>
                  <a:pt x="69678" y="1138"/>
                </a:lnTo>
                <a:close/>
              </a:path>
              <a:path w="381635" h="780414">
                <a:moveTo>
                  <a:pt x="328252" y="0"/>
                </a:moveTo>
                <a:lnTo>
                  <a:pt x="309807" y="1179"/>
                </a:lnTo>
                <a:lnTo>
                  <a:pt x="340052" y="1179"/>
                </a:lnTo>
                <a:lnTo>
                  <a:pt x="339237" y="808"/>
                </a:lnTo>
                <a:lnTo>
                  <a:pt x="328252" y="0"/>
                </a:lnTo>
                <a:close/>
              </a:path>
            </a:pathLst>
          </a:custGeom>
          <a:solidFill>
            <a:srgbClr val="EF7D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61" name="object 49"/>
          <p:cNvSpPr>
            <a:spLocks/>
          </p:cNvSpPr>
          <p:nvPr/>
        </p:nvSpPr>
        <p:spPr bwMode="auto">
          <a:xfrm>
            <a:off x="5770563" y="3059113"/>
            <a:ext cx="152400" cy="153987"/>
          </a:xfrm>
          <a:custGeom>
            <a:avLst/>
            <a:gdLst>
              <a:gd name="T0" fmla="*/ 70241 w 152400"/>
              <a:gd name="T1" fmla="*/ 0 h 153035"/>
              <a:gd name="T2" fmla="*/ 33833 w 152400"/>
              <a:gd name="T3" fmla="*/ 12699 h 153035"/>
              <a:gd name="T4" fmla="*/ 8737 w 152400"/>
              <a:gd name="T5" fmla="*/ 43782 h 153035"/>
              <a:gd name="T6" fmla="*/ 0 w 152400"/>
              <a:gd name="T7" fmla="*/ 90617 h 153035"/>
              <a:gd name="T8" fmla="*/ 3539 w 152400"/>
              <a:gd name="T9" fmla="*/ 103789 h 153035"/>
              <a:gd name="T10" fmla="*/ 26981 w 152400"/>
              <a:gd name="T11" fmla="*/ 135874 h 153035"/>
              <a:gd name="T12" fmla="*/ 66720 w 152400"/>
              <a:gd name="T13" fmla="*/ 152460 h 153035"/>
              <a:gd name="T14" fmla="*/ 82935 w 152400"/>
              <a:gd name="T15" fmla="*/ 153576 h 153035"/>
              <a:gd name="T16" fmla="*/ 96965 w 152400"/>
              <a:gd name="T17" fmla="*/ 150852 h 153035"/>
              <a:gd name="T18" fmla="*/ 131817 w 152400"/>
              <a:gd name="T19" fmla="*/ 129009 h 153035"/>
              <a:gd name="T20" fmla="*/ 150401 w 152400"/>
              <a:gd name="T21" fmla="*/ 91679 h 153035"/>
              <a:gd name="T22" fmla="*/ 151777 w 152400"/>
              <a:gd name="T23" fmla="*/ 76908 h 153035"/>
              <a:gd name="T24" fmla="*/ 150909 w 152400"/>
              <a:gd name="T25" fmla="*/ 65346 h 153035"/>
              <a:gd name="T26" fmla="*/ 134207 w 152400"/>
              <a:gd name="T27" fmla="*/ 28402 h 153035"/>
              <a:gd name="T28" fmla="*/ 100117 w 152400"/>
              <a:gd name="T29" fmla="*/ 4954 h 153035"/>
              <a:gd name="T30" fmla="*/ 70241 w 152400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2400" h="153035">
                <a:moveTo>
                  <a:pt x="70241" y="0"/>
                </a:moveTo>
                <a:lnTo>
                  <a:pt x="33833" y="12620"/>
                </a:lnTo>
                <a:lnTo>
                  <a:pt x="8737" y="43511"/>
                </a:lnTo>
                <a:lnTo>
                  <a:pt x="0" y="90057"/>
                </a:lnTo>
                <a:lnTo>
                  <a:pt x="3539" y="103147"/>
                </a:lnTo>
                <a:lnTo>
                  <a:pt x="26981" y="135034"/>
                </a:lnTo>
                <a:lnTo>
                  <a:pt x="66720" y="151517"/>
                </a:lnTo>
                <a:lnTo>
                  <a:pt x="82935" y="152627"/>
                </a:lnTo>
                <a:lnTo>
                  <a:pt x="96965" y="149919"/>
                </a:lnTo>
                <a:lnTo>
                  <a:pt x="131817" y="128211"/>
                </a:lnTo>
                <a:lnTo>
                  <a:pt x="150401" y="91112"/>
                </a:lnTo>
                <a:lnTo>
                  <a:pt x="151777" y="76433"/>
                </a:lnTo>
                <a:lnTo>
                  <a:pt x="150909" y="64942"/>
                </a:lnTo>
                <a:lnTo>
                  <a:pt x="134207" y="28226"/>
                </a:lnTo>
                <a:lnTo>
                  <a:pt x="100117" y="4923"/>
                </a:lnTo>
                <a:lnTo>
                  <a:pt x="70241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62" name="object 50"/>
          <p:cNvSpPr>
            <a:spLocks/>
          </p:cNvSpPr>
          <p:nvPr/>
        </p:nvSpPr>
        <p:spPr bwMode="auto">
          <a:xfrm>
            <a:off x="5605463" y="3222625"/>
            <a:ext cx="484187" cy="779463"/>
          </a:xfrm>
          <a:custGeom>
            <a:avLst/>
            <a:gdLst>
              <a:gd name="T0" fmla="*/ 130755 w 483870"/>
              <a:gd name="T1" fmla="*/ 466834 h 780414"/>
              <a:gd name="T2" fmla="*/ 155442 w 483870"/>
              <a:gd name="T3" fmla="*/ 770854 h 780414"/>
              <a:gd name="T4" fmla="*/ 216052 w 483870"/>
              <a:gd name="T5" fmla="*/ 777897 h 780414"/>
              <a:gd name="T6" fmla="*/ 229880 w 483870"/>
              <a:gd name="T7" fmla="*/ 764950 h 780414"/>
              <a:gd name="T8" fmla="*/ 230342 w 483870"/>
              <a:gd name="T9" fmla="*/ 729311 h 780414"/>
              <a:gd name="T10" fmla="*/ 348890 w 483870"/>
              <a:gd name="T11" fmla="*/ 466834 h 780414"/>
              <a:gd name="T12" fmla="*/ 249425 w 483870"/>
              <a:gd name="T13" fmla="*/ 729311 h 780414"/>
              <a:gd name="T14" fmla="*/ 321625 w 483870"/>
              <a:gd name="T15" fmla="*/ 779438 h 780414"/>
              <a:gd name="T16" fmla="*/ 346056 w 483870"/>
              <a:gd name="T17" fmla="*/ 773778 h 780414"/>
              <a:gd name="T18" fmla="*/ 350591 w 483870"/>
              <a:gd name="T19" fmla="*/ 751926 h 780414"/>
              <a:gd name="T20" fmla="*/ 348890 w 483870"/>
              <a:gd name="T21" fmla="*/ 466834 h 780414"/>
              <a:gd name="T22" fmla="*/ 158811 w 483870"/>
              <a:gd name="T23" fmla="*/ 104657 h 780414"/>
              <a:gd name="T24" fmla="*/ 156802 w 483870"/>
              <a:gd name="T25" fmla="*/ 131688 h 780414"/>
              <a:gd name="T26" fmla="*/ 423188 w 483870"/>
              <a:gd name="T27" fmla="*/ 466834 h 780414"/>
              <a:gd name="T28" fmla="*/ 320984 w 483870"/>
              <a:gd name="T29" fmla="*/ 123230 h 780414"/>
              <a:gd name="T30" fmla="*/ 329297 w 483870"/>
              <a:gd name="T31" fmla="*/ 104657 h 780414"/>
              <a:gd name="T32" fmla="*/ 140119 w 483870"/>
              <a:gd name="T33" fmla="*/ 146 h 780414"/>
              <a:gd name="T34" fmla="*/ 72850 w 483870"/>
              <a:gd name="T35" fmla="*/ 64312 h 780414"/>
              <a:gd name="T36" fmla="*/ 39553 w 483870"/>
              <a:gd name="T37" fmla="*/ 165999 h 780414"/>
              <a:gd name="T38" fmla="*/ 0 w 483870"/>
              <a:gd name="T39" fmla="*/ 299764 h 780414"/>
              <a:gd name="T40" fmla="*/ 30891 w 483870"/>
              <a:gd name="T41" fmla="*/ 345276 h 780414"/>
              <a:gd name="T42" fmla="*/ 59283 w 483870"/>
              <a:gd name="T43" fmla="*/ 344336 h 780414"/>
              <a:gd name="T44" fmla="*/ 71889 w 483870"/>
              <a:gd name="T45" fmla="*/ 316811 h 780414"/>
              <a:gd name="T46" fmla="*/ 133278 w 483870"/>
              <a:gd name="T47" fmla="*/ 114123 h 780414"/>
              <a:gd name="T48" fmla="*/ 158811 w 483870"/>
              <a:gd name="T49" fmla="*/ 104657 h 780414"/>
              <a:gd name="T50" fmla="*/ 334073 w 483870"/>
              <a:gd name="T51" fmla="*/ 100724 h 780414"/>
              <a:gd name="T52" fmla="*/ 403272 w 483870"/>
              <a:gd name="T53" fmla="*/ 55917 h 780414"/>
              <a:gd name="T54" fmla="*/ 365380 w 483870"/>
              <a:gd name="T55" fmla="*/ 844 h 780414"/>
              <a:gd name="T56" fmla="*/ 417612 w 483870"/>
              <a:gd name="T57" fmla="*/ 100724 h 780414"/>
              <a:gd name="T58" fmla="*/ 342106 w 483870"/>
              <a:gd name="T59" fmla="*/ 103137 h 780414"/>
              <a:gd name="T60" fmla="*/ 407117 w 483870"/>
              <a:gd name="T61" fmla="*/ 316976 h 780414"/>
              <a:gd name="T62" fmla="*/ 466121 w 483870"/>
              <a:gd name="T63" fmla="*/ 339032 h 780414"/>
              <a:gd name="T64" fmla="*/ 482234 w 483870"/>
              <a:gd name="T65" fmla="*/ 328513 h 780414"/>
              <a:gd name="T66" fmla="*/ 481598 w 483870"/>
              <a:gd name="T67" fmla="*/ 305873 h 780414"/>
              <a:gd name="T68" fmla="*/ 417612 w 483870"/>
              <a:gd name="T69" fmla="*/ 100724 h 78041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483870" h="780414">
                <a:moveTo>
                  <a:pt x="230186" y="467404"/>
                </a:moveTo>
                <a:lnTo>
                  <a:pt x="130669" y="467404"/>
                </a:lnTo>
                <a:lnTo>
                  <a:pt x="130649" y="733972"/>
                </a:lnTo>
                <a:lnTo>
                  <a:pt x="155340" y="771794"/>
                </a:lnTo>
                <a:lnTo>
                  <a:pt x="200304" y="780389"/>
                </a:lnTo>
                <a:lnTo>
                  <a:pt x="215911" y="778846"/>
                </a:lnTo>
                <a:lnTo>
                  <a:pt x="225229" y="774496"/>
                </a:lnTo>
                <a:lnTo>
                  <a:pt x="229729" y="765883"/>
                </a:lnTo>
                <a:lnTo>
                  <a:pt x="230889" y="751550"/>
                </a:lnTo>
                <a:lnTo>
                  <a:pt x="230191" y="730201"/>
                </a:lnTo>
                <a:lnTo>
                  <a:pt x="230186" y="467404"/>
                </a:lnTo>
                <a:close/>
              </a:path>
              <a:path w="483870" h="780414">
                <a:moveTo>
                  <a:pt x="348662" y="467404"/>
                </a:moveTo>
                <a:lnTo>
                  <a:pt x="249266" y="467404"/>
                </a:lnTo>
                <a:lnTo>
                  <a:pt x="249262" y="730201"/>
                </a:lnTo>
                <a:lnTo>
                  <a:pt x="275633" y="771066"/>
                </a:lnTo>
                <a:lnTo>
                  <a:pt x="321414" y="780389"/>
                </a:lnTo>
                <a:lnTo>
                  <a:pt x="336805" y="778894"/>
                </a:lnTo>
                <a:lnTo>
                  <a:pt x="345829" y="774722"/>
                </a:lnTo>
                <a:lnTo>
                  <a:pt x="349882" y="766497"/>
                </a:lnTo>
                <a:lnTo>
                  <a:pt x="350361" y="752843"/>
                </a:lnTo>
                <a:lnTo>
                  <a:pt x="348692" y="732744"/>
                </a:lnTo>
                <a:lnTo>
                  <a:pt x="348662" y="467404"/>
                </a:lnTo>
                <a:close/>
              </a:path>
              <a:path w="483870" h="780414">
                <a:moveTo>
                  <a:pt x="329081" y="104785"/>
                </a:moveTo>
                <a:lnTo>
                  <a:pt x="158707" y="104785"/>
                </a:lnTo>
                <a:lnTo>
                  <a:pt x="161127" y="112329"/>
                </a:lnTo>
                <a:lnTo>
                  <a:pt x="156699" y="131849"/>
                </a:lnTo>
                <a:lnTo>
                  <a:pt x="55749" y="467404"/>
                </a:lnTo>
                <a:lnTo>
                  <a:pt x="422911" y="467404"/>
                </a:lnTo>
                <a:lnTo>
                  <a:pt x="321905" y="131620"/>
                </a:lnTo>
                <a:lnTo>
                  <a:pt x="320774" y="123380"/>
                </a:lnTo>
                <a:lnTo>
                  <a:pt x="322712" y="110040"/>
                </a:lnTo>
                <a:lnTo>
                  <a:pt x="329081" y="104785"/>
                </a:lnTo>
                <a:close/>
              </a:path>
              <a:path w="483870" h="780414">
                <a:moveTo>
                  <a:pt x="350971" y="0"/>
                </a:moveTo>
                <a:lnTo>
                  <a:pt x="140027" y="146"/>
                </a:lnTo>
                <a:lnTo>
                  <a:pt x="93723" y="24925"/>
                </a:lnTo>
                <a:lnTo>
                  <a:pt x="72802" y="64390"/>
                </a:lnTo>
                <a:lnTo>
                  <a:pt x="58637" y="107022"/>
                </a:lnTo>
                <a:lnTo>
                  <a:pt x="39527" y="166202"/>
                </a:lnTo>
                <a:lnTo>
                  <a:pt x="1418" y="285381"/>
                </a:lnTo>
                <a:lnTo>
                  <a:pt x="0" y="300130"/>
                </a:lnTo>
                <a:lnTo>
                  <a:pt x="1216" y="312437"/>
                </a:lnTo>
                <a:lnTo>
                  <a:pt x="30871" y="345697"/>
                </a:lnTo>
                <a:lnTo>
                  <a:pt x="52866" y="349475"/>
                </a:lnTo>
                <a:lnTo>
                  <a:pt x="59244" y="344756"/>
                </a:lnTo>
                <a:lnTo>
                  <a:pt x="64964" y="334324"/>
                </a:lnTo>
                <a:lnTo>
                  <a:pt x="71842" y="317198"/>
                </a:lnTo>
                <a:lnTo>
                  <a:pt x="130671" y="119588"/>
                </a:lnTo>
                <a:lnTo>
                  <a:pt x="133191" y="114262"/>
                </a:lnTo>
                <a:lnTo>
                  <a:pt x="141846" y="105960"/>
                </a:lnTo>
                <a:lnTo>
                  <a:pt x="158707" y="104785"/>
                </a:lnTo>
                <a:lnTo>
                  <a:pt x="329081" y="104785"/>
                </a:lnTo>
                <a:lnTo>
                  <a:pt x="333854" y="100847"/>
                </a:lnTo>
                <a:lnTo>
                  <a:pt x="417339" y="100847"/>
                </a:lnTo>
                <a:lnTo>
                  <a:pt x="403008" y="55985"/>
                </a:lnTo>
                <a:lnTo>
                  <a:pt x="389282" y="18293"/>
                </a:lnTo>
                <a:lnTo>
                  <a:pt x="365141" y="845"/>
                </a:lnTo>
                <a:lnTo>
                  <a:pt x="350971" y="0"/>
                </a:lnTo>
                <a:close/>
              </a:path>
              <a:path w="483870" h="780414">
                <a:moveTo>
                  <a:pt x="417339" y="100847"/>
                </a:moveTo>
                <a:lnTo>
                  <a:pt x="333854" y="100847"/>
                </a:lnTo>
                <a:lnTo>
                  <a:pt x="341882" y="103263"/>
                </a:lnTo>
                <a:lnTo>
                  <a:pt x="347138" y="119596"/>
                </a:lnTo>
                <a:lnTo>
                  <a:pt x="406850" y="317363"/>
                </a:lnTo>
                <a:lnTo>
                  <a:pt x="446418" y="343114"/>
                </a:lnTo>
                <a:lnTo>
                  <a:pt x="465816" y="339446"/>
                </a:lnTo>
                <a:lnTo>
                  <a:pt x="476308" y="334792"/>
                </a:lnTo>
                <a:lnTo>
                  <a:pt x="481918" y="328914"/>
                </a:lnTo>
                <a:lnTo>
                  <a:pt x="483343" y="320002"/>
                </a:lnTo>
                <a:lnTo>
                  <a:pt x="481283" y="306246"/>
                </a:lnTo>
                <a:lnTo>
                  <a:pt x="476434" y="285834"/>
                </a:lnTo>
                <a:lnTo>
                  <a:pt x="417339" y="100847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63" name="object 51"/>
          <p:cNvSpPr>
            <a:spLocks/>
          </p:cNvSpPr>
          <p:nvPr/>
        </p:nvSpPr>
        <p:spPr bwMode="auto">
          <a:xfrm>
            <a:off x="6283325" y="3059113"/>
            <a:ext cx="152400" cy="152400"/>
          </a:xfrm>
          <a:custGeom>
            <a:avLst/>
            <a:gdLst>
              <a:gd name="T0" fmla="*/ 68078 w 153670"/>
              <a:gd name="T1" fmla="*/ 0 h 152400"/>
              <a:gd name="T2" fmla="*/ 29782 w 153670"/>
              <a:gd name="T3" fmla="*/ 15463 h 152400"/>
              <a:gd name="T4" fmla="*/ 5275 w 153670"/>
              <a:gd name="T5" fmla="*/ 48308 h 152400"/>
              <a:gd name="T6" fmla="*/ 0 w 153670"/>
              <a:gd name="T7" fmla="*/ 76430 h 152400"/>
              <a:gd name="T8" fmla="*/ 1273 w 153670"/>
              <a:gd name="T9" fmla="*/ 90312 h 152400"/>
              <a:gd name="T10" fmla="*/ 18686 w 153670"/>
              <a:gd name="T11" fmla="*/ 125825 h 152400"/>
              <a:gd name="T12" fmla="*/ 53353 w 153670"/>
              <a:gd name="T13" fmla="*/ 147855 h 152400"/>
              <a:gd name="T14" fmla="*/ 84061 w 153670"/>
              <a:gd name="T15" fmla="*/ 152335 h 152400"/>
              <a:gd name="T16" fmla="*/ 98069 w 153670"/>
              <a:gd name="T17" fmla="*/ 149553 h 152400"/>
              <a:gd name="T18" fmla="*/ 132681 w 153670"/>
              <a:gd name="T19" fmla="*/ 127787 h 152400"/>
              <a:gd name="T20" fmla="*/ 151025 w 153670"/>
              <a:gd name="T21" fmla="*/ 90809 h 152400"/>
              <a:gd name="T22" fmla="*/ 152378 w 153670"/>
              <a:gd name="T23" fmla="*/ 75763 h 152400"/>
              <a:gd name="T24" fmla="*/ 151074 w 153670"/>
              <a:gd name="T25" fmla="*/ 62117 h 152400"/>
              <a:gd name="T26" fmla="*/ 133610 w 153670"/>
              <a:gd name="T27" fmla="*/ 26796 h 152400"/>
              <a:gd name="T28" fmla="*/ 98879 w 153670"/>
              <a:gd name="T29" fmla="*/ 4572 h 152400"/>
              <a:gd name="T30" fmla="*/ 68078 w 153670"/>
              <a:gd name="T31" fmla="*/ 0 h 15240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3670" h="152400">
                <a:moveTo>
                  <a:pt x="68645" y="0"/>
                </a:moveTo>
                <a:lnTo>
                  <a:pt x="30030" y="15463"/>
                </a:lnTo>
                <a:lnTo>
                  <a:pt x="5319" y="48308"/>
                </a:lnTo>
                <a:lnTo>
                  <a:pt x="0" y="76430"/>
                </a:lnTo>
                <a:lnTo>
                  <a:pt x="1284" y="90312"/>
                </a:lnTo>
                <a:lnTo>
                  <a:pt x="18842" y="125825"/>
                </a:lnTo>
                <a:lnTo>
                  <a:pt x="53798" y="147855"/>
                </a:lnTo>
                <a:lnTo>
                  <a:pt x="84762" y="152335"/>
                </a:lnTo>
                <a:lnTo>
                  <a:pt x="98886" y="149553"/>
                </a:lnTo>
                <a:lnTo>
                  <a:pt x="133787" y="127787"/>
                </a:lnTo>
                <a:lnTo>
                  <a:pt x="152284" y="90809"/>
                </a:lnTo>
                <a:lnTo>
                  <a:pt x="153648" y="75763"/>
                </a:lnTo>
                <a:lnTo>
                  <a:pt x="152333" y="62117"/>
                </a:lnTo>
                <a:lnTo>
                  <a:pt x="134723" y="26796"/>
                </a:lnTo>
                <a:lnTo>
                  <a:pt x="99703" y="4572"/>
                </a:lnTo>
                <a:lnTo>
                  <a:pt x="68645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64" name="object 52"/>
          <p:cNvSpPr>
            <a:spLocks/>
          </p:cNvSpPr>
          <p:nvPr/>
        </p:nvSpPr>
        <p:spPr bwMode="auto">
          <a:xfrm>
            <a:off x="6175375" y="3222625"/>
            <a:ext cx="381000" cy="781050"/>
          </a:xfrm>
          <a:custGeom>
            <a:avLst/>
            <a:gdLst>
              <a:gd name="T0" fmla="*/ 298113 w 382270"/>
              <a:gd name="T1" fmla="*/ 358362 h 780414"/>
              <a:gd name="T2" fmla="*/ 199018 w 382270"/>
              <a:gd name="T3" fmla="*/ 358362 h 780414"/>
              <a:gd name="T4" fmla="*/ 199014 w 382270"/>
              <a:gd name="T5" fmla="*/ 730296 h 780414"/>
              <a:gd name="T6" fmla="*/ 225112 w 382270"/>
              <a:gd name="T7" fmla="*/ 771193 h 780414"/>
              <a:gd name="T8" fmla="*/ 270634 w 382270"/>
              <a:gd name="T9" fmla="*/ 780557 h 780414"/>
              <a:gd name="T10" fmla="*/ 286123 w 382270"/>
              <a:gd name="T11" fmla="*/ 779115 h 780414"/>
              <a:gd name="T12" fmla="*/ 295213 w 382270"/>
              <a:gd name="T13" fmla="*/ 774996 h 780414"/>
              <a:gd name="T14" fmla="*/ 299304 w 382270"/>
              <a:gd name="T15" fmla="*/ 766791 h 780414"/>
              <a:gd name="T16" fmla="*/ 299804 w 382270"/>
              <a:gd name="T17" fmla="*/ 753092 h 780414"/>
              <a:gd name="T18" fmla="*/ 298113 w 382270"/>
              <a:gd name="T19" fmla="*/ 732491 h 780414"/>
              <a:gd name="T20" fmla="*/ 298113 w 382270"/>
              <a:gd name="T21" fmla="*/ 358362 h 780414"/>
              <a:gd name="T22" fmla="*/ 298113 w 382270"/>
              <a:gd name="T23" fmla="*/ 135371 h 780414"/>
              <a:gd name="T24" fmla="*/ 81543 w 382270"/>
              <a:gd name="T25" fmla="*/ 135371 h 780414"/>
              <a:gd name="T26" fmla="*/ 81544 w 382270"/>
              <a:gd name="T27" fmla="*/ 736889 h 780414"/>
              <a:gd name="T28" fmla="*/ 106097 w 382270"/>
              <a:gd name="T29" fmla="*/ 771934 h 780414"/>
              <a:gd name="T30" fmla="*/ 150882 w 382270"/>
              <a:gd name="T31" fmla="*/ 780536 h 780414"/>
              <a:gd name="T32" fmla="*/ 166458 w 382270"/>
              <a:gd name="T33" fmla="*/ 778993 h 780414"/>
              <a:gd name="T34" fmla="*/ 175756 w 382270"/>
              <a:gd name="T35" fmla="*/ 774643 h 780414"/>
              <a:gd name="T36" fmla="*/ 180251 w 382270"/>
              <a:gd name="T37" fmla="*/ 766024 h 780414"/>
              <a:gd name="T38" fmla="*/ 181417 w 382270"/>
              <a:gd name="T39" fmla="*/ 751677 h 780414"/>
              <a:gd name="T40" fmla="*/ 180735 w 382270"/>
              <a:gd name="T41" fmla="*/ 730296 h 780414"/>
              <a:gd name="T42" fmla="*/ 180731 w 382270"/>
              <a:gd name="T43" fmla="*/ 358362 h 780414"/>
              <a:gd name="T44" fmla="*/ 298113 w 382270"/>
              <a:gd name="T45" fmla="*/ 358362 h 780414"/>
              <a:gd name="T46" fmla="*/ 298113 w 382270"/>
              <a:gd name="T47" fmla="*/ 135371 h 780414"/>
              <a:gd name="T48" fmla="*/ 70031 w 382270"/>
              <a:gd name="T49" fmla="*/ 1133 h 780414"/>
              <a:gd name="T50" fmla="*/ 18229 w 382270"/>
              <a:gd name="T51" fmla="*/ 16107 h 780414"/>
              <a:gd name="T52" fmla="*/ 37 w 382270"/>
              <a:gd name="T53" fmla="*/ 64753 h 780414"/>
              <a:gd name="T54" fmla="*/ 0 w 382270"/>
              <a:gd name="T55" fmla="*/ 327450 h 780414"/>
              <a:gd name="T56" fmla="*/ 1193 w 382270"/>
              <a:gd name="T57" fmla="*/ 335783 h 780414"/>
              <a:gd name="T58" fmla="*/ 6516 w 382270"/>
              <a:gd name="T59" fmla="*/ 346821 h 780414"/>
              <a:gd name="T60" fmla="*/ 18928 w 382270"/>
              <a:gd name="T61" fmla="*/ 356409 h 780414"/>
              <a:gd name="T62" fmla="*/ 41389 w 382270"/>
              <a:gd name="T63" fmla="*/ 360391 h 780414"/>
              <a:gd name="T64" fmla="*/ 51884 w 382270"/>
              <a:gd name="T65" fmla="*/ 357048 h 780414"/>
              <a:gd name="T66" fmla="*/ 56935 w 382270"/>
              <a:gd name="T67" fmla="*/ 346896 h 780414"/>
              <a:gd name="T68" fmla="*/ 60217 w 382270"/>
              <a:gd name="T69" fmla="*/ 326149 h 780414"/>
              <a:gd name="T70" fmla="*/ 60217 w 382270"/>
              <a:gd name="T71" fmla="*/ 135371 h 780414"/>
              <a:gd name="T72" fmla="*/ 379606 w 382270"/>
              <a:gd name="T73" fmla="*/ 135371 h 780414"/>
              <a:gd name="T74" fmla="*/ 379564 w 382270"/>
              <a:gd name="T75" fmla="*/ 58005 h 780414"/>
              <a:gd name="T76" fmla="*/ 358618 w 382270"/>
              <a:gd name="T77" fmla="*/ 14325 h 780414"/>
              <a:gd name="T78" fmla="*/ 338921 w 382270"/>
              <a:gd name="T79" fmla="*/ 1180 h 780414"/>
              <a:gd name="T80" fmla="*/ 308777 w 382270"/>
              <a:gd name="T81" fmla="*/ 1180 h 780414"/>
              <a:gd name="T82" fmla="*/ 70031 w 382270"/>
              <a:gd name="T83" fmla="*/ 1133 h 780414"/>
              <a:gd name="T84" fmla="*/ 379606 w 382270"/>
              <a:gd name="T85" fmla="*/ 135371 h 780414"/>
              <a:gd name="T86" fmla="*/ 319439 w 382270"/>
              <a:gd name="T87" fmla="*/ 135371 h 780414"/>
              <a:gd name="T88" fmla="*/ 319883 w 382270"/>
              <a:gd name="T89" fmla="*/ 328312 h 780414"/>
              <a:gd name="T90" fmla="*/ 322950 w 382270"/>
              <a:gd name="T91" fmla="*/ 336553 h 780414"/>
              <a:gd name="T92" fmla="*/ 330673 w 382270"/>
              <a:gd name="T93" fmla="*/ 347288 h 780414"/>
              <a:gd name="T94" fmla="*/ 345039 w 382270"/>
              <a:gd name="T95" fmla="*/ 356553 h 780414"/>
              <a:gd name="T96" fmla="*/ 368034 w 382270"/>
              <a:gd name="T97" fmla="*/ 360384 h 780414"/>
              <a:gd name="T98" fmla="*/ 378076 w 382270"/>
              <a:gd name="T99" fmla="*/ 356973 h 780414"/>
              <a:gd name="T100" fmla="*/ 380991 w 382270"/>
              <a:gd name="T101" fmla="*/ 346615 h 780414"/>
              <a:gd name="T102" fmla="*/ 379711 w 382270"/>
              <a:gd name="T103" fmla="*/ 325447 h 780414"/>
              <a:gd name="T104" fmla="*/ 379606 w 382270"/>
              <a:gd name="T105" fmla="*/ 135371 h 780414"/>
              <a:gd name="T106" fmla="*/ 327159 w 382270"/>
              <a:gd name="T107" fmla="*/ 0 h 780414"/>
              <a:gd name="T108" fmla="*/ 308777 w 382270"/>
              <a:gd name="T109" fmla="*/ 1180 h 780414"/>
              <a:gd name="T110" fmla="*/ 338921 w 382270"/>
              <a:gd name="T111" fmla="*/ 1180 h 780414"/>
              <a:gd name="T112" fmla="*/ 338108 w 382270"/>
              <a:gd name="T113" fmla="*/ 809 h 780414"/>
              <a:gd name="T114" fmla="*/ 327159 w 382270"/>
              <a:gd name="T115" fmla="*/ 0 h 7804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382270" h="780414">
                <a:moveTo>
                  <a:pt x="299107" y="358070"/>
                </a:moveTo>
                <a:lnTo>
                  <a:pt x="199681" y="358070"/>
                </a:lnTo>
                <a:lnTo>
                  <a:pt x="199677" y="729701"/>
                </a:lnTo>
                <a:lnTo>
                  <a:pt x="225862" y="770565"/>
                </a:lnTo>
                <a:lnTo>
                  <a:pt x="271536" y="779921"/>
                </a:lnTo>
                <a:lnTo>
                  <a:pt x="287077" y="778481"/>
                </a:lnTo>
                <a:lnTo>
                  <a:pt x="296197" y="774365"/>
                </a:lnTo>
                <a:lnTo>
                  <a:pt x="300302" y="766167"/>
                </a:lnTo>
                <a:lnTo>
                  <a:pt x="300803" y="752479"/>
                </a:lnTo>
                <a:lnTo>
                  <a:pt x="299107" y="731895"/>
                </a:lnTo>
                <a:lnTo>
                  <a:pt x="299107" y="358070"/>
                </a:lnTo>
                <a:close/>
              </a:path>
              <a:path w="382270" h="780414">
                <a:moveTo>
                  <a:pt x="299107" y="135261"/>
                </a:moveTo>
                <a:lnTo>
                  <a:pt x="81815" y="135261"/>
                </a:lnTo>
                <a:lnTo>
                  <a:pt x="81816" y="736289"/>
                </a:lnTo>
                <a:lnTo>
                  <a:pt x="106451" y="771305"/>
                </a:lnTo>
                <a:lnTo>
                  <a:pt x="151385" y="779900"/>
                </a:lnTo>
                <a:lnTo>
                  <a:pt x="167013" y="778359"/>
                </a:lnTo>
                <a:lnTo>
                  <a:pt x="176342" y="774012"/>
                </a:lnTo>
                <a:lnTo>
                  <a:pt x="180852" y="765400"/>
                </a:lnTo>
                <a:lnTo>
                  <a:pt x="182022" y="751065"/>
                </a:lnTo>
                <a:lnTo>
                  <a:pt x="181337" y="729701"/>
                </a:lnTo>
                <a:lnTo>
                  <a:pt x="181333" y="358070"/>
                </a:lnTo>
                <a:lnTo>
                  <a:pt x="299107" y="358070"/>
                </a:lnTo>
                <a:lnTo>
                  <a:pt x="299107" y="135261"/>
                </a:lnTo>
                <a:close/>
              </a:path>
              <a:path w="382270" h="780414">
                <a:moveTo>
                  <a:pt x="70264" y="1132"/>
                </a:moveTo>
                <a:lnTo>
                  <a:pt x="18290" y="16094"/>
                </a:lnTo>
                <a:lnTo>
                  <a:pt x="37" y="64700"/>
                </a:lnTo>
                <a:lnTo>
                  <a:pt x="0" y="327183"/>
                </a:lnTo>
                <a:lnTo>
                  <a:pt x="1197" y="335510"/>
                </a:lnTo>
                <a:lnTo>
                  <a:pt x="6538" y="346539"/>
                </a:lnTo>
                <a:lnTo>
                  <a:pt x="18991" y="356119"/>
                </a:lnTo>
                <a:lnTo>
                  <a:pt x="41527" y="360098"/>
                </a:lnTo>
                <a:lnTo>
                  <a:pt x="52057" y="356757"/>
                </a:lnTo>
                <a:lnTo>
                  <a:pt x="57125" y="346614"/>
                </a:lnTo>
                <a:lnTo>
                  <a:pt x="60418" y="325883"/>
                </a:lnTo>
                <a:lnTo>
                  <a:pt x="60418" y="135261"/>
                </a:lnTo>
                <a:lnTo>
                  <a:pt x="380871" y="135261"/>
                </a:lnTo>
                <a:lnTo>
                  <a:pt x="380829" y="57958"/>
                </a:lnTo>
                <a:lnTo>
                  <a:pt x="359813" y="14313"/>
                </a:lnTo>
                <a:lnTo>
                  <a:pt x="340051" y="1179"/>
                </a:lnTo>
                <a:lnTo>
                  <a:pt x="309806" y="1179"/>
                </a:lnTo>
                <a:lnTo>
                  <a:pt x="70264" y="1132"/>
                </a:lnTo>
                <a:close/>
              </a:path>
              <a:path w="382270" h="780414">
                <a:moveTo>
                  <a:pt x="380871" y="135261"/>
                </a:moveTo>
                <a:lnTo>
                  <a:pt x="320504" y="135261"/>
                </a:lnTo>
                <a:lnTo>
                  <a:pt x="320949" y="328045"/>
                </a:lnTo>
                <a:lnTo>
                  <a:pt x="324027" y="336279"/>
                </a:lnTo>
                <a:lnTo>
                  <a:pt x="331775" y="347005"/>
                </a:lnTo>
                <a:lnTo>
                  <a:pt x="346189" y="356263"/>
                </a:lnTo>
                <a:lnTo>
                  <a:pt x="369261" y="360091"/>
                </a:lnTo>
                <a:lnTo>
                  <a:pt x="379336" y="356682"/>
                </a:lnTo>
                <a:lnTo>
                  <a:pt x="382261" y="346333"/>
                </a:lnTo>
                <a:lnTo>
                  <a:pt x="380977" y="325182"/>
                </a:lnTo>
                <a:lnTo>
                  <a:pt x="380871" y="135261"/>
                </a:lnTo>
                <a:close/>
              </a:path>
              <a:path w="382270" h="780414">
                <a:moveTo>
                  <a:pt x="328250" y="0"/>
                </a:moveTo>
                <a:lnTo>
                  <a:pt x="309806" y="1179"/>
                </a:lnTo>
                <a:lnTo>
                  <a:pt x="340051" y="1179"/>
                </a:lnTo>
                <a:lnTo>
                  <a:pt x="339235" y="808"/>
                </a:lnTo>
                <a:lnTo>
                  <a:pt x="328250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65" name="object 53"/>
          <p:cNvSpPr>
            <a:spLocks/>
          </p:cNvSpPr>
          <p:nvPr/>
        </p:nvSpPr>
        <p:spPr bwMode="auto">
          <a:xfrm>
            <a:off x="6805613" y="3059113"/>
            <a:ext cx="152400" cy="153987"/>
          </a:xfrm>
          <a:custGeom>
            <a:avLst/>
            <a:gdLst>
              <a:gd name="T0" fmla="*/ 70590 w 151765"/>
              <a:gd name="T1" fmla="*/ 0 h 153035"/>
              <a:gd name="T2" fmla="*/ 34266 w 151765"/>
              <a:gd name="T3" fmla="*/ 12699 h 153035"/>
              <a:gd name="T4" fmla="*/ 8906 w 151765"/>
              <a:gd name="T5" fmla="*/ 43778 h 153035"/>
              <a:gd name="T6" fmla="*/ 0 w 151765"/>
              <a:gd name="T7" fmla="*/ 90603 h 153035"/>
              <a:gd name="T8" fmla="*/ 3610 w 151765"/>
              <a:gd name="T9" fmla="*/ 103778 h 153035"/>
              <a:gd name="T10" fmla="*/ 27354 w 151765"/>
              <a:gd name="T11" fmla="*/ 135869 h 153035"/>
              <a:gd name="T12" fmla="*/ 67149 w 151765"/>
              <a:gd name="T13" fmla="*/ 152460 h 153035"/>
              <a:gd name="T14" fmla="*/ 83243 w 151765"/>
              <a:gd name="T15" fmla="*/ 153576 h 153035"/>
              <a:gd name="T16" fmla="*/ 97306 w 151765"/>
              <a:gd name="T17" fmla="*/ 150852 h 153035"/>
              <a:gd name="T18" fmla="*/ 132306 w 151765"/>
              <a:gd name="T19" fmla="*/ 129009 h 153035"/>
              <a:gd name="T20" fmla="*/ 151006 w 151765"/>
              <a:gd name="T21" fmla="*/ 91679 h 153035"/>
              <a:gd name="T22" fmla="*/ 152393 w 151765"/>
              <a:gd name="T23" fmla="*/ 76908 h 153035"/>
              <a:gd name="T24" fmla="*/ 151525 w 151765"/>
              <a:gd name="T25" fmla="*/ 65400 h 153035"/>
              <a:gd name="T26" fmla="*/ 134737 w 151765"/>
              <a:gd name="T27" fmla="*/ 28427 h 153035"/>
              <a:gd name="T28" fmla="*/ 100515 w 151765"/>
              <a:gd name="T29" fmla="*/ 4959 h 153035"/>
              <a:gd name="T30" fmla="*/ 70590 w 151765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1765" h="153035">
                <a:moveTo>
                  <a:pt x="70296" y="0"/>
                </a:moveTo>
                <a:lnTo>
                  <a:pt x="34123" y="12620"/>
                </a:lnTo>
                <a:lnTo>
                  <a:pt x="8869" y="43507"/>
                </a:lnTo>
                <a:lnTo>
                  <a:pt x="0" y="90043"/>
                </a:lnTo>
                <a:lnTo>
                  <a:pt x="3595" y="103136"/>
                </a:lnTo>
                <a:lnTo>
                  <a:pt x="27240" y="135029"/>
                </a:lnTo>
                <a:lnTo>
                  <a:pt x="66869" y="151517"/>
                </a:lnTo>
                <a:lnTo>
                  <a:pt x="82896" y="152627"/>
                </a:lnTo>
                <a:lnTo>
                  <a:pt x="96901" y="149919"/>
                </a:lnTo>
                <a:lnTo>
                  <a:pt x="131755" y="128211"/>
                </a:lnTo>
                <a:lnTo>
                  <a:pt x="150377" y="91112"/>
                </a:lnTo>
                <a:lnTo>
                  <a:pt x="151758" y="76433"/>
                </a:lnTo>
                <a:lnTo>
                  <a:pt x="150894" y="64996"/>
                </a:lnTo>
                <a:lnTo>
                  <a:pt x="134176" y="28251"/>
                </a:lnTo>
                <a:lnTo>
                  <a:pt x="100096" y="4928"/>
                </a:lnTo>
                <a:lnTo>
                  <a:pt x="70296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66" name="object 54"/>
          <p:cNvSpPr>
            <a:spLocks/>
          </p:cNvSpPr>
          <p:nvPr/>
        </p:nvSpPr>
        <p:spPr bwMode="auto">
          <a:xfrm>
            <a:off x="6642100" y="3222625"/>
            <a:ext cx="482600" cy="779463"/>
          </a:xfrm>
          <a:custGeom>
            <a:avLst/>
            <a:gdLst>
              <a:gd name="T0" fmla="*/ 129825 w 483234"/>
              <a:gd name="T1" fmla="*/ 466834 h 780414"/>
              <a:gd name="T2" fmla="*/ 154415 w 483234"/>
              <a:gd name="T3" fmla="*/ 770669 h 780414"/>
              <a:gd name="T4" fmla="*/ 214967 w 483234"/>
              <a:gd name="T5" fmla="*/ 777887 h 780414"/>
              <a:gd name="T6" fmla="*/ 228704 w 483234"/>
              <a:gd name="T7" fmla="*/ 764929 h 780414"/>
              <a:gd name="T8" fmla="*/ 229102 w 483234"/>
              <a:gd name="T9" fmla="*/ 729493 h 780414"/>
              <a:gd name="T10" fmla="*/ 347532 w 483234"/>
              <a:gd name="T11" fmla="*/ 466834 h 780414"/>
              <a:gd name="T12" fmla="*/ 248230 w 483234"/>
              <a:gd name="T13" fmla="*/ 729493 h 780414"/>
              <a:gd name="T14" fmla="*/ 321866 w 483234"/>
              <a:gd name="T15" fmla="*/ 779412 h 780414"/>
              <a:gd name="T16" fmla="*/ 345547 w 483234"/>
              <a:gd name="T17" fmla="*/ 773633 h 780414"/>
              <a:gd name="T18" fmla="*/ 349557 w 483234"/>
              <a:gd name="T19" fmla="*/ 751791 h 780414"/>
              <a:gd name="T20" fmla="*/ 347532 w 483234"/>
              <a:gd name="T21" fmla="*/ 466834 h 780414"/>
              <a:gd name="T22" fmla="*/ 157906 w 483234"/>
              <a:gd name="T23" fmla="*/ 104564 h 780414"/>
              <a:gd name="T24" fmla="*/ 155791 w 483234"/>
              <a:gd name="T25" fmla="*/ 131688 h 780414"/>
              <a:gd name="T26" fmla="*/ 421654 w 483234"/>
              <a:gd name="T27" fmla="*/ 466834 h 780414"/>
              <a:gd name="T28" fmla="*/ 319664 w 483234"/>
              <a:gd name="T29" fmla="*/ 123037 h 780414"/>
              <a:gd name="T30" fmla="*/ 328264 w 483234"/>
              <a:gd name="T31" fmla="*/ 104564 h 780414"/>
              <a:gd name="T32" fmla="*/ 139144 w 483234"/>
              <a:gd name="T33" fmla="*/ 145 h 780414"/>
              <a:gd name="T34" fmla="*/ 72049 w 483234"/>
              <a:gd name="T35" fmla="*/ 64126 h 780414"/>
              <a:gd name="T36" fmla="*/ 38967 w 483234"/>
              <a:gd name="T37" fmla="*/ 165871 h 780414"/>
              <a:gd name="T38" fmla="*/ 0 w 483234"/>
              <a:gd name="T39" fmla="*/ 299460 h 780414"/>
              <a:gd name="T40" fmla="*/ 30281 w 483234"/>
              <a:gd name="T41" fmla="*/ 345084 h 780414"/>
              <a:gd name="T42" fmla="*/ 58918 w 483234"/>
              <a:gd name="T43" fmla="*/ 344441 h 780414"/>
              <a:gd name="T44" fmla="*/ 71077 w 483234"/>
              <a:gd name="T45" fmla="*/ 316811 h 780414"/>
              <a:gd name="T46" fmla="*/ 132339 w 483234"/>
              <a:gd name="T47" fmla="*/ 114122 h 780414"/>
              <a:gd name="T48" fmla="*/ 157906 w 483234"/>
              <a:gd name="T49" fmla="*/ 104564 h 780414"/>
              <a:gd name="T50" fmla="*/ 333123 w 483234"/>
              <a:gd name="T51" fmla="*/ 100660 h 780414"/>
              <a:gd name="T52" fmla="*/ 401777 w 483234"/>
              <a:gd name="T53" fmla="*/ 55917 h 780414"/>
              <a:gd name="T54" fmla="*/ 382500 w 483234"/>
              <a:gd name="T55" fmla="*/ 9092 h 780414"/>
              <a:gd name="T56" fmla="*/ 350095 w 483234"/>
              <a:gd name="T57" fmla="*/ 0 h 780414"/>
              <a:gd name="T58" fmla="*/ 333123 w 483234"/>
              <a:gd name="T59" fmla="*/ 100660 h 780414"/>
              <a:gd name="T60" fmla="*/ 346802 w 483234"/>
              <a:gd name="T61" fmla="*/ 119450 h 780414"/>
              <a:gd name="T62" fmla="*/ 444985 w 483234"/>
              <a:gd name="T63" fmla="*/ 342790 h 780414"/>
              <a:gd name="T64" fmla="*/ 474696 w 483234"/>
              <a:gd name="T65" fmla="*/ 334517 h 780414"/>
              <a:gd name="T66" fmla="*/ 482139 w 483234"/>
              <a:gd name="T67" fmla="*/ 319760 h 780414"/>
              <a:gd name="T68" fmla="*/ 475807 w 483234"/>
              <a:gd name="T69" fmla="*/ 285486 h 78041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483234" h="780414">
                <a:moveTo>
                  <a:pt x="229392" y="467404"/>
                </a:moveTo>
                <a:lnTo>
                  <a:pt x="129996" y="467404"/>
                </a:lnTo>
                <a:lnTo>
                  <a:pt x="130004" y="734556"/>
                </a:lnTo>
                <a:lnTo>
                  <a:pt x="154618" y="771609"/>
                </a:lnTo>
                <a:lnTo>
                  <a:pt x="199681" y="780386"/>
                </a:lnTo>
                <a:lnTo>
                  <a:pt x="215249" y="778836"/>
                </a:lnTo>
                <a:lnTo>
                  <a:pt x="224533" y="774479"/>
                </a:lnTo>
                <a:lnTo>
                  <a:pt x="229004" y="765862"/>
                </a:lnTo>
                <a:lnTo>
                  <a:pt x="230133" y="751534"/>
                </a:lnTo>
                <a:lnTo>
                  <a:pt x="229403" y="730383"/>
                </a:lnTo>
                <a:lnTo>
                  <a:pt x="229392" y="467404"/>
                </a:lnTo>
                <a:close/>
              </a:path>
              <a:path w="483234" h="780414">
                <a:moveTo>
                  <a:pt x="347989" y="467404"/>
                </a:moveTo>
                <a:lnTo>
                  <a:pt x="248564" y="467404"/>
                </a:lnTo>
                <a:lnTo>
                  <a:pt x="248556" y="730383"/>
                </a:lnTo>
                <a:lnTo>
                  <a:pt x="276005" y="771320"/>
                </a:lnTo>
                <a:lnTo>
                  <a:pt x="322289" y="780363"/>
                </a:lnTo>
                <a:lnTo>
                  <a:pt x="337277" y="778809"/>
                </a:lnTo>
                <a:lnTo>
                  <a:pt x="346001" y="774577"/>
                </a:lnTo>
                <a:lnTo>
                  <a:pt x="349800" y="766324"/>
                </a:lnTo>
                <a:lnTo>
                  <a:pt x="350016" y="752708"/>
                </a:lnTo>
                <a:lnTo>
                  <a:pt x="348011" y="732604"/>
                </a:lnTo>
                <a:lnTo>
                  <a:pt x="347989" y="467404"/>
                </a:lnTo>
                <a:close/>
              </a:path>
              <a:path w="483234" h="780414">
                <a:moveTo>
                  <a:pt x="328695" y="104692"/>
                </a:moveTo>
                <a:lnTo>
                  <a:pt x="158113" y="104692"/>
                </a:lnTo>
                <a:lnTo>
                  <a:pt x="160471" y="112189"/>
                </a:lnTo>
                <a:lnTo>
                  <a:pt x="155996" y="131849"/>
                </a:lnTo>
                <a:lnTo>
                  <a:pt x="55046" y="467404"/>
                </a:lnTo>
                <a:lnTo>
                  <a:pt x="422208" y="467404"/>
                </a:lnTo>
                <a:lnTo>
                  <a:pt x="321187" y="131557"/>
                </a:lnTo>
                <a:lnTo>
                  <a:pt x="320084" y="123187"/>
                </a:lnTo>
                <a:lnTo>
                  <a:pt x="322185" y="109922"/>
                </a:lnTo>
                <a:lnTo>
                  <a:pt x="328695" y="104692"/>
                </a:lnTo>
                <a:close/>
              </a:path>
              <a:path w="483234" h="780414">
                <a:moveTo>
                  <a:pt x="350555" y="0"/>
                </a:moveTo>
                <a:lnTo>
                  <a:pt x="139327" y="145"/>
                </a:lnTo>
                <a:lnTo>
                  <a:pt x="93078" y="24798"/>
                </a:lnTo>
                <a:lnTo>
                  <a:pt x="72144" y="64204"/>
                </a:lnTo>
                <a:lnTo>
                  <a:pt x="57922" y="106908"/>
                </a:lnTo>
                <a:lnTo>
                  <a:pt x="39018" y="166073"/>
                </a:lnTo>
                <a:lnTo>
                  <a:pt x="1464" y="285301"/>
                </a:lnTo>
                <a:lnTo>
                  <a:pt x="0" y="299825"/>
                </a:lnTo>
                <a:lnTo>
                  <a:pt x="1111" y="312155"/>
                </a:lnTo>
                <a:lnTo>
                  <a:pt x="30321" y="345505"/>
                </a:lnTo>
                <a:lnTo>
                  <a:pt x="52654" y="349521"/>
                </a:lnTo>
                <a:lnTo>
                  <a:pt x="58995" y="344861"/>
                </a:lnTo>
                <a:lnTo>
                  <a:pt x="64557" y="334421"/>
                </a:lnTo>
                <a:lnTo>
                  <a:pt x="71170" y="317198"/>
                </a:lnTo>
                <a:lnTo>
                  <a:pt x="129999" y="119588"/>
                </a:lnTo>
                <a:lnTo>
                  <a:pt x="132513" y="114261"/>
                </a:lnTo>
                <a:lnTo>
                  <a:pt x="141181" y="105933"/>
                </a:lnTo>
                <a:lnTo>
                  <a:pt x="158113" y="104692"/>
                </a:lnTo>
                <a:lnTo>
                  <a:pt x="328695" y="104692"/>
                </a:lnTo>
                <a:lnTo>
                  <a:pt x="333561" y="100783"/>
                </a:lnTo>
                <a:lnTo>
                  <a:pt x="416752" y="100783"/>
                </a:lnTo>
                <a:lnTo>
                  <a:pt x="402305" y="55985"/>
                </a:lnTo>
                <a:lnTo>
                  <a:pt x="400864" y="51353"/>
                </a:lnTo>
                <a:lnTo>
                  <a:pt x="383002" y="9103"/>
                </a:lnTo>
                <a:lnTo>
                  <a:pt x="364896" y="846"/>
                </a:lnTo>
                <a:lnTo>
                  <a:pt x="350555" y="0"/>
                </a:lnTo>
                <a:close/>
              </a:path>
              <a:path w="483234" h="780414">
                <a:moveTo>
                  <a:pt x="416752" y="100783"/>
                </a:moveTo>
                <a:lnTo>
                  <a:pt x="333561" y="100783"/>
                </a:lnTo>
                <a:lnTo>
                  <a:pt x="341436" y="103402"/>
                </a:lnTo>
                <a:lnTo>
                  <a:pt x="347258" y="119596"/>
                </a:lnTo>
                <a:lnTo>
                  <a:pt x="406131" y="317315"/>
                </a:lnTo>
                <a:lnTo>
                  <a:pt x="445570" y="343208"/>
                </a:lnTo>
                <a:lnTo>
                  <a:pt x="464578" y="339602"/>
                </a:lnTo>
                <a:lnTo>
                  <a:pt x="475320" y="334925"/>
                </a:lnTo>
                <a:lnTo>
                  <a:pt x="481139" y="329057"/>
                </a:lnTo>
                <a:lnTo>
                  <a:pt x="482772" y="320150"/>
                </a:lnTo>
                <a:lnTo>
                  <a:pt x="480957" y="306358"/>
                </a:lnTo>
                <a:lnTo>
                  <a:pt x="476432" y="285834"/>
                </a:lnTo>
                <a:lnTo>
                  <a:pt x="416752" y="100783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67" name="object 55"/>
          <p:cNvSpPr>
            <a:spLocks/>
          </p:cNvSpPr>
          <p:nvPr/>
        </p:nvSpPr>
        <p:spPr bwMode="auto">
          <a:xfrm>
            <a:off x="7329488" y="3059113"/>
            <a:ext cx="152400" cy="153987"/>
          </a:xfrm>
          <a:custGeom>
            <a:avLst/>
            <a:gdLst>
              <a:gd name="T0" fmla="*/ 70255 w 152400"/>
              <a:gd name="T1" fmla="*/ 0 h 153035"/>
              <a:gd name="T2" fmla="*/ 34111 w 152400"/>
              <a:gd name="T3" fmla="*/ 12738 h 153035"/>
              <a:gd name="T4" fmla="*/ 8864 w 152400"/>
              <a:gd name="T5" fmla="*/ 43829 h 153035"/>
              <a:gd name="T6" fmla="*/ 0 w 152400"/>
              <a:gd name="T7" fmla="*/ 90660 h 153035"/>
              <a:gd name="T8" fmla="*/ 3611 w 152400"/>
              <a:gd name="T9" fmla="*/ 103822 h 153035"/>
              <a:gd name="T10" fmla="*/ 27305 w 152400"/>
              <a:gd name="T11" fmla="*/ 135881 h 153035"/>
              <a:gd name="T12" fmla="*/ 66952 w 152400"/>
              <a:gd name="T13" fmla="*/ 152453 h 153035"/>
              <a:gd name="T14" fmla="*/ 82973 w 152400"/>
              <a:gd name="T15" fmla="*/ 153568 h 153035"/>
              <a:gd name="T16" fmla="*/ 96978 w 152400"/>
              <a:gd name="T17" fmla="*/ 150844 h 153035"/>
              <a:gd name="T18" fmla="*/ 131832 w 152400"/>
              <a:gd name="T19" fmla="*/ 129001 h 153035"/>
              <a:gd name="T20" fmla="*/ 150454 w 152400"/>
              <a:gd name="T21" fmla="*/ 91671 h 153035"/>
              <a:gd name="T22" fmla="*/ 151835 w 152400"/>
              <a:gd name="T23" fmla="*/ 76900 h 153035"/>
              <a:gd name="T24" fmla="*/ 150957 w 152400"/>
              <a:gd name="T25" fmla="*/ 65302 h 153035"/>
              <a:gd name="T26" fmla="*/ 134207 w 152400"/>
              <a:gd name="T27" fmla="*/ 28377 h 153035"/>
              <a:gd name="T28" fmla="*/ 100095 w 152400"/>
              <a:gd name="T29" fmla="*/ 4947 h 153035"/>
              <a:gd name="T30" fmla="*/ 70255 w 152400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2400" h="153035">
                <a:moveTo>
                  <a:pt x="70255" y="0"/>
                </a:moveTo>
                <a:lnTo>
                  <a:pt x="34111" y="12659"/>
                </a:lnTo>
                <a:lnTo>
                  <a:pt x="8864" y="43558"/>
                </a:lnTo>
                <a:lnTo>
                  <a:pt x="0" y="90100"/>
                </a:lnTo>
                <a:lnTo>
                  <a:pt x="3611" y="103180"/>
                </a:lnTo>
                <a:lnTo>
                  <a:pt x="27305" y="135041"/>
                </a:lnTo>
                <a:lnTo>
                  <a:pt x="66952" y="151510"/>
                </a:lnTo>
                <a:lnTo>
                  <a:pt x="82973" y="152619"/>
                </a:lnTo>
                <a:lnTo>
                  <a:pt x="96978" y="149911"/>
                </a:lnTo>
                <a:lnTo>
                  <a:pt x="131832" y="128203"/>
                </a:lnTo>
                <a:lnTo>
                  <a:pt x="150454" y="91104"/>
                </a:lnTo>
                <a:lnTo>
                  <a:pt x="151835" y="76425"/>
                </a:lnTo>
                <a:lnTo>
                  <a:pt x="150957" y="64898"/>
                </a:lnTo>
                <a:lnTo>
                  <a:pt x="134207" y="28202"/>
                </a:lnTo>
                <a:lnTo>
                  <a:pt x="100095" y="4916"/>
                </a:lnTo>
                <a:lnTo>
                  <a:pt x="70255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68" name="object 56"/>
          <p:cNvSpPr>
            <a:spLocks/>
          </p:cNvSpPr>
          <p:nvPr/>
        </p:nvSpPr>
        <p:spPr bwMode="auto">
          <a:xfrm>
            <a:off x="7219950" y="3222625"/>
            <a:ext cx="382588" cy="781050"/>
          </a:xfrm>
          <a:custGeom>
            <a:avLst/>
            <a:gdLst>
              <a:gd name="T0" fmla="*/ 299828 w 381634"/>
              <a:gd name="T1" fmla="*/ 358362 h 780414"/>
              <a:gd name="T2" fmla="*/ 200184 w 381634"/>
              <a:gd name="T3" fmla="*/ 358362 h 780414"/>
              <a:gd name="T4" fmla="*/ 200172 w 381634"/>
              <a:gd name="T5" fmla="*/ 730467 h 780414"/>
              <a:gd name="T6" fmla="*/ 226688 w 381634"/>
              <a:gd name="T7" fmla="*/ 771441 h 780414"/>
              <a:gd name="T8" fmla="*/ 272451 w 381634"/>
              <a:gd name="T9" fmla="*/ 780537 h 780414"/>
              <a:gd name="T10" fmla="*/ 287897 w 381634"/>
              <a:gd name="T11" fmla="*/ 779042 h 780414"/>
              <a:gd name="T12" fmla="*/ 296955 w 381634"/>
              <a:gd name="T13" fmla="*/ 774869 h 780414"/>
              <a:gd name="T14" fmla="*/ 301029 w 381634"/>
              <a:gd name="T15" fmla="*/ 766638 h 780414"/>
              <a:gd name="T16" fmla="*/ 301519 w 381634"/>
              <a:gd name="T17" fmla="*/ 752972 h 780414"/>
              <a:gd name="T18" fmla="*/ 299828 w 381634"/>
              <a:gd name="T19" fmla="*/ 732491 h 780414"/>
              <a:gd name="T20" fmla="*/ 299828 w 381634"/>
              <a:gd name="T21" fmla="*/ 358362 h 780414"/>
              <a:gd name="T22" fmla="*/ 299828 w 381634"/>
              <a:gd name="T23" fmla="*/ 135372 h 780414"/>
              <a:gd name="T24" fmla="*/ 81992 w 381634"/>
              <a:gd name="T25" fmla="*/ 135372 h 780414"/>
              <a:gd name="T26" fmla="*/ 81981 w 381634"/>
              <a:gd name="T27" fmla="*/ 734601 h 780414"/>
              <a:gd name="T28" fmla="*/ 107225 w 381634"/>
              <a:gd name="T29" fmla="*/ 772029 h 780414"/>
              <a:gd name="T30" fmla="*/ 152536 w 381634"/>
              <a:gd name="T31" fmla="*/ 780511 h 780414"/>
              <a:gd name="T32" fmla="*/ 167797 w 381634"/>
              <a:gd name="T33" fmla="*/ 778905 h 780414"/>
              <a:gd name="T34" fmla="*/ 176846 w 381634"/>
              <a:gd name="T35" fmla="*/ 774491 h 780414"/>
              <a:gd name="T36" fmla="*/ 181107 w 381634"/>
              <a:gd name="T37" fmla="*/ 765842 h 780414"/>
              <a:gd name="T38" fmla="*/ 182005 w 381634"/>
              <a:gd name="T39" fmla="*/ 751535 h 780414"/>
              <a:gd name="T40" fmla="*/ 180980 w 381634"/>
              <a:gd name="T41" fmla="*/ 730467 h 780414"/>
              <a:gd name="T42" fmla="*/ 180964 w 381634"/>
              <a:gd name="T43" fmla="*/ 358362 h 780414"/>
              <a:gd name="T44" fmla="*/ 299828 w 381634"/>
              <a:gd name="T45" fmla="*/ 358362 h 780414"/>
              <a:gd name="T46" fmla="*/ 299828 w 381634"/>
              <a:gd name="T47" fmla="*/ 135372 h 780414"/>
              <a:gd name="T48" fmla="*/ 380996 w 381634"/>
              <a:gd name="T49" fmla="*/ 135372 h 780414"/>
              <a:gd name="T50" fmla="*/ 320484 w 381634"/>
              <a:gd name="T51" fmla="*/ 135372 h 780414"/>
              <a:gd name="T52" fmla="*/ 320967 w 381634"/>
              <a:gd name="T53" fmla="*/ 328280 h 780414"/>
              <a:gd name="T54" fmla="*/ 324190 w 381634"/>
              <a:gd name="T55" fmla="*/ 336512 h 780414"/>
              <a:gd name="T56" fmla="*/ 332073 w 381634"/>
              <a:gd name="T57" fmla="*/ 347266 h 780414"/>
              <a:gd name="T58" fmla="*/ 346482 w 381634"/>
              <a:gd name="T59" fmla="*/ 356562 h 780414"/>
              <a:gd name="T60" fmla="*/ 369286 w 381634"/>
              <a:gd name="T61" fmla="*/ 360423 h 780414"/>
              <a:gd name="T62" fmla="*/ 379447 w 381634"/>
              <a:gd name="T63" fmla="*/ 357107 h 780414"/>
              <a:gd name="T64" fmla="*/ 382394 w 381634"/>
              <a:gd name="T65" fmla="*/ 346779 h 780414"/>
              <a:gd name="T66" fmla="*/ 381077 w 381634"/>
              <a:gd name="T67" fmla="*/ 325448 h 780414"/>
              <a:gd name="T68" fmla="*/ 380996 w 381634"/>
              <a:gd name="T69" fmla="*/ 135372 h 780414"/>
              <a:gd name="T70" fmla="*/ 69848 w 381634"/>
              <a:gd name="T71" fmla="*/ 1139 h 780414"/>
              <a:gd name="T72" fmla="*/ 18093 w 381634"/>
              <a:gd name="T73" fmla="*/ 16101 h 780414"/>
              <a:gd name="T74" fmla="*/ 41 w 381634"/>
              <a:gd name="T75" fmla="*/ 64753 h 780414"/>
              <a:gd name="T76" fmla="*/ 0 w 381634"/>
              <a:gd name="T77" fmla="*/ 327391 h 780414"/>
              <a:gd name="T78" fmla="*/ 1160 w 381634"/>
              <a:gd name="T79" fmla="*/ 335698 h 780414"/>
              <a:gd name="T80" fmla="*/ 6445 w 381634"/>
              <a:gd name="T81" fmla="*/ 346755 h 780414"/>
              <a:gd name="T82" fmla="*/ 18844 w 381634"/>
              <a:gd name="T83" fmla="*/ 356371 h 780414"/>
              <a:gd name="T84" fmla="*/ 41345 w 381634"/>
              <a:gd name="T85" fmla="*/ 360354 h 780414"/>
              <a:gd name="T86" fmla="*/ 51679 w 381634"/>
              <a:gd name="T87" fmla="*/ 356924 h 780414"/>
              <a:gd name="T88" fmla="*/ 56858 w 381634"/>
              <a:gd name="T89" fmla="*/ 346747 h 780414"/>
              <a:gd name="T90" fmla="*/ 60542 w 381634"/>
              <a:gd name="T91" fmla="*/ 326150 h 780414"/>
              <a:gd name="T92" fmla="*/ 60542 w 381634"/>
              <a:gd name="T93" fmla="*/ 135372 h 780414"/>
              <a:gd name="T94" fmla="*/ 380996 w 381634"/>
              <a:gd name="T95" fmla="*/ 135372 h 780414"/>
              <a:gd name="T96" fmla="*/ 380963 w 381634"/>
              <a:gd name="T97" fmla="*/ 58506 h 780414"/>
              <a:gd name="T98" fmla="*/ 360699 w 381634"/>
              <a:gd name="T99" fmla="*/ 14400 h 780414"/>
              <a:gd name="T100" fmla="*/ 340892 w 381634"/>
              <a:gd name="T101" fmla="*/ 1181 h 780414"/>
              <a:gd name="T102" fmla="*/ 310553 w 381634"/>
              <a:gd name="T103" fmla="*/ 1181 h 780414"/>
              <a:gd name="T104" fmla="*/ 69848 w 381634"/>
              <a:gd name="T105" fmla="*/ 1139 h 780414"/>
              <a:gd name="T106" fmla="*/ 329085 w 381634"/>
              <a:gd name="T107" fmla="*/ 0 h 780414"/>
              <a:gd name="T108" fmla="*/ 310553 w 381634"/>
              <a:gd name="T109" fmla="*/ 1181 h 780414"/>
              <a:gd name="T110" fmla="*/ 340892 w 381634"/>
              <a:gd name="T111" fmla="*/ 1181 h 780414"/>
              <a:gd name="T112" fmla="*/ 340098 w 381634"/>
              <a:gd name="T113" fmla="*/ 817 h 780414"/>
              <a:gd name="T114" fmla="*/ 329085 w 381634"/>
              <a:gd name="T115" fmla="*/ 0 h 7804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381634" h="780414">
                <a:moveTo>
                  <a:pt x="299080" y="358070"/>
                </a:moveTo>
                <a:lnTo>
                  <a:pt x="199685" y="358070"/>
                </a:lnTo>
                <a:lnTo>
                  <a:pt x="199673" y="729872"/>
                </a:lnTo>
                <a:lnTo>
                  <a:pt x="226123" y="770813"/>
                </a:lnTo>
                <a:lnTo>
                  <a:pt x="271772" y="779901"/>
                </a:lnTo>
                <a:lnTo>
                  <a:pt x="287179" y="778408"/>
                </a:lnTo>
                <a:lnTo>
                  <a:pt x="296215" y="774238"/>
                </a:lnTo>
                <a:lnTo>
                  <a:pt x="300278" y="766014"/>
                </a:lnTo>
                <a:lnTo>
                  <a:pt x="300767" y="752359"/>
                </a:lnTo>
                <a:lnTo>
                  <a:pt x="299080" y="731895"/>
                </a:lnTo>
                <a:lnTo>
                  <a:pt x="299080" y="358070"/>
                </a:lnTo>
                <a:close/>
              </a:path>
              <a:path w="381634" h="780414">
                <a:moveTo>
                  <a:pt x="299080" y="135262"/>
                </a:moveTo>
                <a:lnTo>
                  <a:pt x="81788" y="135262"/>
                </a:lnTo>
                <a:lnTo>
                  <a:pt x="81777" y="734003"/>
                </a:lnTo>
                <a:lnTo>
                  <a:pt x="106958" y="771400"/>
                </a:lnTo>
                <a:lnTo>
                  <a:pt x="152156" y="779875"/>
                </a:lnTo>
                <a:lnTo>
                  <a:pt x="167379" y="778271"/>
                </a:lnTo>
                <a:lnTo>
                  <a:pt x="176405" y="773860"/>
                </a:lnTo>
                <a:lnTo>
                  <a:pt x="180655" y="765218"/>
                </a:lnTo>
                <a:lnTo>
                  <a:pt x="181551" y="750923"/>
                </a:lnTo>
                <a:lnTo>
                  <a:pt x="180529" y="729872"/>
                </a:lnTo>
                <a:lnTo>
                  <a:pt x="180513" y="358070"/>
                </a:lnTo>
                <a:lnTo>
                  <a:pt x="299080" y="358070"/>
                </a:lnTo>
                <a:lnTo>
                  <a:pt x="299080" y="135262"/>
                </a:lnTo>
                <a:close/>
              </a:path>
              <a:path w="381634" h="780414">
                <a:moveTo>
                  <a:pt x="380046" y="135262"/>
                </a:moveTo>
                <a:lnTo>
                  <a:pt x="319685" y="135262"/>
                </a:lnTo>
                <a:lnTo>
                  <a:pt x="320167" y="328013"/>
                </a:lnTo>
                <a:lnTo>
                  <a:pt x="323382" y="336238"/>
                </a:lnTo>
                <a:lnTo>
                  <a:pt x="331245" y="346983"/>
                </a:lnTo>
                <a:lnTo>
                  <a:pt x="345618" y="356272"/>
                </a:lnTo>
                <a:lnTo>
                  <a:pt x="368365" y="360130"/>
                </a:lnTo>
                <a:lnTo>
                  <a:pt x="378501" y="356816"/>
                </a:lnTo>
                <a:lnTo>
                  <a:pt x="381440" y="346497"/>
                </a:lnTo>
                <a:lnTo>
                  <a:pt x="380127" y="325183"/>
                </a:lnTo>
                <a:lnTo>
                  <a:pt x="380046" y="135262"/>
                </a:lnTo>
                <a:close/>
              </a:path>
              <a:path w="381634" h="780414">
                <a:moveTo>
                  <a:pt x="69674" y="1138"/>
                </a:moveTo>
                <a:lnTo>
                  <a:pt x="18048" y="16088"/>
                </a:lnTo>
                <a:lnTo>
                  <a:pt x="41" y="64700"/>
                </a:lnTo>
                <a:lnTo>
                  <a:pt x="0" y="327124"/>
                </a:lnTo>
                <a:lnTo>
                  <a:pt x="1157" y="335425"/>
                </a:lnTo>
                <a:lnTo>
                  <a:pt x="6429" y="346473"/>
                </a:lnTo>
                <a:lnTo>
                  <a:pt x="18797" y="356081"/>
                </a:lnTo>
                <a:lnTo>
                  <a:pt x="41242" y="360061"/>
                </a:lnTo>
                <a:lnTo>
                  <a:pt x="51550" y="356633"/>
                </a:lnTo>
                <a:lnTo>
                  <a:pt x="56716" y="346465"/>
                </a:lnTo>
                <a:lnTo>
                  <a:pt x="60391" y="325884"/>
                </a:lnTo>
                <a:lnTo>
                  <a:pt x="60391" y="135262"/>
                </a:lnTo>
                <a:lnTo>
                  <a:pt x="380046" y="135262"/>
                </a:lnTo>
                <a:lnTo>
                  <a:pt x="380013" y="58458"/>
                </a:lnTo>
                <a:lnTo>
                  <a:pt x="359800" y="14388"/>
                </a:lnTo>
                <a:lnTo>
                  <a:pt x="340042" y="1180"/>
                </a:lnTo>
                <a:lnTo>
                  <a:pt x="309779" y="1180"/>
                </a:lnTo>
                <a:lnTo>
                  <a:pt x="69674" y="1138"/>
                </a:lnTo>
                <a:close/>
              </a:path>
              <a:path w="381634" h="780414">
                <a:moveTo>
                  <a:pt x="328264" y="0"/>
                </a:moveTo>
                <a:lnTo>
                  <a:pt x="309779" y="1180"/>
                </a:lnTo>
                <a:lnTo>
                  <a:pt x="340042" y="1180"/>
                </a:lnTo>
                <a:lnTo>
                  <a:pt x="339250" y="816"/>
                </a:lnTo>
                <a:lnTo>
                  <a:pt x="328264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69" name="object 57"/>
          <p:cNvSpPr>
            <a:spLocks/>
          </p:cNvSpPr>
          <p:nvPr/>
        </p:nvSpPr>
        <p:spPr bwMode="auto">
          <a:xfrm>
            <a:off x="7851775" y="3059113"/>
            <a:ext cx="152400" cy="153987"/>
          </a:xfrm>
          <a:custGeom>
            <a:avLst/>
            <a:gdLst>
              <a:gd name="T0" fmla="*/ 70256 w 152400"/>
              <a:gd name="T1" fmla="*/ 0 h 153035"/>
              <a:gd name="T2" fmla="*/ 33841 w 152400"/>
              <a:gd name="T3" fmla="*/ 12694 h 153035"/>
              <a:gd name="T4" fmla="*/ 8740 w 152400"/>
              <a:gd name="T5" fmla="*/ 43775 h 153035"/>
              <a:gd name="T6" fmla="*/ 0 w 152400"/>
              <a:gd name="T7" fmla="*/ 90604 h 153035"/>
              <a:gd name="T8" fmla="*/ 3537 w 152400"/>
              <a:gd name="T9" fmla="*/ 103779 h 153035"/>
              <a:gd name="T10" fmla="*/ 26974 w 152400"/>
              <a:gd name="T11" fmla="*/ 135870 h 153035"/>
              <a:gd name="T12" fmla="*/ 66706 w 152400"/>
              <a:gd name="T13" fmla="*/ 152461 h 153035"/>
              <a:gd name="T14" fmla="*/ 82918 w 152400"/>
              <a:gd name="T15" fmla="*/ 153577 h 153035"/>
              <a:gd name="T16" fmla="*/ 96924 w 152400"/>
              <a:gd name="T17" fmla="*/ 150853 h 153035"/>
              <a:gd name="T18" fmla="*/ 131777 w 152400"/>
              <a:gd name="T19" fmla="*/ 129010 h 153035"/>
              <a:gd name="T20" fmla="*/ 150399 w 152400"/>
              <a:gd name="T21" fmla="*/ 91680 h 153035"/>
              <a:gd name="T22" fmla="*/ 151780 w 152400"/>
              <a:gd name="T23" fmla="*/ 76909 h 153035"/>
              <a:gd name="T24" fmla="*/ 150910 w 152400"/>
              <a:gd name="T25" fmla="*/ 65356 h 153035"/>
              <a:gd name="T26" fmla="*/ 134175 w 152400"/>
              <a:gd name="T27" fmla="*/ 28407 h 153035"/>
              <a:gd name="T28" fmla="*/ 100078 w 152400"/>
              <a:gd name="T29" fmla="*/ 4956 h 153035"/>
              <a:gd name="T30" fmla="*/ 70256 w 152400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2400" h="153035">
                <a:moveTo>
                  <a:pt x="70256" y="0"/>
                </a:moveTo>
                <a:lnTo>
                  <a:pt x="33841" y="12616"/>
                </a:lnTo>
                <a:lnTo>
                  <a:pt x="8740" y="43504"/>
                </a:lnTo>
                <a:lnTo>
                  <a:pt x="0" y="90044"/>
                </a:lnTo>
                <a:lnTo>
                  <a:pt x="3537" y="103137"/>
                </a:lnTo>
                <a:lnTo>
                  <a:pt x="26974" y="135030"/>
                </a:lnTo>
                <a:lnTo>
                  <a:pt x="66706" y="151518"/>
                </a:lnTo>
                <a:lnTo>
                  <a:pt x="82918" y="152628"/>
                </a:lnTo>
                <a:lnTo>
                  <a:pt x="96924" y="149920"/>
                </a:lnTo>
                <a:lnTo>
                  <a:pt x="131777" y="128212"/>
                </a:lnTo>
                <a:lnTo>
                  <a:pt x="150399" y="91113"/>
                </a:lnTo>
                <a:lnTo>
                  <a:pt x="151780" y="76434"/>
                </a:lnTo>
                <a:lnTo>
                  <a:pt x="150910" y="64952"/>
                </a:lnTo>
                <a:lnTo>
                  <a:pt x="134175" y="28231"/>
                </a:lnTo>
                <a:lnTo>
                  <a:pt x="100078" y="4925"/>
                </a:lnTo>
                <a:lnTo>
                  <a:pt x="70256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70" name="object 58"/>
          <p:cNvSpPr>
            <a:spLocks/>
          </p:cNvSpPr>
          <p:nvPr/>
        </p:nvSpPr>
        <p:spPr bwMode="auto">
          <a:xfrm>
            <a:off x="7686675" y="3222625"/>
            <a:ext cx="484188" cy="779463"/>
          </a:xfrm>
          <a:custGeom>
            <a:avLst/>
            <a:gdLst>
              <a:gd name="T0" fmla="*/ 249520 w 483870"/>
              <a:gd name="T1" fmla="*/ 466834 h 780414"/>
              <a:gd name="T2" fmla="*/ 275923 w 483870"/>
              <a:gd name="T3" fmla="*/ 770155 h 780414"/>
              <a:gd name="T4" fmla="*/ 337121 w 483870"/>
              <a:gd name="T5" fmla="*/ 777941 h 780414"/>
              <a:gd name="T6" fmla="*/ 350201 w 483870"/>
              <a:gd name="T7" fmla="*/ 765556 h 780414"/>
              <a:gd name="T8" fmla="*/ 348980 w 483870"/>
              <a:gd name="T9" fmla="*/ 731493 h 780414"/>
              <a:gd name="T10" fmla="*/ 230335 w 483870"/>
              <a:gd name="T11" fmla="*/ 466834 h 780414"/>
              <a:gd name="T12" fmla="*/ 130821 w 483870"/>
              <a:gd name="T13" fmla="*/ 733141 h 780414"/>
              <a:gd name="T14" fmla="*/ 200616 w 483870"/>
              <a:gd name="T15" fmla="*/ 779435 h 780414"/>
              <a:gd name="T16" fmla="*/ 225475 w 483870"/>
              <a:gd name="T17" fmla="*/ 773529 h 780414"/>
              <a:gd name="T18" fmla="*/ 231077 w 483870"/>
              <a:gd name="T19" fmla="*/ 750613 h 780414"/>
              <a:gd name="T20" fmla="*/ 230335 w 483870"/>
              <a:gd name="T21" fmla="*/ 466834 h 780414"/>
              <a:gd name="T22" fmla="*/ 158861 w 483870"/>
              <a:gd name="T23" fmla="*/ 104665 h 780414"/>
              <a:gd name="T24" fmla="*/ 156860 w 483870"/>
              <a:gd name="T25" fmla="*/ 131688 h 780414"/>
              <a:gd name="T26" fmla="*/ 423248 w 483870"/>
              <a:gd name="T27" fmla="*/ 466834 h 780414"/>
              <a:gd name="T28" fmla="*/ 320982 w 483870"/>
              <a:gd name="T29" fmla="*/ 123267 h 780414"/>
              <a:gd name="T30" fmla="*/ 329323 w 483870"/>
              <a:gd name="T31" fmla="*/ 104665 h 780414"/>
              <a:gd name="T32" fmla="*/ 140099 w 483870"/>
              <a:gd name="T33" fmla="*/ 146 h 780414"/>
              <a:gd name="T34" fmla="*/ 72919 w 483870"/>
              <a:gd name="T35" fmla="*/ 64321 h 780414"/>
              <a:gd name="T36" fmla="*/ 39525 w 483870"/>
              <a:gd name="T37" fmla="*/ 165996 h 780414"/>
              <a:gd name="T38" fmla="*/ 0 w 483870"/>
              <a:gd name="T39" fmla="*/ 299680 h 780414"/>
              <a:gd name="T40" fmla="*/ 30906 w 483870"/>
              <a:gd name="T41" fmla="*/ 345251 h 780414"/>
              <a:gd name="T42" fmla="*/ 59338 w 483870"/>
              <a:gd name="T43" fmla="*/ 344350 h 780414"/>
              <a:gd name="T44" fmla="*/ 71887 w 483870"/>
              <a:gd name="T45" fmla="*/ 316811 h 780414"/>
              <a:gd name="T46" fmla="*/ 133360 w 483870"/>
              <a:gd name="T47" fmla="*/ 114133 h 780414"/>
              <a:gd name="T48" fmla="*/ 158861 w 483870"/>
              <a:gd name="T49" fmla="*/ 104665 h 780414"/>
              <a:gd name="T50" fmla="*/ 334114 w 483870"/>
              <a:gd name="T51" fmla="*/ 100714 h 780414"/>
              <a:gd name="T52" fmla="*/ 403362 w 483870"/>
              <a:gd name="T53" fmla="*/ 55917 h 780414"/>
              <a:gd name="T54" fmla="*/ 365470 w 483870"/>
              <a:gd name="T55" fmla="*/ 844 h 780414"/>
              <a:gd name="T56" fmla="*/ 417693 w 483870"/>
              <a:gd name="T57" fmla="*/ 100714 h 780414"/>
              <a:gd name="T58" fmla="*/ 342134 w 483870"/>
              <a:gd name="T59" fmla="*/ 103158 h 780414"/>
              <a:gd name="T60" fmla="*/ 407171 w 483870"/>
              <a:gd name="T61" fmla="*/ 316964 h 780414"/>
              <a:gd name="T62" fmla="*/ 466038 w 483870"/>
              <a:gd name="T63" fmla="*/ 339050 h 780414"/>
              <a:gd name="T64" fmla="*/ 482204 w 483870"/>
              <a:gd name="T65" fmla="*/ 328530 h 780414"/>
              <a:gd name="T66" fmla="*/ 481620 w 483870"/>
              <a:gd name="T67" fmla="*/ 305886 h 780414"/>
              <a:gd name="T68" fmla="*/ 417693 w 483870"/>
              <a:gd name="T69" fmla="*/ 100714 h 78041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483870" h="780414">
                <a:moveTo>
                  <a:pt x="348751" y="467404"/>
                </a:moveTo>
                <a:lnTo>
                  <a:pt x="249356" y="467404"/>
                </a:lnTo>
                <a:lnTo>
                  <a:pt x="249350" y="730218"/>
                </a:lnTo>
                <a:lnTo>
                  <a:pt x="275742" y="771095"/>
                </a:lnTo>
                <a:lnTo>
                  <a:pt x="321514" y="780388"/>
                </a:lnTo>
                <a:lnTo>
                  <a:pt x="336900" y="778890"/>
                </a:lnTo>
                <a:lnTo>
                  <a:pt x="345920" y="774716"/>
                </a:lnTo>
                <a:lnTo>
                  <a:pt x="349971" y="766490"/>
                </a:lnTo>
                <a:lnTo>
                  <a:pt x="350449" y="752838"/>
                </a:lnTo>
                <a:lnTo>
                  <a:pt x="348751" y="732385"/>
                </a:lnTo>
                <a:lnTo>
                  <a:pt x="348751" y="467404"/>
                </a:lnTo>
                <a:close/>
              </a:path>
              <a:path w="483870" h="780414">
                <a:moveTo>
                  <a:pt x="230184" y="467404"/>
                </a:moveTo>
                <a:lnTo>
                  <a:pt x="130758" y="467404"/>
                </a:lnTo>
                <a:lnTo>
                  <a:pt x="130735" y="734035"/>
                </a:lnTo>
                <a:lnTo>
                  <a:pt x="155510" y="771841"/>
                </a:lnTo>
                <a:lnTo>
                  <a:pt x="200484" y="780386"/>
                </a:lnTo>
                <a:lnTo>
                  <a:pt x="216046" y="778833"/>
                </a:lnTo>
                <a:lnTo>
                  <a:pt x="225327" y="774473"/>
                </a:lnTo>
                <a:lnTo>
                  <a:pt x="229796" y="765856"/>
                </a:lnTo>
                <a:lnTo>
                  <a:pt x="230925" y="751529"/>
                </a:lnTo>
                <a:lnTo>
                  <a:pt x="230190" y="730218"/>
                </a:lnTo>
                <a:lnTo>
                  <a:pt x="230184" y="467404"/>
                </a:lnTo>
                <a:close/>
              </a:path>
              <a:path w="483870" h="780414">
                <a:moveTo>
                  <a:pt x="329107" y="104793"/>
                </a:moveTo>
                <a:lnTo>
                  <a:pt x="158757" y="104793"/>
                </a:lnTo>
                <a:lnTo>
                  <a:pt x="161181" y="112340"/>
                </a:lnTo>
                <a:lnTo>
                  <a:pt x="156757" y="131849"/>
                </a:lnTo>
                <a:lnTo>
                  <a:pt x="55808" y="467404"/>
                </a:lnTo>
                <a:lnTo>
                  <a:pt x="422970" y="467404"/>
                </a:lnTo>
                <a:lnTo>
                  <a:pt x="321876" y="131632"/>
                </a:lnTo>
                <a:lnTo>
                  <a:pt x="320771" y="123417"/>
                </a:lnTo>
                <a:lnTo>
                  <a:pt x="322735" y="110057"/>
                </a:lnTo>
                <a:lnTo>
                  <a:pt x="329107" y="104793"/>
                </a:lnTo>
                <a:close/>
              </a:path>
              <a:path w="483870" h="780414">
                <a:moveTo>
                  <a:pt x="351060" y="0"/>
                </a:moveTo>
                <a:lnTo>
                  <a:pt x="140007" y="146"/>
                </a:lnTo>
                <a:lnTo>
                  <a:pt x="93799" y="24909"/>
                </a:lnTo>
                <a:lnTo>
                  <a:pt x="72871" y="64399"/>
                </a:lnTo>
                <a:lnTo>
                  <a:pt x="58634" y="107026"/>
                </a:lnTo>
                <a:lnTo>
                  <a:pt x="39499" y="166199"/>
                </a:lnTo>
                <a:lnTo>
                  <a:pt x="1391" y="285357"/>
                </a:lnTo>
                <a:lnTo>
                  <a:pt x="0" y="300046"/>
                </a:lnTo>
                <a:lnTo>
                  <a:pt x="1223" y="312362"/>
                </a:lnTo>
                <a:lnTo>
                  <a:pt x="30886" y="345672"/>
                </a:lnTo>
                <a:lnTo>
                  <a:pt x="52927" y="349481"/>
                </a:lnTo>
                <a:lnTo>
                  <a:pt x="59299" y="344770"/>
                </a:lnTo>
                <a:lnTo>
                  <a:pt x="64998" y="334337"/>
                </a:lnTo>
                <a:lnTo>
                  <a:pt x="71840" y="317198"/>
                </a:lnTo>
                <a:lnTo>
                  <a:pt x="130760" y="119589"/>
                </a:lnTo>
                <a:lnTo>
                  <a:pt x="133272" y="114272"/>
                </a:lnTo>
                <a:lnTo>
                  <a:pt x="141915" y="105966"/>
                </a:lnTo>
                <a:lnTo>
                  <a:pt x="158757" y="104793"/>
                </a:lnTo>
                <a:lnTo>
                  <a:pt x="329107" y="104793"/>
                </a:lnTo>
                <a:lnTo>
                  <a:pt x="333895" y="100837"/>
                </a:lnTo>
                <a:lnTo>
                  <a:pt x="417419" y="100837"/>
                </a:lnTo>
                <a:lnTo>
                  <a:pt x="403097" y="55985"/>
                </a:lnTo>
                <a:lnTo>
                  <a:pt x="389371" y="18293"/>
                </a:lnTo>
                <a:lnTo>
                  <a:pt x="365230" y="845"/>
                </a:lnTo>
                <a:lnTo>
                  <a:pt x="351060" y="0"/>
                </a:lnTo>
                <a:close/>
              </a:path>
              <a:path w="483870" h="780414">
                <a:moveTo>
                  <a:pt x="417419" y="100837"/>
                </a:moveTo>
                <a:lnTo>
                  <a:pt x="333895" y="100837"/>
                </a:lnTo>
                <a:lnTo>
                  <a:pt x="341909" y="103284"/>
                </a:lnTo>
                <a:lnTo>
                  <a:pt x="347227" y="119596"/>
                </a:lnTo>
                <a:lnTo>
                  <a:pt x="406904" y="317351"/>
                </a:lnTo>
                <a:lnTo>
                  <a:pt x="446367" y="343125"/>
                </a:lnTo>
                <a:lnTo>
                  <a:pt x="465732" y="339464"/>
                </a:lnTo>
                <a:lnTo>
                  <a:pt x="476253" y="334807"/>
                </a:lnTo>
                <a:lnTo>
                  <a:pt x="481887" y="328931"/>
                </a:lnTo>
                <a:lnTo>
                  <a:pt x="483336" y="320020"/>
                </a:lnTo>
                <a:lnTo>
                  <a:pt x="481304" y="306259"/>
                </a:lnTo>
                <a:lnTo>
                  <a:pt x="476493" y="285834"/>
                </a:lnTo>
                <a:lnTo>
                  <a:pt x="417419" y="100837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71" name="object 59"/>
          <p:cNvSpPr>
            <a:spLocks/>
          </p:cNvSpPr>
          <p:nvPr/>
        </p:nvSpPr>
        <p:spPr bwMode="auto">
          <a:xfrm>
            <a:off x="1114425" y="4152900"/>
            <a:ext cx="150813" cy="152400"/>
          </a:xfrm>
          <a:custGeom>
            <a:avLst/>
            <a:gdLst>
              <a:gd name="T0" fmla="*/ 69960 w 151765"/>
              <a:gd name="T1" fmla="*/ 0 h 153035"/>
              <a:gd name="T2" fmla="*/ 33982 w 151765"/>
              <a:gd name="T3" fmla="*/ 12528 h 153035"/>
              <a:gd name="T4" fmla="*/ 8835 w 151765"/>
              <a:gd name="T5" fmla="*/ 43252 h 153035"/>
              <a:gd name="T6" fmla="*/ 0 w 151765"/>
              <a:gd name="T7" fmla="*/ 89524 h 153035"/>
              <a:gd name="T8" fmla="*/ 3583 w 151765"/>
              <a:gd name="T9" fmla="*/ 102453 h 153035"/>
              <a:gd name="T10" fmla="*/ 27109 w 151765"/>
              <a:gd name="T11" fmla="*/ 134248 h 153035"/>
              <a:gd name="T12" fmla="*/ 66491 w 151765"/>
              <a:gd name="T13" fmla="*/ 150864 h 153035"/>
              <a:gd name="T14" fmla="*/ 82408 w 151765"/>
              <a:gd name="T15" fmla="*/ 151990 h 153035"/>
              <a:gd name="T16" fmla="*/ 96337 w 151765"/>
              <a:gd name="T17" fmla="*/ 149239 h 153035"/>
              <a:gd name="T18" fmla="*/ 130967 w 151765"/>
              <a:gd name="T19" fmla="*/ 127385 h 153035"/>
              <a:gd name="T20" fmla="*/ 149451 w 151765"/>
              <a:gd name="T21" fmla="*/ 90528 h 153035"/>
              <a:gd name="T22" fmla="*/ 150820 w 151765"/>
              <a:gd name="T23" fmla="*/ 76108 h 153035"/>
              <a:gd name="T24" fmla="*/ 149975 w 151765"/>
              <a:gd name="T25" fmla="*/ 64803 h 153035"/>
              <a:gd name="T26" fmla="*/ 133404 w 151765"/>
              <a:gd name="T27" fmla="*/ 28177 h 153035"/>
              <a:gd name="T28" fmla="*/ 99565 w 151765"/>
              <a:gd name="T29" fmla="*/ 4919 h 153035"/>
              <a:gd name="T30" fmla="*/ 69960 w 151765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1765" h="153035">
                <a:moveTo>
                  <a:pt x="70402" y="0"/>
                </a:moveTo>
                <a:lnTo>
                  <a:pt x="34197" y="12580"/>
                </a:lnTo>
                <a:lnTo>
                  <a:pt x="8891" y="43432"/>
                </a:lnTo>
                <a:lnTo>
                  <a:pt x="0" y="89897"/>
                </a:lnTo>
                <a:lnTo>
                  <a:pt x="3606" y="102880"/>
                </a:lnTo>
                <a:lnTo>
                  <a:pt x="27280" y="134807"/>
                </a:lnTo>
                <a:lnTo>
                  <a:pt x="66911" y="151493"/>
                </a:lnTo>
                <a:lnTo>
                  <a:pt x="82928" y="152623"/>
                </a:lnTo>
                <a:lnTo>
                  <a:pt x="96945" y="149861"/>
                </a:lnTo>
                <a:lnTo>
                  <a:pt x="131794" y="127916"/>
                </a:lnTo>
                <a:lnTo>
                  <a:pt x="150394" y="90905"/>
                </a:lnTo>
                <a:lnTo>
                  <a:pt x="151772" y="76425"/>
                </a:lnTo>
                <a:lnTo>
                  <a:pt x="150922" y="65073"/>
                </a:lnTo>
                <a:lnTo>
                  <a:pt x="134246" y="28294"/>
                </a:lnTo>
                <a:lnTo>
                  <a:pt x="100193" y="4939"/>
                </a:lnTo>
                <a:lnTo>
                  <a:pt x="70402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72" name="object 60"/>
          <p:cNvSpPr>
            <a:spLocks/>
          </p:cNvSpPr>
          <p:nvPr/>
        </p:nvSpPr>
        <p:spPr bwMode="auto">
          <a:xfrm>
            <a:off x="1004888" y="4316413"/>
            <a:ext cx="381000" cy="779462"/>
          </a:xfrm>
          <a:custGeom>
            <a:avLst/>
            <a:gdLst>
              <a:gd name="T0" fmla="*/ 297855 w 381634"/>
              <a:gd name="T1" fmla="*/ 135097 h 780414"/>
              <a:gd name="T2" fmla="*/ 80988 w 381634"/>
              <a:gd name="T3" fmla="*/ 135097 h 780414"/>
              <a:gd name="T4" fmla="*/ 80895 w 381634"/>
              <a:gd name="T5" fmla="*/ 734388 h 780414"/>
              <a:gd name="T6" fmla="*/ 107768 w 381634"/>
              <a:gd name="T7" fmla="*/ 775547 h 780414"/>
              <a:gd name="T8" fmla="*/ 130191 w 381634"/>
              <a:gd name="T9" fmla="*/ 779151 h 780414"/>
              <a:gd name="T10" fmla="*/ 152554 w 381634"/>
              <a:gd name="T11" fmla="*/ 778907 h 780414"/>
              <a:gd name="T12" fmla="*/ 181290 w 381634"/>
              <a:gd name="T13" fmla="*/ 749488 h 780414"/>
              <a:gd name="T14" fmla="*/ 180275 w 381634"/>
              <a:gd name="T15" fmla="*/ 728440 h 780414"/>
              <a:gd name="T16" fmla="*/ 180252 w 381634"/>
              <a:gd name="T17" fmla="*/ 357637 h 780414"/>
              <a:gd name="T18" fmla="*/ 297855 w 381634"/>
              <a:gd name="T19" fmla="*/ 357637 h 780414"/>
              <a:gd name="T20" fmla="*/ 297855 w 381634"/>
              <a:gd name="T21" fmla="*/ 135097 h 780414"/>
              <a:gd name="T22" fmla="*/ 297855 w 381634"/>
              <a:gd name="T23" fmla="*/ 357637 h 780414"/>
              <a:gd name="T24" fmla="*/ 199352 w 381634"/>
              <a:gd name="T25" fmla="*/ 357637 h 780414"/>
              <a:gd name="T26" fmla="*/ 199337 w 381634"/>
              <a:gd name="T27" fmla="*/ 728440 h 780414"/>
              <a:gd name="T28" fmla="*/ 226408 w 381634"/>
              <a:gd name="T29" fmla="*/ 769922 h 780414"/>
              <a:gd name="T30" fmla="*/ 272107 w 381634"/>
              <a:gd name="T31" fmla="*/ 778933 h 780414"/>
              <a:gd name="T32" fmla="*/ 287093 w 381634"/>
              <a:gd name="T33" fmla="*/ 777383 h 780414"/>
              <a:gd name="T34" fmla="*/ 295819 w 381634"/>
              <a:gd name="T35" fmla="*/ 773159 h 780414"/>
              <a:gd name="T36" fmla="*/ 299626 w 381634"/>
              <a:gd name="T37" fmla="*/ 764918 h 780414"/>
              <a:gd name="T38" fmla="*/ 299858 w 381634"/>
              <a:gd name="T39" fmla="*/ 751317 h 780414"/>
              <a:gd name="T40" fmla="*/ 297855 w 381634"/>
              <a:gd name="T41" fmla="*/ 731015 h 780414"/>
              <a:gd name="T42" fmla="*/ 297855 w 381634"/>
              <a:gd name="T43" fmla="*/ 357637 h 780414"/>
              <a:gd name="T44" fmla="*/ 379484 w 381634"/>
              <a:gd name="T45" fmla="*/ 135097 h 780414"/>
              <a:gd name="T46" fmla="*/ 319229 w 381634"/>
              <a:gd name="T47" fmla="*/ 135097 h 780414"/>
              <a:gd name="T48" fmla="*/ 319702 w 381634"/>
              <a:gd name="T49" fmla="*/ 327611 h 780414"/>
              <a:gd name="T50" fmla="*/ 322893 w 381634"/>
              <a:gd name="T51" fmla="*/ 335813 h 780414"/>
              <a:gd name="T52" fmla="*/ 330722 w 381634"/>
              <a:gd name="T53" fmla="*/ 346549 h 780414"/>
              <a:gd name="T54" fmla="*/ 345058 w 381634"/>
              <a:gd name="T55" fmla="*/ 355836 h 780414"/>
              <a:gd name="T56" fmla="*/ 367768 w 381634"/>
              <a:gd name="T57" fmla="*/ 359696 h 780414"/>
              <a:gd name="T58" fmla="*/ 377907 w 381634"/>
              <a:gd name="T59" fmla="*/ 356393 h 780414"/>
              <a:gd name="T60" fmla="*/ 380857 w 381634"/>
              <a:gd name="T61" fmla="*/ 346089 h 780414"/>
              <a:gd name="T62" fmla="*/ 379564 w 381634"/>
              <a:gd name="T63" fmla="*/ 324792 h 780414"/>
              <a:gd name="T64" fmla="*/ 379484 w 381634"/>
              <a:gd name="T65" fmla="*/ 135097 h 780414"/>
              <a:gd name="T66" fmla="*/ 69510 w 381634"/>
              <a:gd name="T67" fmla="*/ 1138 h 780414"/>
              <a:gd name="T68" fmla="*/ 17740 w 381634"/>
              <a:gd name="T69" fmla="*/ 15914 h 780414"/>
              <a:gd name="T70" fmla="*/ 40 w 381634"/>
              <a:gd name="T71" fmla="*/ 64625 h 780414"/>
              <a:gd name="T72" fmla="*/ 0 w 381634"/>
              <a:gd name="T73" fmla="*/ 326735 h 780414"/>
              <a:gd name="T74" fmla="*/ 1162 w 381634"/>
              <a:gd name="T75" fmla="*/ 335027 h 780414"/>
              <a:gd name="T76" fmla="*/ 6437 w 381634"/>
              <a:gd name="T77" fmla="*/ 346058 h 780414"/>
              <a:gd name="T78" fmla="*/ 18800 w 381634"/>
              <a:gd name="T79" fmla="*/ 355650 h 780414"/>
              <a:gd name="T80" fmla="*/ 41222 w 381634"/>
              <a:gd name="T81" fmla="*/ 359622 h 780414"/>
              <a:gd name="T82" fmla="*/ 51501 w 381634"/>
              <a:gd name="T83" fmla="*/ 356194 h 780414"/>
              <a:gd name="T84" fmla="*/ 56671 w 381634"/>
              <a:gd name="T85" fmla="*/ 346041 h 780414"/>
              <a:gd name="T86" fmla="*/ 60376 w 381634"/>
              <a:gd name="T87" fmla="*/ 325507 h 780414"/>
              <a:gd name="T88" fmla="*/ 60376 w 381634"/>
              <a:gd name="T89" fmla="*/ 135097 h 780414"/>
              <a:gd name="T90" fmla="*/ 379484 w 381634"/>
              <a:gd name="T91" fmla="*/ 135097 h 780414"/>
              <a:gd name="T92" fmla="*/ 379452 w 381634"/>
              <a:gd name="T93" fmla="*/ 58431 h 780414"/>
              <a:gd name="T94" fmla="*/ 359054 w 381634"/>
              <a:gd name="T95" fmla="*/ 14514 h 780414"/>
              <a:gd name="T96" fmla="*/ 338924 w 381634"/>
              <a:gd name="T97" fmla="*/ 1182 h 780414"/>
              <a:gd name="T98" fmla="*/ 309302 w 381634"/>
              <a:gd name="T99" fmla="*/ 1182 h 780414"/>
              <a:gd name="T100" fmla="*/ 69510 w 381634"/>
              <a:gd name="T101" fmla="*/ 1138 h 780414"/>
              <a:gd name="T102" fmla="*/ 327496 w 381634"/>
              <a:gd name="T103" fmla="*/ 0 h 780414"/>
              <a:gd name="T104" fmla="*/ 309302 w 381634"/>
              <a:gd name="T105" fmla="*/ 1182 h 780414"/>
              <a:gd name="T106" fmla="*/ 338924 w 381634"/>
              <a:gd name="T107" fmla="*/ 1182 h 780414"/>
              <a:gd name="T108" fmla="*/ 338299 w 381634"/>
              <a:gd name="T109" fmla="*/ 884 h 780414"/>
              <a:gd name="T110" fmla="*/ 327496 w 381634"/>
              <a:gd name="T111" fmla="*/ 0 h 780414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381634" h="780414">
                <a:moveTo>
                  <a:pt x="298351" y="135262"/>
                </a:moveTo>
                <a:lnTo>
                  <a:pt x="81123" y="135262"/>
                </a:lnTo>
                <a:lnTo>
                  <a:pt x="81030" y="735285"/>
                </a:lnTo>
                <a:lnTo>
                  <a:pt x="107947" y="776494"/>
                </a:lnTo>
                <a:lnTo>
                  <a:pt x="130408" y="780103"/>
                </a:lnTo>
                <a:lnTo>
                  <a:pt x="152808" y="779858"/>
                </a:lnTo>
                <a:lnTo>
                  <a:pt x="181592" y="750403"/>
                </a:lnTo>
                <a:lnTo>
                  <a:pt x="180575" y="729330"/>
                </a:lnTo>
                <a:lnTo>
                  <a:pt x="180552" y="358074"/>
                </a:lnTo>
                <a:lnTo>
                  <a:pt x="298351" y="358074"/>
                </a:lnTo>
                <a:lnTo>
                  <a:pt x="298351" y="135262"/>
                </a:lnTo>
                <a:close/>
              </a:path>
              <a:path w="381634" h="780414">
                <a:moveTo>
                  <a:pt x="298351" y="358074"/>
                </a:moveTo>
                <a:lnTo>
                  <a:pt x="199684" y="358074"/>
                </a:lnTo>
                <a:lnTo>
                  <a:pt x="199669" y="729330"/>
                </a:lnTo>
                <a:lnTo>
                  <a:pt x="226785" y="770862"/>
                </a:lnTo>
                <a:lnTo>
                  <a:pt x="272560" y="779884"/>
                </a:lnTo>
                <a:lnTo>
                  <a:pt x="287571" y="778332"/>
                </a:lnTo>
                <a:lnTo>
                  <a:pt x="296311" y="774103"/>
                </a:lnTo>
                <a:lnTo>
                  <a:pt x="300125" y="765852"/>
                </a:lnTo>
                <a:lnTo>
                  <a:pt x="300357" y="752235"/>
                </a:lnTo>
                <a:lnTo>
                  <a:pt x="298351" y="731908"/>
                </a:lnTo>
                <a:lnTo>
                  <a:pt x="298351" y="358074"/>
                </a:lnTo>
                <a:close/>
              </a:path>
              <a:path w="381634" h="780414">
                <a:moveTo>
                  <a:pt x="380115" y="135262"/>
                </a:moveTo>
                <a:lnTo>
                  <a:pt x="319760" y="135262"/>
                </a:lnTo>
                <a:lnTo>
                  <a:pt x="320234" y="328011"/>
                </a:lnTo>
                <a:lnTo>
                  <a:pt x="323430" y="336223"/>
                </a:lnTo>
                <a:lnTo>
                  <a:pt x="331272" y="346972"/>
                </a:lnTo>
                <a:lnTo>
                  <a:pt x="345632" y="356271"/>
                </a:lnTo>
                <a:lnTo>
                  <a:pt x="368380" y="360135"/>
                </a:lnTo>
                <a:lnTo>
                  <a:pt x="378536" y="356828"/>
                </a:lnTo>
                <a:lnTo>
                  <a:pt x="381491" y="346512"/>
                </a:lnTo>
                <a:lnTo>
                  <a:pt x="380196" y="325189"/>
                </a:lnTo>
                <a:lnTo>
                  <a:pt x="380115" y="135262"/>
                </a:lnTo>
                <a:close/>
              </a:path>
              <a:path w="381634" h="780414">
                <a:moveTo>
                  <a:pt x="69626" y="1139"/>
                </a:moveTo>
                <a:lnTo>
                  <a:pt x="17770" y="15933"/>
                </a:lnTo>
                <a:lnTo>
                  <a:pt x="40" y="64704"/>
                </a:lnTo>
                <a:lnTo>
                  <a:pt x="0" y="327134"/>
                </a:lnTo>
                <a:lnTo>
                  <a:pt x="1164" y="335436"/>
                </a:lnTo>
                <a:lnTo>
                  <a:pt x="6448" y="346481"/>
                </a:lnTo>
                <a:lnTo>
                  <a:pt x="18831" y="356084"/>
                </a:lnTo>
                <a:lnTo>
                  <a:pt x="41291" y="360061"/>
                </a:lnTo>
                <a:lnTo>
                  <a:pt x="51587" y="356629"/>
                </a:lnTo>
                <a:lnTo>
                  <a:pt x="56765" y="346464"/>
                </a:lnTo>
                <a:lnTo>
                  <a:pt x="60476" y="325905"/>
                </a:lnTo>
                <a:lnTo>
                  <a:pt x="60476" y="135262"/>
                </a:lnTo>
                <a:lnTo>
                  <a:pt x="380115" y="135262"/>
                </a:lnTo>
                <a:lnTo>
                  <a:pt x="380083" y="58502"/>
                </a:lnTo>
                <a:lnTo>
                  <a:pt x="359651" y="14532"/>
                </a:lnTo>
                <a:lnTo>
                  <a:pt x="339488" y="1183"/>
                </a:lnTo>
                <a:lnTo>
                  <a:pt x="309817" y="1183"/>
                </a:lnTo>
                <a:lnTo>
                  <a:pt x="69626" y="1139"/>
                </a:lnTo>
                <a:close/>
              </a:path>
              <a:path w="381634" h="780414">
                <a:moveTo>
                  <a:pt x="328041" y="0"/>
                </a:moveTo>
                <a:lnTo>
                  <a:pt x="309817" y="1183"/>
                </a:lnTo>
                <a:lnTo>
                  <a:pt x="339488" y="1183"/>
                </a:lnTo>
                <a:lnTo>
                  <a:pt x="338862" y="885"/>
                </a:lnTo>
                <a:lnTo>
                  <a:pt x="328041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73" name="object 61"/>
          <p:cNvSpPr>
            <a:spLocks/>
          </p:cNvSpPr>
          <p:nvPr/>
        </p:nvSpPr>
        <p:spPr bwMode="auto">
          <a:xfrm>
            <a:off x="1633538" y="4152900"/>
            <a:ext cx="153987" cy="152400"/>
          </a:xfrm>
          <a:custGeom>
            <a:avLst/>
            <a:gdLst>
              <a:gd name="T0" fmla="*/ 68507 w 154305"/>
              <a:gd name="T1" fmla="*/ 0 h 152400"/>
              <a:gd name="T2" fmla="*/ 29842 w 154305"/>
              <a:gd name="T3" fmla="*/ 15636 h 152400"/>
              <a:gd name="T4" fmla="*/ 5267 w 154305"/>
              <a:gd name="T5" fmla="*/ 48419 h 152400"/>
              <a:gd name="T6" fmla="*/ 0 w 154305"/>
              <a:gd name="T7" fmla="*/ 76434 h 152400"/>
              <a:gd name="T8" fmla="*/ 1297 w 154305"/>
              <a:gd name="T9" fmla="*/ 90117 h 152400"/>
              <a:gd name="T10" fmla="*/ 18865 w 154305"/>
              <a:gd name="T11" fmla="*/ 125494 h 152400"/>
              <a:gd name="T12" fmla="*/ 53794 w 154305"/>
              <a:gd name="T13" fmla="*/ 147730 h 152400"/>
              <a:gd name="T14" fmla="*/ 84725 w 154305"/>
              <a:gd name="T15" fmla="*/ 152310 h 152400"/>
              <a:gd name="T16" fmla="*/ 98712 w 154305"/>
              <a:gd name="T17" fmla="*/ 149549 h 152400"/>
              <a:gd name="T18" fmla="*/ 133488 w 154305"/>
              <a:gd name="T19" fmla="*/ 127605 h 152400"/>
              <a:gd name="T20" fmla="*/ 152051 w 154305"/>
              <a:gd name="T21" fmla="*/ 90592 h 152400"/>
              <a:gd name="T22" fmla="*/ 153426 w 154305"/>
              <a:gd name="T23" fmla="*/ 76111 h 152400"/>
              <a:gd name="T24" fmla="*/ 153424 w 154305"/>
              <a:gd name="T25" fmla="*/ 75566 h 152400"/>
              <a:gd name="T26" fmla="*/ 142467 w 154305"/>
              <a:gd name="T27" fmla="*/ 37281 h 152400"/>
              <a:gd name="T28" fmla="*/ 112835 w 154305"/>
              <a:gd name="T29" fmla="*/ 10088 h 152400"/>
              <a:gd name="T30" fmla="*/ 68507 w 154305"/>
              <a:gd name="T31" fmla="*/ 0 h 15240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4305" h="152400">
                <a:moveTo>
                  <a:pt x="68648" y="0"/>
                </a:moveTo>
                <a:lnTo>
                  <a:pt x="29904" y="15636"/>
                </a:lnTo>
                <a:lnTo>
                  <a:pt x="5278" y="48419"/>
                </a:lnTo>
                <a:lnTo>
                  <a:pt x="0" y="76434"/>
                </a:lnTo>
                <a:lnTo>
                  <a:pt x="1300" y="90117"/>
                </a:lnTo>
                <a:lnTo>
                  <a:pt x="18904" y="125494"/>
                </a:lnTo>
                <a:lnTo>
                  <a:pt x="53905" y="147730"/>
                </a:lnTo>
                <a:lnTo>
                  <a:pt x="84900" y="152310"/>
                </a:lnTo>
                <a:lnTo>
                  <a:pt x="98916" y="149549"/>
                </a:lnTo>
                <a:lnTo>
                  <a:pt x="133764" y="127605"/>
                </a:lnTo>
                <a:lnTo>
                  <a:pt x="152365" y="90592"/>
                </a:lnTo>
                <a:lnTo>
                  <a:pt x="153743" y="76111"/>
                </a:lnTo>
                <a:lnTo>
                  <a:pt x="153741" y="75566"/>
                </a:lnTo>
                <a:lnTo>
                  <a:pt x="142761" y="37281"/>
                </a:lnTo>
                <a:lnTo>
                  <a:pt x="113068" y="10088"/>
                </a:lnTo>
                <a:lnTo>
                  <a:pt x="68648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74" name="object 62"/>
          <p:cNvSpPr>
            <a:spLocks/>
          </p:cNvSpPr>
          <p:nvPr/>
        </p:nvSpPr>
        <p:spPr bwMode="auto">
          <a:xfrm>
            <a:off x="1471613" y="4314825"/>
            <a:ext cx="482600" cy="781050"/>
          </a:xfrm>
          <a:custGeom>
            <a:avLst/>
            <a:gdLst>
              <a:gd name="T0" fmla="*/ 130439 w 483869"/>
              <a:gd name="T1" fmla="*/ 466600 h 781050"/>
              <a:gd name="T2" fmla="*/ 130291 w 483869"/>
              <a:gd name="T3" fmla="*/ 736039 h 781050"/>
              <a:gd name="T4" fmla="*/ 178834 w 483869"/>
              <a:gd name="T5" fmla="*/ 780590 h 781050"/>
              <a:gd name="T6" fmla="*/ 216062 w 483869"/>
              <a:gd name="T7" fmla="*/ 778667 h 781050"/>
              <a:gd name="T8" fmla="*/ 229027 w 483869"/>
              <a:gd name="T9" fmla="*/ 765355 h 781050"/>
              <a:gd name="T10" fmla="*/ 228865 w 483869"/>
              <a:gd name="T11" fmla="*/ 729718 h 781050"/>
              <a:gd name="T12" fmla="*/ 347844 w 483869"/>
              <a:gd name="T13" fmla="*/ 466600 h 781050"/>
              <a:gd name="T14" fmla="*/ 248664 w 483869"/>
              <a:gd name="T15" fmla="*/ 729718 h 781050"/>
              <a:gd name="T16" fmla="*/ 320632 w 483869"/>
              <a:gd name="T17" fmla="*/ 780396 h 781050"/>
              <a:gd name="T18" fmla="*/ 345000 w 483869"/>
              <a:gd name="T19" fmla="*/ 774732 h 781050"/>
              <a:gd name="T20" fmla="*/ 349532 w 483869"/>
              <a:gd name="T21" fmla="*/ 752855 h 781050"/>
              <a:gd name="T22" fmla="*/ 347844 w 483869"/>
              <a:gd name="T23" fmla="*/ 466600 h 781050"/>
              <a:gd name="T24" fmla="*/ 158120 w 483869"/>
              <a:gd name="T25" fmla="*/ 104632 h 781050"/>
              <a:gd name="T26" fmla="*/ 156373 w 483869"/>
              <a:gd name="T27" fmla="*/ 131152 h 781050"/>
              <a:gd name="T28" fmla="*/ 421863 w 483869"/>
              <a:gd name="T29" fmla="*/ 466600 h 781050"/>
              <a:gd name="T30" fmla="*/ 319969 w 483869"/>
              <a:gd name="T31" fmla="*/ 123537 h 781050"/>
              <a:gd name="T32" fmla="*/ 328268 w 483869"/>
              <a:gd name="T33" fmla="*/ 104632 h 781050"/>
              <a:gd name="T34" fmla="*/ 138040 w 483869"/>
              <a:gd name="T35" fmla="*/ 207 h 781050"/>
              <a:gd name="T36" fmla="*/ 74708 w 483869"/>
              <a:gd name="T37" fmla="*/ 55395 h 781050"/>
              <a:gd name="T38" fmla="*/ 0 w 483869"/>
              <a:gd name="T39" fmla="*/ 299776 h 781050"/>
              <a:gd name="T40" fmla="*/ 30204 w 483869"/>
              <a:gd name="T41" fmla="*/ 345485 h 781050"/>
              <a:gd name="T42" fmla="*/ 58867 w 483869"/>
              <a:gd name="T43" fmla="*/ 344886 h 781050"/>
              <a:gd name="T44" fmla="*/ 70930 w 483869"/>
              <a:gd name="T45" fmla="*/ 317211 h 781050"/>
              <a:gd name="T46" fmla="*/ 132850 w 483869"/>
              <a:gd name="T47" fmla="*/ 114429 h 781050"/>
              <a:gd name="T48" fmla="*/ 158120 w 483869"/>
              <a:gd name="T49" fmla="*/ 104632 h 781050"/>
              <a:gd name="T50" fmla="*/ 332713 w 483869"/>
              <a:gd name="T51" fmla="*/ 100865 h 781050"/>
              <a:gd name="T52" fmla="*/ 402021 w 483869"/>
              <a:gd name="T53" fmla="*/ 55285 h 781050"/>
              <a:gd name="T54" fmla="*/ 363929 w 483869"/>
              <a:gd name="T55" fmla="*/ 828 h 781050"/>
              <a:gd name="T56" fmla="*/ 416549 w 483869"/>
              <a:gd name="T57" fmla="*/ 100865 h 781050"/>
              <a:gd name="T58" fmla="*/ 340487 w 483869"/>
              <a:gd name="T59" fmla="*/ 103297 h 781050"/>
              <a:gd name="T60" fmla="*/ 405877 w 483869"/>
              <a:gd name="T61" fmla="*/ 317419 h 781050"/>
              <a:gd name="T62" fmla="*/ 465063 w 483869"/>
              <a:gd name="T63" fmla="*/ 339279 h 781050"/>
              <a:gd name="T64" fmla="*/ 480707 w 483869"/>
              <a:gd name="T65" fmla="*/ 328678 h 781050"/>
              <a:gd name="T66" fmla="*/ 480015 w 483869"/>
              <a:gd name="T67" fmla="*/ 305676 h 781050"/>
              <a:gd name="T68" fmla="*/ 416549 w 483869"/>
              <a:gd name="T69" fmla="*/ 100865 h 78105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483869" h="781050">
                <a:moveTo>
                  <a:pt x="229449" y="466600"/>
                </a:moveTo>
                <a:lnTo>
                  <a:pt x="130782" y="466600"/>
                </a:lnTo>
                <a:lnTo>
                  <a:pt x="130782" y="732395"/>
                </a:lnTo>
                <a:lnTo>
                  <a:pt x="130634" y="736039"/>
                </a:lnTo>
                <a:lnTo>
                  <a:pt x="157041" y="777034"/>
                </a:lnTo>
                <a:lnTo>
                  <a:pt x="179304" y="780590"/>
                </a:lnTo>
                <a:lnTo>
                  <a:pt x="201705" y="780345"/>
                </a:lnTo>
                <a:lnTo>
                  <a:pt x="216630" y="778667"/>
                </a:lnTo>
                <a:lnTo>
                  <a:pt x="225473" y="774142"/>
                </a:lnTo>
                <a:lnTo>
                  <a:pt x="229629" y="765355"/>
                </a:lnTo>
                <a:lnTo>
                  <a:pt x="230489" y="750890"/>
                </a:lnTo>
                <a:lnTo>
                  <a:pt x="229467" y="729718"/>
                </a:lnTo>
                <a:lnTo>
                  <a:pt x="229449" y="466600"/>
                </a:lnTo>
                <a:close/>
              </a:path>
              <a:path w="483869" h="781050">
                <a:moveTo>
                  <a:pt x="348759" y="466600"/>
                </a:moveTo>
                <a:lnTo>
                  <a:pt x="249331" y="466600"/>
                </a:lnTo>
                <a:lnTo>
                  <a:pt x="249318" y="729718"/>
                </a:lnTo>
                <a:lnTo>
                  <a:pt x="275937" y="771251"/>
                </a:lnTo>
                <a:lnTo>
                  <a:pt x="321475" y="780396"/>
                </a:lnTo>
                <a:lnTo>
                  <a:pt x="336876" y="778903"/>
                </a:lnTo>
                <a:lnTo>
                  <a:pt x="345907" y="774732"/>
                </a:lnTo>
                <a:lnTo>
                  <a:pt x="349966" y="766508"/>
                </a:lnTo>
                <a:lnTo>
                  <a:pt x="350451" y="752855"/>
                </a:lnTo>
                <a:lnTo>
                  <a:pt x="348759" y="732395"/>
                </a:lnTo>
                <a:lnTo>
                  <a:pt x="348759" y="466600"/>
                </a:lnTo>
                <a:close/>
              </a:path>
              <a:path w="483869" h="781050">
                <a:moveTo>
                  <a:pt x="329131" y="104632"/>
                </a:moveTo>
                <a:lnTo>
                  <a:pt x="158536" y="104632"/>
                </a:lnTo>
                <a:lnTo>
                  <a:pt x="161207" y="111932"/>
                </a:lnTo>
                <a:lnTo>
                  <a:pt x="156784" y="131152"/>
                </a:lnTo>
                <a:lnTo>
                  <a:pt x="55819" y="466600"/>
                </a:lnTo>
                <a:lnTo>
                  <a:pt x="422972" y="466600"/>
                </a:lnTo>
                <a:lnTo>
                  <a:pt x="321950" y="131681"/>
                </a:lnTo>
                <a:lnTo>
                  <a:pt x="320810" y="123537"/>
                </a:lnTo>
                <a:lnTo>
                  <a:pt x="322634" y="110124"/>
                </a:lnTo>
                <a:lnTo>
                  <a:pt x="329131" y="104632"/>
                </a:lnTo>
                <a:close/>
              </a:path>
              <a:path w="483869" h="781050">
                <a:moveTo>
                  <a:pt x="350542" y="0"/>
                </a:moveTo>
                <a:lnTo>
                  <a:pt x="138403" y="207"/>
                </a:lnTo>
                <a:lnTo>
                  <a:pt x="96601" y="19345"/>
                </a:lnTo>
                <a:lnTo>
                  <a:pt x="74904" y="55395"/>
                </a:lnTo>
                <a:lnTo>
                  <a:pt x="1457" y="285287"/>
                </a:lnTo>
                <a:lnTo>
                  <a:pt x="0" y="299776"/>
                </a:lnTo>
                <a:lnTo>
                  <a:pt x="1107" y="312115"/>
                </a:lnTo>
                <a:lnTo>
                  <a:pt x="30283" y="345485"/>
                </a:lnTo>
                <a:lnTo>
                  <a:pt x="52686" y="349536"/>
                </a:lnTo>
                <a:lnTo>
                  <a:pt x="59022" y="344886"/>
                </a:lnTo>
                <a:lnTo>
                  <a:pt x="64556" y="334447"/>
                </a:lnTo>
                <a:lnTo>
                  <a:pt x="71117" y="317211"/>
                </a:lnTo>
                <a:lnTo>
                  <a:pt x="130782" y="119615"/>
                </a:lnTo>
                <a:lnTo>
                  <a:pt x="133199" y="114429"/>
                </a:lnTo>
                <a:lnTo>
                  <a:pt x="141760" y="105991"/>
                </a:lnTo>
                <a:lnTo>
                  <a:pt x="158536" y="104632"/>
                </a:lnTo>
                <a:lnTo>
                  <a:pt x="329131" y="104632"/>
                </a:lnTo>
                <a:lnTo>
                  <a:pt x="333588" y="100865"/>
                </a:lnTo>
                <a:lnTo>
                  <a:pt x="417644" y="100865"/>
                </a:lnTo>
                <a:lnTo>
                  <a:pt x="403078" y="55285"/>
                </a:lnTo>
                <a:lnTo>
                  <a:pt x="389275" y="17982"/>
                </a:lnTo>
                <a:lnTo>
                  <a:pt x="364886" y="828"/>
                </a:lnTo>
                <a:lnTo>
                  <a:pt x="350542" y="0"/>
                </a:lnTo>
                <a:close/>
              </a:path>
              <a:path w="483869" h="781050">
                <a:moveTo>
                  <a:pt x="417644" y="100865"/>
                </a:moveTo>
                <a:lnTo>
                  <a:pt x="333588" y="100865"/>
                </a:lnTo>
                <a:lnTo>
                  <a:pt x="341382" y="103297"/>
                </a:lnTo>
                <a:lnTo>
                  <a:pt x="347235" y="119616"/>
                </a:lnTo>
                <a:lnTo>
                  <a:pt x="406944" y="317419"/>
                </a:lnTo>
                <a:lnTo>
                  <a:pt x="446810" y="343016"/>
                </a:lnTo>
                <a:lnTo>
                  <a:pt x="466286" y="339279"/>
                </a:lnTo>
                <a:lnTo>
                  <a:pt x="476518" y="334632"/>
                </a:lnTo>
                <a:lnTo>
                  <a:pt x="481971" y="328678"/>
                </a:lnTo>
                <a:lnTo>
                  <a:pt x="483329" y="319624"/>
                </a:lnTo>
                <a:lnTo>
                  <a:pt x="481277" y="305676"/>
                </a:lnTo>
                <a:lnTo>
                  <a:pt x="476501" y="285040"/>
                </a:lnTo>
                <a:lnTo>
                  <a:pt x="417644" y="100865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75" name="object 63"/>
          <p:cNvSpPr>
            <a:spLocks/>
          </p:cNvSpPr>
          <p:nvPr/>
        </p:nvSpPr>
        <p:spPr bwMode="auto">
          <a:xfrm>
            <a:off x="2149475" y="4152900"/>
            <a:ext cx="152400" cy="152400"/>
          </a:xfrm>
          <a:custGeom>
            <a:avLst/>
            <a:gdLst>
              <a:gd name="T0" fmla="*/ 70291 w 152400"/>
              <a:gd name="T1" fmla="*/ 0 h 153035"/>
              <a:gd name="T2" fmla="*/ 34126 w 152400"/>
              <a:gd name="T3" fmla="*/ 12588 h 153035"/>
              <a:gd name="T4" fmla="*/ 8860 w 152400"/>
              <a:gd name="T5" fmla="*/ 43336 h 153035"/>
              <a:gd name="T6" fmla="*/ 0 w 152400"/>
              <a:gd name="T7" fmla="*/ 89640 h 153035"/>
              <a:gd name="T8" fmla="*/ 3628 w 152400"/>
              <a:gd name="T9" fmla="*/ 102546 h 153035"/>
              <a:gd name="T10" fmla="*/ 27356 w 152400"/>
              <a:gd name="T11" fmla="*/ 134277 h 153035"/>
              <a:gd name="T12" fmla="*/ 67047 w 152400"/>
              <a:gd name="T13" fmla="*/ 150858 h 153035"/>
              <a:gd name="T14" fmla="*/ 83089 w 152400"/>
              <a:gd name="T15" fmla="*/ 151981 h 153035"/>
              <a:gd name="T16" fmla="*/ 97256 w 152400"/>
              <a:gd name="T17" fmla="*/ 149235 h 153035"/>
              <a:gd name="T18" fmla="*/ 132094 w 152400"/>
              <a:gd name="T19" fmla="*/ 127384 h 153035"/>
              <a:gd name="T20" fmla="*/ 150454 w 152400"/>
              <a:gd name="T21" fmla="*/ 90520 h 153035"/>
              <a:gd name="T22" fmla="*/ 151805 w 152400"/>
              <a:gd name="T23" fmla="*/ 76096 h 153035"/>
              <a:gd name="T24" fmla="*/ 150956 w 152400"/>
              <a:gd name="T25" fmla="*/ 64681 h 153035"/>
              <a:gd name="T26" fmla="*/ 134470 w 152400"/>
              <a:gd name="T27" fmla="*/ 28115 h 153035"/>
              <a:gd name="T28" fmla="*/ 100447 w 152400"/>
              <a:gd name="T29" fmla="*/ 4903 h 153035"/>
              <a:gd name="T30" fmla="*/ 70291 w 152400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2400" h="153035">
                <a:moveTo>
                  <a:pt x="70291" y="0"/>
                </a:moveTo>
                <a:lnTo>
                  <a:pt x="34126" y="12640"/>
                </a:lnTo>
                <a:lnTo>
                  <a:pt x="8860" y="43517"/>
                </a:lnTo>
                <a:lnTo>
                  <a:pt x="0" y="90013"/>
                </a:lnTo>
                <a:lnTo>
                  <a:pt x="3628" y="102973"/>
                </a:lnTo>
                <a:lnTo>
                  <a:pt x="27356" y="134836"/>
                </a:lnTo>
                <a:lnTo>
                  <a:pt x="67047" y="151487"/>
                </a:lnTo>
                <a:lnTo>
                  <a:pt x="83089" y="152614"/>
                </a:lnTo>
                <a:lnTo>
                  <a:pt x="97256" y="149857"/>
                </a:lnTo>
                <a:lnTo>
                  <a:pt x="132094" y="127915"/>
                </a:lnTo>
                <a:lnTo>
                  <a:pt x="150454" y="90897"/>
                </a:lnTo>
                <a:lnTo>
                  <a:pt x="151805" y="76413"/>
                </a:lnTo>
                <a:lnTo>
                  <a:pt x="150956" y="64951"/>
                </a:lnTo>
                <a:lnTo>
                  <a:pt x="134470" y="28232"/>
                </a:lnTo>
                <a:lnTo>
                  <a:pt x="100447" y="4923"/>
                </a:lnTo>
                <a:lnTo>
                  <a:pt x="70291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76" name="object 64"/>
          <p:cNvSpPr>
            <a:spLocks/>
          </p:cNvSpPr>
          <p:nvPr/>
        </p:nvSpPr>
        <p:spPr bwMode="auto">
          <a:xfrm>
            <a:off x="2039938" y="4316413"/>
            <a:ext cx="381000" cy="779462"/>
          </a:xfrm>
          <a:custGeom>
            <a:avLst/>
            <a:gdLst>
              <a:gd name="T0" fmla="*/ 298591 w 381635"/>
              <a:gd name="T1" fmla="*/ 357632 h 780414"/>
              <a:gd name="T2" fmla="*/ 199337 w 381635"/>
              <a:gd name="T3" fmla="*/ 357632 h 780414"/>
              <a:gd name="T4" fmla="*/ 199331 w 381635"/>
              <a:gd name="T5" fmla="*/ 728176 h 780414"/>
              <a:gd name="T6" fmla="*/ 225799 w 381635"/>
              <a:gd name="T7" fmla="*/ 769605 h 780414"/>
              <a:gd name="T8" fmla="*/ 271353 w 381635"/>
              <a:gd name="T9" fmla="*/ 778953 h 780414"/>
              <a:gd name="T10" fmla="*/ 286728 w 381635"/>
              <a:gd name="T11" fmla="*/ 777460 h 780414"/>
              <a:gd name="T12" fmla="*/ 295743 w 381635"/>
              <a:gd name="T13" fmla="*/ 773295 h 780414"/>
              <a:gd name="T14" fmla="*/ 299795 w 381635"/>
              <a:gd name="T15" fmla="*/ 765082 h 780414"/>
              <a:gd name="T16" fmla="*/ 300280 w 381635"/>
              <a:gd name="T17" fmla="*/ 751444 h 780414"/>
              <a:gd name="T18" fmla="*/ 298591 w 381635"/>
              <a:gd name="T19" fmla="*/ 731010 h 780414"/>
              <a:gd name="T20" fmla="*/ 298591 w 381635"/>
              <a:gd name="T21" fmla="*/ 357632 h 780414"/>
              <a:gd name="T22" fmla="*/ 298591 w 381635"/>
              <a:gd name="T23" fmla="*/ 135092 h 780414"/>
              <a:gd name="T24" fmla="*/ 81673 w 381635"/>
              <a:gd name="T25" fmla="*/ 135092 h 780414"/>
              <a:gd name="T26" fmla="*/ 81647 w 381635"/>
              <a:gd name="T27" fmla="*/ 732146 h 780414"/>
              <a:gd name="T28" fmla="*/ 106691 w 381635"/>
              <a:gd name="T29" fmla="*/ 770448 h 780414"/>
              <a:gd name="T30" fmla="*/ 151756 w 381635"/>
              <a:gd name="T31" fmla="*/ 778930 h 780414"/>
              <a:gd name="T32" fmla="*/ 167053 w 381635"/>
              <a:gd name="T33" fmla="*/ 777318 h 780414"/>
              <a:gd name="T34" fmla="*/ 176179 w 381635"/>
              <a:gd name="T35" fmla="*/ 772862 h 780414"/>
              <a:gd name="T36" fmla="*/ 180584 w 381635"/>
              <a:gd name="T37" fmla="*/ 764115 h 780414"/>
              <a:gd name="T38" fmla="*/ 181715 w 381635"/>
              <a:gd name="T39" fmla="*/ 749628 h 780414"/>
              <a:gd name="T40" fmla="*/ 181028 w 381635"/>
              <a:gd name="T41" fmla="*/ 728176 h 780414"/>
              <a:gd name="T42" fmla="*/ 181021 w 381635"/>
              <a:gd name="T43" fmla="*/ 357632 h 780414"/>
              <a:gd name="T44" fmla="*/ 298591 w 381635"/>
              <a:gd name="T45" fmla="*/ 357632 h 780414"/>
              <a:gd name="T46" fmla="*/ 298591 w 381635"/>
              <a:gd name="T47" fmla="*/ 135092 h 780414"/>
              <a:gd name="T48" fmla="*/ 379431 w 381635"/>
              <a:gd name="T49" fmla="*/ 135092 h 780414"/>
              <a:gd name="T50" fmla="*/ 319152 w 381635"/>
              <a:gd name="T51" fmla="*/ 135092 h 780414"/>
              <a:gd name="T52" fmla="*/ 319632 w 381635"/>
              <a:gd name="T53" fmla="*/ 327620 h 780414"/>
              <a:gd name="T54" fmla="*/ 322839 w 381635"/>
              <a:gd name="T55" fmla="*/ 335827 h 780414"/>
              <a:gd name="T56" fmla="*/ 330687 w 381635"/>
              <a:gd name="T57" fmla="*/ 346557 h 780414"/>
              <a:gd name="T58" fmla="*/ 345032 w 381635"/>
              <a:gd name="T59" fmla="*/ 355835 h 780414"/>
              <a:gd name="T60" fmla="*/ 367736 w 381635"/>
              <a:gd name="T61" fmla="*/ 359691 h 780414"/>
              <a:gd name="T62" fmla="*/ 377868 w 381635"/>
              <a:gd name="T63" fmla="*/ 356386 h 780414"/>
              <a:gd name="T64" fmla="*/ 380793 w 381635"/>
              <a:gd name="T65" fmla="*/ 346147 h 780414"/>
              <a:gd name="T66" fmla="*/ 379511 w 381635"/>
              <a:gd name="T67" fmla="*/ 324787 h 780414"/>
              <a:gd name="T68" fmla="*/ 379431 w 381635"/>
              <a:gd name="T69" fmla="*/ 135092 h 780414"/>
              <a:gd name="T70" fmla="*/ 69613 w 381635"/>
              <a:gd name="T71" fmla="*/ 1138 h 780414"/>
              <a:gd name="T72" fmla="*/ 18251 w 381635"/>
              <a:gd name="T73" fmla="*/ 16072 h 780414"/>
              <a:gd name="T74" fmla="*/ 37 w 381635"/>
              <a:gd name="T75" fmla="*/ 64620 h 780414"/>
              <a:gd name="T76" fmla="*/ 0 w 381635"/>
              <a:gd name="T77" fmla="*/ 326824 h 780414"/>
              <a:gd name="T78" fmla="*/ 1209 w 381635"/>
              <a:gd name="T79" fmla="*/ 335154 h 780414"/>
              <a:gd name="T80" fmla="*/ 6564 w 381635"/>
              <a:gd name="T81" fmla="*/ 346147 h 780414"/>
              <a:gd name="T82" fmla="*/ 19021 w 381635"/>
              <a:gd name="T83" fmla="*/ 355679 h 780414"/>
              <a:gd name="T84" fmla="*/ 41535 w 381635"/>
              <a:gd name="T85" fmla="*/ 359621 h 780414"/>
              <a:gd name="T86" fmla="*/ 52001 w 381635"/>
              <a:gd name="T87" fmla="*/ 356200 h 780414"/>
              <a:gd name="T88" fmla="*/ 57040 w 381635"/>
              <a:gd name="T89" fmla="*/ 346050 h 780414"/>
              <a:gd name="T90" fmla="*/ 60302 w 381635"/>
              <a:gd name="T91" fmla="*/ 325502 h 780414"/>
              <a:gd name="T92" fmla="*/ 60302 w 381635"/>
              <a:gd name="T93" fmla="*/ 135092 h 780414"/>
              <a:gd name="T94" fmla="*/ 379431 w 381635"/>
              <a:gd name="T95" fmla="*/ 135092 h 780414"/>
              <a:gd name="T96" fmla="*/ 379398 w 381635"/>
              <a:gd name="T97" fmla="*/ 58385 h 780414"/>
              <a:gd name="T98" fmla="*/ 359204 w 381635"/>
              <a:gd name="T99" fmla="*/ 14371 h 780414"/>
              <a:gd name="T100" fmla="*/ 339473 w 381635"/>
              <a:gd name="T101" fmla="*/ 1177 h 780414"/>
              <a:gd name="T102" fmla="*/ 309275 w 381635"/>
              <a:gd name="T103" fmla="*/ 1177 h 780414"/>
              <a:gd name="T104" fmla="*/ 69613 w 381635"/>
              <a:gd name="T105" fmla="*/ 1138 h 780414"/>
              <a:gd name="T106" fmla="*/ 327723 w 381635"/>
              <a:gd name="T107" fmla="*/ 0 h 780414"/>
              <a:gd name="T108" fmla="*/ 309275 w 381635"/>
              <a:gd name="T109" fmla="*/ 1177 h 780414"/>
              <a:gd name="T110" fmla="*/ 339473 w 381635"/>
              <a:gd name="T111" fmla="*/ 1177 h 780414"/>
              <a:gd name="T112" fmla="*/ 338689 w 381635"/>
              <a:gd name="T113" fmla="*/ 816 h 780414"/>
              <a:gd name="T114" fmla="*/ 327723 w 381635"/>
              <a:gd name="T115" fmla="*/ 0 h 7804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381635" h="780414">
                <a:moveTo>
                  <a:pt x="299089" y="358069"/>
                </a:moveTo>
                <a:lnTo>
                  <a:pt x="199669" y="358069"/>
                </a:lnTo>
                <a:lnTo>
                  <a:pt x="199663" y="729065"/>
                </a:lnTo>
                <a:lnTo>
                  <a:pt x="226175" y="770545"/>
                </a:lnTo>
                <a:lnTo>
                  <a:pt x="271805" y="779904"/>
                </a:lnTo>
                <a:lnTo>
                  <a:pt x="287206" y="778410"/>
                </a:lnTo>
                <a:lnTo>
                  <a:pt x="296236" y="774239"/>
                </a:lnTo>
                <a:lnTo>
                  <a:pt x="300295" y="766016"/>
                </a:lnTo>
                <a:lnTo>
                  <a:pt x="300780" y="752362"/>
                </a:lnTo>
                <a:lnTo>
                  <a:pt x="299089" y="731903"/>
                </a:lnTo>
                <a:lnTo>
                  <a:pt x="299089" y="358069"/>
                </a:lnTo>
                <a:close/>
              </a:path>
              <a:path w="381635" h="780414">
                <a:moveTo>
                  <a:pt x="299089" y="135257"/>
                </a:moveTo>
                <a:lnTo>
                  <a:pt x="81809" y="135257"/>
                </a:lnTo>
                <a:lnTo>
                  <a:pt x="81783" y="733040"/>
                </a:lnTo>
                <a:lnTo>
                  <a:pt x="106869" y="771389"/>
                </a:lnTo>
                <a:lnTo>
                  <a:pt x="152009" y="779881"/>
                </a:lnTo>
                <a:lnTo>
                  <a:pt x="167331" y="778267"/>
                </a:lnTo>
                <a:lnTo>
                  <a:pt x="176473" y="773806"/>
                </a:lnTo>
                <a:lnTo>
                  <a:pt x="180885" y="765048"/>
                </a:lnTo>
                <a:lnTo>
                  <a:pt x="182018" y="750544"/>
                </a:lnTo>
                <a:lnTo>
                  <a:pt x="181330" y="729065"/>
                </a:lnTo>
                <a:lnTo>
                  <a:pt x="181323" y="358069"/>
                </a:lnTo>
                <a:lnTo>
                  <a:pt x="299089" y="358069"/>
                </a:lnTo>
                <a:lnTo>
                  <a:pt x="299089" y="135257"/>
                </a:lnTo>
                <a:close/>
              </a:path>
              <a:path w="381635" h="780414">
                <a:moveTo>
                  <a:pt x="380063" y="135257"/>
                </a:moveTo>
                <a:lnTo>
                  <a:pt x="319684" y="135257"/>
                </a:lnTo>
                <a:lnTo>
                  <a:pt x="320165" y="328020"/>
                </a:lnTo>
                <a:lnTo>
                  <a:pt x="323377" y="336237"/>
                </a:lnTo>
                <a:lnTo>
                  <a:pt x="331238" y="346980"/>
                </a:lnTo>
                <a:lnTo>
                  <a:pt x="345607" y="356270"/>
                </a:lnTo>
                <a:lnTo>
                  <a:pt x="368349" y="360130"/>
                </a:lnTo>
                <a:lnTo>
                  <a:pt x="378498" y="356821"/>
                </a:lnTo>
                <a:lnTo>
                  <a:pt x="381428" y="346570"/>
                </a:lnTo>
                <a:lnTo>
                  <a:pt x="380144" y="325184"/>
                </a:lnTo>
                <a:lnTo>
                  <a:pt x="380063" y="135257"/>
                </a:lnTo>
                <a:close/>
              </a:path>
              <a:path w="381635" h="780414">
                <a:moveTo>
                  <a:pt x="69729" y="1139"/>
                </a:moveTo>
                <a:lnTo>
                  <a:pt x="18281" y="16092"/>
                </a:lnTo>
                <a:lnTo>
                  <a:pt x="37" y="64699"/>
                </a:lnTo>
                <a:lnTo>
                  <a:pt x="0" y="327223"/>
                </a:lnTo>
                <a:lnTo>
                  <a:pt x="1211" y="335563"/>
                </a:lnTo>
                <a:lnTo>
                  <a:pt x="6575" y="346570"/>
                </a:lnTo>
                <a:lnTo>
                  <a:pt x="19053" y="356113"/>
                </a:lnTo>
                <a:lnTo>
                  <a:pt x="41604" y="360060"/>
                </a:lnTo>
                <a:lnTo>
                  <a:pt x="52088" y="356635"/>
                </a:lnTo>
                <a:lnTo>
                  <a:pt x="57135" y="346473"/>
                </a:lnTo>
                <a:lnTo>
                  <a:pt x="60403" y="325900"/>
                </a:lnTo>
                <a:lnTo>
                  <a:pt x="60403" y="135257"/>
                </a:lnTo>
                <a:lnTo>
                  <a:pt x="380063" y="135257"/>
                </a:lnTo>
                <a:lnTo>
                  <a:pt x="380030" y="58456"/>
                </a:lnTo>
                <a:lnTo>
                  <a:pt x="359803" y="14389"/>
                </a:lnTo>
                <a:lnTo>
                  <a:pt x="340039" y="1178"/>
                </a:lnTo>
                <a:lnTo>
                  <a:pt x="309790" y="1178"/>
                </a:lnTo>
                <a:lnTo>
                  <a:pt x="69729" y="1139"/>
                </a:lnTo>
                <a:close/>
              </a:path>
              <a:path w="381635" h="780414">
                <a:moveTo>
                  <a:pt x="328269" y="0"/>
                </a:moveTo>
                <a:lnTo>
                  <a:pt x="309790" y="1178"/>
                </a:lnTo>
                <a:lnTo>
                  <a:pt x="340039" y="1178"/>
                </a:lnTo>
                <a:lnTo>
                  <a:pt x="339253" y="817"/>
                </a:lnTo>
                <a:lnTo>
                  <a:pt x="328269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77" name="object 65"/>
          <p:cNvSpPr>
            <a:spLocks/>
          </p:cNvSpPr>
          <p:nvPr/>
        </p:nvSpPr>
        <p:spPr bwMode="auto">
          <a:xfrm>
            <a:off x="2670175" y="4152900"/>
            <a:ext cx="152400" cy="152400"/>
          </a:xfrm>
          <a:custGeom>
            <a:avLst/>
            <a:gdLst>
              <a:gd name="T0" fmla="*/ 70720 w 151764"/>
              <a:gd name="T1" fmla="*/ 0 h 153035"/>
              <a:gd name="T2" fmla="*/ 34336 w 151764"/>
              <a:gd name="T3" fmla="*/ 12520 h 153035"/>
              <a:gd name="T4" fmla="*/ 8925 w 151764"/>
              <a:gd name="T5" fmla="*/ 43238 h 153035"/>
              <a:gd name="T6" fmla="*/ 0 w 151764"/>
              <a:gd name="T7" fmla="*/ 89502 h 153035"/>
              <a:gd name="T8" fmla="*/ 3613 w 151764"/>
              <a:gd name="T9" fmla="*/ 102435 h 153035"/>
              <a:gd name="T10" fmla="*/ 27364 w 151764"/>
              <a:gd name="T11" fmla="*/ 134242 h 153035"/>
              <a:gd name="T12" fmla="*/ 67157 w 151764"/>
              <a:gd name="T13" fmla="*/ 150867 h 153035"/>
              <a:gd name="T14" fmla="*/ 83248 w 151764"/>
              <a:gd name="T15" fmla="*/ 151994 h 153035"/>
              <a:gd name="T16" fmla="*/ 97312 w 151764"/>
              <a:gd name="T17" fmla="*/ 149246 h 153035"/>
              <a:gd name="T18" fmla="*/ 132305 w 151764"/>
              <a:gd name="T19" fmla="*/ 127394 h 153035"/>
              <a:gd name="T20" fmla="*/ 151000 w 151764"/>
              <a:gd name="T21" fmla="*/ 90532 h 153035"/>
              <a:gd name="T22" fmla="*/ 152386 w 151764"/>
              <a:gd name="T23" fmla="*/ 76109 h 153035"/>
              <a:gd name="T24" fmla="*/ 151537 w 151764"/>
              <a:gd name="T25" fmla="*/ 64837 h 153035"/>
              <a:gd name="T26" fmla="*/ 134790 w 151764"/>
              <a:gd name="T27" fmla="*/ 28194 h 153035"/>
              <a:gd name="T28" fmla="*/ 100602 w 151764"/>
              <a:gd name="T29" fmla="*/ 4922 h 153035"/>
              <a:gd name="T30" fmla="*/ 70720 w 151764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1764" h="153035">
                <a:moveTo>
                  <a:pt x="70425" y="0"/>
                </a:moveTo>
                <a:lnTo>
                  <a:pt x="34193" y="12572"/>
                </a:lnTo>
                <a:lnTo>
                  <a:pt x="8888" y="43418"/>
                </a:lnTo>
                <a:lnTo>
                  <a:pt x="0" y="89875"/>
                </a:lnTo>
                <a:lnTo>
                  <a:pt x="3598" y="102862"/>
                </a:lnTo>
                <a:lnTo>
                  <a:pt x="27250" y="134801"/>
                </a:lnTo>
                <a:lnTo>
                  <a:pt x="66877" y="151496"/>
                </a:lnTo>
                <a:lnTo>
                  <a:pt x="82901" y="152627"/>
                </a:lnTo>
                <a:lnTo>
                  <a:pt x="96906" y="149868"/>
                </a:lnTo>
                <a:lnTo>
                  <a:pt x="131753" y="127925"/>
                </a:lnTo>
                <a:lnTo>
                  <a:pt x="150370" y="90909"/>
                </a:lnTo>
                <a:lnTo>
                  <a:pt x="151750" y="76426"/>
                </a:lnTo>
                <a:lnTo>
                  <a:pt x="150905" y="65107"/>
                </a:lnTo>
                <a:lnTo>
                  <a:pt x="134227" y="28311"/>
                </a:lnTo>
                <a:lnTo>
                  <a:pt x="100182" y="4943"/>
                </a:lnTo>
                <a:lnTo>
                  <a:pt x="70425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78" name="object 66"/>
          <p:cNvSpPr>
            <a:spLocks/>
          </p:cNvSpPr>
          <p:nvPr/>
        </p:nvSpPr>
        <p:spPr bwMode="auto">
          <a:xfrm>
            <a:off x="2506663" y="4314825"/>
            <a:ext cx="482600" cy="781050"/>
          </a:xfrm>
          <a:custGeom>
            <a:avLst/>
            <a:gdLst>
              <a:gd name="T0" fmla="*/ 248582 w 482600"/>
              <a:gd name="T1" fmla="*/ 466979 h 780414"/>
              <a:gd name="T2" fmla="*/ 274891 w 482600"/>
              <a:gd name="T3" fmla="*/ 771626 h 780414"/>
              <a:gd name="T4" fmla="*/ 335968 w 482600"/>
              <a:gd name="T5" fmla="*/ 779613 h 780414"/>
              <a:gd name="T6" fmla="*/ 349191 w 482600"/>
              <a:gd name="T7" fmla="*/ 767291 h 780414"/>
              <a:gd name="T8" fmla="*/ 347989 w 482600"/>
              <a:gd name="T9" fmla="*/ 732991 h 780414"/>
              <a:gd name="T10" fmla="*/ 229413 w 482600"/>
              <a:gd name="T11" fmla="*/ 466979 h 780414"/>
              <a:gd name="T12" fmla="*/ 129958 w 482600"/>
              <a:gd name="T13" fmla="*/ 729927 h 780414"/>
              <a:gd name="T14" fmla="*/ 200310 w 482600"/>
              <a:gd name="T15" fmla="*/ 781004 h 780414"/>
              <a:gd name="T16" fmla="*/ 224680 w 482600"/>
              <a:gd name="T17" fmla="*/ 774907 h 780414"/>
              <a:gd name="T18" fmla="*/ 230154 w 482600"/>
              <a:gd name="T19" fmla="*/ 751627 h 780414"/>
              <a:gd name="T20" fmla="*/ 229413 w 482600"/>
              <a:gd name="T21" fmla="*/ 466979 h 780414"/>
              <a:gd name="T22" fmla="*/ 157915 w 482600"/>
              <a:gd name="T23" fmla="*/ 104631 h 780414"/>
              <a:gd name="T24" fmla="*/ 155999 w 482600"/>
              <a:gd name="T25" fmla="*/ 131258 h 780414"/>
              <a:gd name="T26" fmla="*/ 422211 w 482600"/>
              <a:gd name="T27" fmla="*/ 466979 h 780414"/>
              <a:gd name="T28" fmla="*/ 320025 w 482600"/>
              <a:gd name="T29" fmla="*/ 123369 h 780414"/>
              <a:gd name="T30" fmla="*/ 328832 w 482600"/>
              <a:gd name="T31" fmla="*/ 104631 h 780414"/>
              <a:gd name="T32" fmla="*/ 137779 w 482600"/>
              <a:gd name="T33" fmla="*/ 194 h 780414"/>
              <a:gd name="T34" fmla="*/ 74907 w 482600"/>
              <a:gd name="T35" fmla="*/ 55439 h 780414"/>
              <a:gd name="T36" fmla="*/ 49875 w 482600"/>
              <a:gd name="T37" fmla="*/ 131973 h 780414"/>
              <a:gd name="T38" fmla="*/ 0 w 482600"/>
              <a:gd name="T39" fmla="*/ 300029 h 780414"/>
              <a:gd name="T40" fmla="*/ 30227 w 482600"/>
              <a:gd name="T41" fmla="*/ 345763 h 780414"/>
              <a:gd name="T42" fmla="*/ 58971 w 482600"/>
              <a:gd name="T43" fmla="*/ 345168 h 780414"/>
              <a:gd name="T44" fmla="*/ 71060 w 482600"/>
              <a:gd name="T45" fmla="*/ 317469 h 780414"/>
              <a:gd name="T46" fmla="*/ 132437 w 482600"/>
              <a:gd name="T47" fmla="*/ 114490 h 780414"/>
              <a:gd name="T48" fmla="*/ 157915 w 482600"/>
              <a:gd name="T49" fmla="*/ 104631 h 780414"/>
              <a:gd name="T50" fmla="*/ 333466 w 482600"/>
              <a:gd name="T51" fmla="*/ 100887 h 780414"/>
              <a:gd name="T52" fmla="*/ 402329 w 482600"/>
              <a:gd name="T53" fmla="*/ 55328 h 780414"/>
              <a:gd name="T54" fmla="*/ 364583 w 482600"/>
              <a:gd name="T55" fmla="*/ 849 h 780414"/>
              <a:gd name="T56" fmla="*/ 416875 w 482600"/>
              <a:gd name="T57" fmla="*/ 100887 h 780414"/>
              <a:gd name="T58" fmla="*/ 341357 w 482600"/>
              <a:gd name="T59" fmla="*/ 103508 h 780414"/>
              <a:gd name="T60" fmla="*/ 406183 w 482600"/>
              <a:gd name="T61" fmla="*/ 317677 h 780414"/>
              <a:gd name="T62" fmla="*/ 465528 w 482600"/>
              <a:gd name="T63" fmla="*/ 339554 h 780414"/>
              <a:gd name="T64" fmla="*/ 481213 w 482600"/>
              <a:gd name="T65" fmla="*/ 328945 h 780414"/>
              <a:gd name="T66" fmla="*/ 480519 w 482600"/>
              <a:gd name="T67" fmla="*/ 305923 h 780414"/>
              <a:gd name="T68" fmla="*/ 416875 w 482600"/>
              <a:gd name="T69" fmla="*/ 100887 h 78041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482600" h="780414">
                <a:moveTo>
                  <a:pt x="347989" y="466599"/>
                </a:moveTo>
                <a:lnTo>
                  <a:pt x="248582" y="466599"/>
                </a:lnTo>
                <a:lnTo>
                  <a:pt x="248577" y="729526"/>
                </a:lnTo>
                <a:lnTo>
                  <a:pt x="274891" y="770998"/>
                </a:lnTo>
                <a:lnTo>
                  <a:pt x="320427" y="780417"/>
                </a:lnTo>
                <a:lnTo>
                  <a:pt x="335968" y="778978"/>
                </a:lnTo>
                <a:lnTo>
                  <a:pt x="345087" y="774863"/>
                </a:lnTo>
                <a:lnTo>
                  <a:pt x="349191" y="766666"/>
                </a:lnTo>
                <a:lnTo>
                  <a:pt x="349689" y="752979"/>
                </a:lnTo>
                <a:lnTo>
                  <a:pt x="347989" y="732394"/>
                </a:lnTo>
                <a:lnTo>
                  <a:pt x="347989" y="466599"/>
                </a:lnTo>
                <a:close/>
              </a:path>
              <a:path w="482600" h="780414">
                <a:moveTo>
                  <a:pt x="229413" y="466599"/>
                </a:moveTo>
                <a:lnTo>
                  <a:pt x="129996" y="466599"/>
                </a:lnTo>
                <a:lnTo>
                  <a:pt x="129958" y="729333"/>
                </a:lnTo>
                <a:lnTo>
                  <a:pt x="155147" y="771924"/>
                </a:lnTo>
                <a:lnTo>
                  <a:pt x="200310" y="780368"/>
                </a:lnTo>
                <a:lnTo>
                  <a:pt x="215578" y="778746"/>
                </a:lnTo>
                <a:lnTo>
                  <a:pt x="224680" y="774276"/>
                </a:lnTo>
                <a:lnTo>
                  <a:pt x="229058" y="765514"/>
                </a:lnTo>
                <a:lnTo>
                  <a:pt x="230154" y="751015"/>
                </a:lnTo>
                <a:lnTo>
                  <a:pt x="229420" y="729526"/>
                </a:lnTo>
                <a:lnTo>
                  <a:pt x="229413" y="466599"/>
                </a:lnTo>
                <a:close/>
              </a:path>
              <a:path w="482600" h="780414">
                <a:moveTo>
                  <a:pt x="328832" y="104546"/>
                </a:moveTo>
                <a:lnTo>
                  <a:pt x="157915" y="104546"/>
                </a:lnTo>
                <a:lnTo>
                  <a:pt x="160503" y="111803"/>
                </a:lnTo>
                <a:lnTo>
                  <a:pt x="155999" y="131151"/>
                </a:lnTo>
                <a:lnTo>
                  <a:pt x="55058" y="466599"/>
                </a:lnTo>
                <a:lnTo>
                  <a:pt x="422211" y="466599"/>
                </a:lnTo>
                <a:lnTo>
                  <a:pt x="321112" y="131597"/>
                </a:lnTo>
                <a:lnTo>
                  <a:pt x="320025" y="123269"/>
                </a:lnTo>
                <a:lnTo>
                  <a:pt x="322118" y="109967"/>
                </a:lnTo>
                <a:lnTo>
                  <a:pt x="328832" y="104546"/>
                </a:lnTo>
                <a:close/>
              </a:path>
              <a:path w="482600" h="780414">
                <a:moveTo>
                  <a:pt x="350378" y="0"/>
                </a:moveTo>
                <a:lnTo>
                  <a:pt x="137779" y="194"/>
                </a:lnTo>
                <a:lnTo>
                  <a:pt x="96271" y="19170"/>
                </a:lnTo>
                <a:lnTo>
                  <a:pt x="74907" y="55394"/>
                </a:lnTo>
                <a:lnTo>
                  <a:pt x="62432" y="92976"/>
                </a:lnTo>
                <a:lnTo>
                  <a:pt x="49875" y="131866"/>
                </a:lnTo>
                <a:lnTo>
                  <a:pt x="1472" y="285288"/>
                </a:lnTo>
                <a:lnTo>
                  <a:pt x="0" y="299785"/>
                </a:lnTo>
                <a:lnTo>
                  <a:pt x="1094" y="312122"/>
                </a:lnTo>
                <a:lnTo>
                  <a:pt x="30227" y="345481"/>
                </a:lnTo>
                <a:lnTo>
                  <a:pt x="52636" y="349535"/>
                </a:lnTo>
                <a:lnTo>
                  <a:pt x="58971" y="344887"/>
                </a:lnTo>
                <a:lnTo>
                  <a:pt x="64503" y="334447"/>
                </a:lnTo>
                <a:lnTo>
                  <a:pt x="71060" y="317210"/>
                </a:lnTo>
                <a:lnTo>
                  <a:pt x="129997" y="119613"/>
                </a:lnTo>
                <a:lnTo>
                  <a:pt x="132437" y="114397"/>
                </a:lnTo>
                <a:lnTo>
                  <a:pt x="141044" y="105954"/>
                </a:lnTo>
                <a:lnTo>
                  <a:pt x="157915" y="104546"/>
                </a:lnTo>
                <a:lnTo>
                  <a:pt x="328832" y="104546"/>
                </a:lnTo>
                <a:lnTo>
                  <a:pt x="333466" y="100805"/>
                </a:lnTo>
                <a:lnTo>
                  <a:pt x="416875" y="100805"/>
                </a:lnTo>
                <a:lnTo>
                  <a:pt x="402329" y="55283"/>
                </a:lnTo>
                <a:lnTo>
                  <a:pt x="388745" y="18337"/>
                </a:lnTo>
                <a:lnTo>
                  <a:pt x="364583" y="848"/>
                </a:lnTo>
                <a:lnTo>
                  <a:pt x="350378" y="0"/>
                </a:lnTo>
                <a:close/>
              </a:path>
              <a:path w="482600" h="780414">
                <a:moveTo>
                  <a:pt x="416875" y="100805"/>
                </a:moveTo>
                <a:lnTo>
                  <a:pt x="333466" y="100805"/>
                </a:lnTo>
                <a:lnTo>
                  <a:pt x="341357" y="103424"/>
                </a:lnTo>
                <a:lnTo>
                  <a:pt x="347179" y="119614"/>
                </a:lnTo>
                <a:lnTo>
                  <a:pt x="406183" y="317418"/>
                </a:lnTo>
                <a:lnTo>
                  <a:pt x="446053" y="343015"/>
                </a:lnTo>
                <a:lnTo>
                  <a:pt x="465528" y="339278"/>
                </a:lnTo>
                <a:lnTo>
                  <a:pt x="475761" y="334631"/>
                </a:lnTo>
                <a:lnTo>
                  <a:pt x="481213" y="328677"/>
                </a:lnTo>
                <a:lnTo>
                  <a:pt x="482571" y="319623"/>
                </a:lnTo>
                <a:lnTo>
                  <a:pt x="480519" y="305674"/>
                </a:lnTo>
                <a:lnTo>
                  <a:pt x="475743" y="285039"/>
                </a:lnTo>
                <a:lnTo>
                  <a:pt x="416875" y="100805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79" name="object 67"/>
          <p:cNvSpPr>
            <a:spLocks/>
          </p:cNvSpPr>
          <p:nvPr/>
        </p:nvSpPr>
        <p:spPr bwMode="auto">
          <a:xfrm>
            <a:off x="3194050" y="4152900"/>
            <a:ext cx="152400" cy="152400"/>
          </a:xfrm>
          <a:custGeom>
            <a:avLst/>
            <a:gdLst>
              <a:gd name="T0" fmla="*/ 70361 w 152400"/>
              <a:gd name="T1" fmla="*/ 0 h 153035"/>
              <a:gd name="T2" fmla="*/ 34184 w 152400"/>
              <a:gd name="T3" fmla="*/ 12541 h 153035"/>
              <a:gd name="T4" fmla="*/ 8887 w 152400"/>
              <a:gd name="T5" fmla="*/ 43274 h 153035"/>
              <a:gd name="T6" fmla="*/ 0 w 152400"/>
              <a:gd name="T7" fmla="*/ 89562 h 153035"/>
              <a:gd name="T8" fmla="*/ 3614 w 152400"/>
              <a:gd name="T9" fmla="*/ 102484 h 153035"/>
              <a:gd name="T10" fmla="*/ 27310 w 152400"/>
              <a:gd name="T11" fmla="*/ 134258 h 153035"/>
              <a:gd name="T12" fmla="*/ 66955 w 152400"/>
              <a:gd name="T13" fmla="*/ 150859 h 153035"/>
              <a:gd name="T14" fmla="*/ 82974 w 152400"/>
              <a:gd name="T15" fmla="*/ 151983 h 153035"/>
              <a:gd name="T16" fmla="*/ 96990 w 152400"/>
              <a:gd name="T17" fmla="*/ 149225 h 153035"/>
              <a:gd name="T18" fmla="*/ 131844 w 152400"/>
              <a:gd name="T19" fmla="*/ 127365 h 153035"/>
              <a:gd name="T20" fmla="*/ 150451 w 152400"/>
              <a:gd name="T21" fmla="*/ 90520 h 153035"/>
              <a:gd name="T22" fmla="*/ 151830 w 152400"/>
              <a:gd name="T23" fmla="*/ 76105 h 153035"/>
              <a:gd name="T24" fmla="*/ 150968 w 152400"/>
              <a:gd name="T25" fmla="*/ 64727 h 153035"/>
              <a:gd name="T26" fmla="*/ 134251 w 152400"/>
              <a:gd name="T27" fmla="*/ 28141 h 153035"/>
              <a:gd name="T28" fmla="*/ 100167 w 152400"/>
              <a:gd name="T29" fmla="*/ 4911 h 153035"/>
              <a:gd name="T30" fmla="*/ 70361 w 152400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2400" h="153035">
                <a:moveTo>
                  <a:pt x="70361" y="0"/>
                </a:moveTo>
                <a:lnTo>
                  <a:pt x="34184" y="12593"/>
                </a:lnTo>
                <a:lnTo>
                  <a:pt x="8887" y="43454"/>
                </a:lnTo>
                <a:lnTo>
                  <a:pt x="0" y="89935"/>
                </a:lnTo>
                <a:lnTo>
                  <a:pt x="3614" y="102911"/>
                </a:lnTo>
                <a:lnTo>
                  <a:pt x="27310" y="134817"/>
                </a:lnTo>
                <a:lnTo>
                  <a:pt x="66955" y="151488"/>
                </a:lnTo>
                <a:lnTo>
                  <a:pt x="82974" y="152616"/>
                </a:lnTo>
                <a:lnTo>
                  <a:pt x="96990" y="149847"/>
                </a:lnTo>
                <a:lnTo>
                  <a:pt x="131844" y="127896"/>
                </a:lnTo>
                <a:lnTo>
                  <a:pt x="150451" y="90897"/>
                </a:lnTo>
                <a:lnTo>
                  <a:pt x="151830" y="76422"/>
                </a:lnTo>
                <a:lnTo>
                  <a:pt x="150968" y="64997"/>
                </a:lnTo>
                <a:lnTo>
                  <a:pt x="134251" y="28258"/>
                </a:lnTo>
                <a:lnTo>
                  <a:pt x="100167" y="4931"/>
                </a:lnTo>
                <a:lnTo>
                  <a:pt x="70361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80" name="object 68"/>
          <p:cNvSpPr>
            <a:spLocks/>
          </p:cNvSpPr>
          <p:nvPr/>
        </p:nvSpPr>
        <p:spPr bwMode="auto">
          <a:xfrm>
            <a:off x="3086100" y="4316413"/>
            <a:ext cx="381000" cy="779462"/>
          </a:xfrm>
          <a:custGeom>
            <a:avLst/>
            <a:gdLst>
              <a:gd name="T0" fmla="*/ 297851 w 381635"/>
              <a:gd name="T1" fmla="*/ 135097 h 780414"/>
              <a:gd name="T2" fmla="*/ 81042 w 381635"/>
              <a:gd name="T3" fmla="*/ 135097 h 780414"/>
              <a:gd name="T4" fmla="*/ 80949 w 381635"/>
              <a:gd name="T5" fmla="*/ 734365 h 780414"/>
              <a:gd name="T6" fmla="*/ 107786 w 381635"/>
              <a:gd name="T7" fmla="*/ 775542 h 780414"/>
              <a:gd name="T8" fmla="*/ 130199 w 381635"/>
              <a:gd name="T9" fmla="*/ 779151 h 780414"/>
              <a:gd name="T10" fmla="*/ 152575 w 381635"/>
              <a:gd name="T11" fmla="*/ 778908 h 780414"/>
              <a:gd name="T12" fmla="*/ 181336 w 381635"/>
              <a:gd name="T13" fmla="*/ 749494 h 780414"/>
              <a:gd name="T14" fmla="*/ 180326 w 381635"/>
              <a:gd name="T15" fmla="*/ 728466 h 780414"/>
              <a:gd name="T16" fmla="*/ 180302 w 381635"/>
              <a:gd name="T17" fmla="*/ 357637 h 780414"/>
              <a:gd name="T18" fmla="*/ 297851 w 381635"/>
              <a:gd name="T19" fmla="*/ 357637 h 780414"/>
              <a:gd name="T20" fmla="*/ 297851 w 381635"/>
              <a:gd name="T21" fmla="*/ 135097 h 780414"/>
              <a:gd name="T22" fmla="*/ 297851 w 381635"/>
              <a:gd name="T23" fmla="*/ 357637 h 780414"/>
              <a:gd name="T24" fmla="*/ 199351 w 381635"/>
              <a:gd name="T25" fmla="*/ 357637 h 780414"/>
              <a:gd name="T26" fmla="*/ 199336 w 381635"/>
              <a:gd name="T27" fmla="*/ 728466 h 780414"/>
              <a:gd name="T28" fmla="*/ 226506 w 381635"/>
              <a:gd name="T29" fmla="*/ 769948 h 780414"/>
              <a:gd name="T30" fmla="*/ 272249 w 381635"/>
              <a:gd name="T31" fmla="*/ 778931 h 780414"/>
              <a:gd name="T32" fmla="*/ 287199 w 381635"/>
              <a:gd name="T33" fmla="*/ 777377 h 780414"/>
              <a:gd name="T34" fmla="*/ 295897 w 381635"/>
              <a:gd name="T35" fmla="*/ 773148 h 780414"/>
              <a:gd name="T36" fmla="*/ 299681 w 381635"/>
              <a:gd name="T37" fmla="*/ 764905 h 780414"/>
              <a:gd name="T38" fmla="*/ 299886 w 381635"/>
              <a:gd name="T39" fmla="*/ 751307 h 780414"/>
              <a:gd name="T40" fmla="*/ 297851 w 381635"/>
              <a:gd name="T41" fmla="*/ 731015 h 780414"/>
              <a:gd name="T42" fmla="*/ 297851 w 381635"/>
              <a:gd name="T43" fmla="*/ 357637 h 780414"/>
              <a:gd name="T44" fmla="*/ 379533 w 381635"/>
              <a:gd name="T45" fmla="*/ 135097 h 780414"/>
              <a:gd name="T46" fmla="*/ 319242 w 381635"/>
              <a:gd name="T47" fmla="*/ 135097 h 780414"/>
              <a:gd name="T48" fmla="*/ 319720 w 381635"/>
              <a:gd name="T49" fmla="*/ 327621 h 780414"/>
              <a:gd name="T50" fmla="*/ 322924 w 381635"/>
              <a:gd name="T51" fmla="*/ 335828 h 780414"/>
              <a:gd name="T52" fmla="*/ 330767 w 381635"/>
              <a:gd name="T53" fmla="*/ 346559 h 780414"/>
              <a:gd name="T54" fmla="*/ 345111 w 381635"/>
              <a:gd name="T55" fmla="*/ 355840 h 780414"/>
              <a:gd name="T56" fmla="*/ 367817 w 381635"/>
              <a:gd name="T57" fmla="*/ 359697 h 780414"/>
              <a:gd name="T58" fmla="*/ 377957 w 381635"/>
              <a:gd name="T59" fmla="*/ 356396 h 780414"/>
              <a:gd name="T60" fmla="*/ 380907 w 381635"/>
              <a:gd name="T61" fmla="*/ 346092 h 780414"/>
              <a:gd name="T62" fmla="*/ 379614 w 381635"/>
              <a:gd name="T63" fmla="*/ 324792 h 780414"/>
              <a:gd name="T64" fmla="*/ 379533 w 381635"/>
              <a:gd name="T65" fmla="*/ 135097 h 780414"/>
              <a:gd name="T66" fmla="*/ 69558 w 381635"/>
              <a:gd name="T67" fmla="*/ 1137 h 780414"/>
              <a:gd name="T68" fmla="*/ 17751 w 381635"/>
              <a:gd name="T69" fmla="*/ 15919 h 780414"/>
              <a:gd name="T70" fmla="*/ 39 w 381635"/>
              <a:gd name="T71" fmla="*/ 64625 h 780414"/>
              <a:gd name="T72" fmla="*/ 0 w 381635"/>
              <a:gd name="T73" fmla="*/ 326742 h 780414"/>
              <a:gd name="T74" fmla="*/ 1169 w 381635"/>
              <a:gd name="T75" fmla="*/ 335037 h 780414"/>
              <a:gd name="T76" fmla="*/ 6455 w 381635"/>
              <a:gd name="T77" fmla="*/ 346065 h 780414"/>
              <a:gd name="T78" fmla="*/ 18832 w 381635"/>
              <a:gd name="T79" fmla="*/ 355654 h 780414"/>
              <a:gd name="T80" fmla="*/ 41270 w 381635"/>
              <a:gd name="T81" fmla="*/ 359624 h 780414"/>
              <a:gd name="T82" fmla="*/ 51559 w 381635"/>
              <a:gd name="T83" fmla="*/ 356201 h 780414"/>
              <a:gd name="T84" fmla="*/ 56723 w 381635"/>
              <a:gd name="T85" fmla="*/ 346050 h 780414"/>
              <a:gd name="T86" fmla="*/ 60410 w 381635"/>
              <a:gd name="T87" fmla="*/ 325507 h 780414"/>
              <a:gd name="T88" fmla="*/ 60410 w 381635"/>
              <a:gd name="T89" fmla="*/ 135097 h 780414"/>
              <a:gd name="T90" fmla="*/ 379533 w 381635"/>
              <a:gd name="T91" fmla="*/ 135097 h 780414"/>
              <a:gd name="T92" fmla="*/ 379501 w 381635"/>
              <a:gd name="T93" fmla="*/ 58430 h 780414"/>
              <a:gd name="T94" fmla="*/ 359099 w 381635"/>
              <a:gd name="T95" fmla="*/ 14517 h 780414"/>
              <a:gd name="T96" fmla="*/ 338939 w 381635"/>
              <a:gd name="T97" fmla="*/ 1182 h 780414"/>
              <a:gd name="T98" fmla="*/ 309383 w 381635"/>
              <a:gd name="T99" fmla="*/ 1182 h 780414"/>
              <a:gd name="T100" fmla="*/ 69558 w 381635"/>
              <a:gd name="T101" fmla="*/ 1137 h 780414"/>
              <a:gd name="T102" fmla="*/ 327528 w 381635"/>
              <a:gd name="T103" fmla="*/ 0 h 780414"/>
              <a:gd name="T104" fmla="*/ 309383 w 381635"/>
              <a:gd name="T105" fmla="*/ 1182 h 780414"/>
              <a:gd name="T106" fmla="*/ 338939 w 381635"/>
              <a:gd name="T107" fmla="*/ 1182 h 780414"/>
              <a:gd name="T108" fmla="*/ 338317 w 381635"/>
              <a:gd name="T109" fmla="*/ 885 h 780414"/>
              <a:gd name="T110" fmla="*/ 327528 w 381635"/>
              <a:gd name="T111" fmla="*/ 0 h 780414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381635" h="780414">
                <a:moveTo>
                  <a:pt x="298347" y="135262"/>
                </a:moveTo>
                <a:lnTo>
                  <a:pt x="81177" y="135262"/>
                </a:lnTo>
                <a:lnTo>
                  <a:pt x="81084" y="735262"/>
                </a:lnTo>
                <a:lnTo>
                  <a:pt x="107966" y="776489"/>
                </a:lnTo>
                <a:lnTo>
                  <a:pt x="130416" y="780103"/>
                </a:lnTo>
                <a:lnTo>
                  <a:pt x="152829" y="779859"/>
                </a:lnTo>
                <a:lnTo>
                  <a:pt x="181638" y="750409"/>
                </a:lnTo>
                <a:lnTo>
                  <a:pt x="180627" y="729356"/>
                </a:lnTo>
                <a:lnTo>
                  <a:pt x="180603" y="358074"/>
                </a:lnTo>
                <a:lnTo>
                  <a:pt x="298347" y="358074"/>
                </a:lnTo>
                <a:lnTo>
                  <a:pt x="298347" y="135262"/>
                </a:lnTo>
                <a:close/>
              </a:path>
              <a:path w="381635" h="780414">
                <a:moveTo>
                  <a:pt x="298347" y="358074"/>
                </a:moveTo>
                <a:lnTo>
                  <a:pt x="199683" y="358074"/>
                </a:lnTo>
                <a:lnTo>
                  <a:pt x="199668" y="729356"/>
                </a:lnTo>
                <a:lnTo>
                  <a:pt x="226884" y="770888"/>
                </a:lnTo>
                <a:lnTo>
                  <a:pt x="272703" y="779882"/>
                </a:lnTo>
                <a:lnTo>
                  <a:pt x="287678" y="778326"/>
                </a:lnTo>
                <a:lnTo>
                  <a:pt x="296390" y="774092"/>
                </a:lnTo>
                <a:lnTo>
                  <a:pt x="300180" y="765839"/>
                </a:lnTo>
                <a:lnTo>
                  <a:pt x="300386" y="752225"/>
                </a:lnTo>
                <a:lnTo>
                  <a:pt x="298347" y="731908"/>
                </a:lnTo>
                <a:lnTo>
                  <a:pt x="298347" y="358074"/>
                </a:lnTo>
                <a:close/>
              </a:path>
              <a:path w="381635" h="780414">
                <a:moveTo>
                  <a:pt x="380166" y="135262"/>
                </a:moveTo>
                <a:lnTo>
                  <a:pt x="319774" y="135262"/>
                </a:lnTo>
                <a:lnTo>
                  <a:pt x="320253" y="328021"/>
                </a:lnTo>
                <a:lnTo>
                  <a:pt x="323462" y="336238"/>
                </a:lnTo>
                <a:lnTo>
                  <a:pt x="331318" y="346982"/>
                </a:lnTo>
                <a:lnTo>
                  <a:pt x="345686" y="356275"/>
                </a:lnTo>
                <a:lnTo>
                  <a:pt x="368430" y="360136"/>
                </a:lnTo>
                <a:lnTo>
                  <a:pt x="378587" y="356831"/>
                </a:lnTo>
                <a:lnTo>
                  <a:pt x="381542" y="346515"/>
                </a:lnTo>
                <a:lnTo>
                  <a:pt x="380247" y="325189"/>
                </a:lnTo>
                <a:lnTo>
                  <a:pt x="380166" y="135262"/>
                </a:lnTo>
                <a:close/>
              </a:path>
              <a:path w="381635" h="780414">
                <a:moveTo>
                  <a:pt x="69674" y="1138"/>
                </a:moveTo>
                <a:lnTo>
                  <a:pt x="17781" y="15938"/>
                </a:lnTo>
                <a:lnTo>
                  <a:pt x="39" y="64704"/>
                </a:lnTo>
                <a:lnTo>
                  <a:pt x="0" y="327141"/>
                </a:lnTo>
                <a:lnTo>
                  <a:pt x="1171" y="335446"/>
                </a:lnTo>
                <a:lnTo>
                  <a:pt x="6466" y="346488"/>
                </a:lnTo>
                <a:lnTo>
                  <a:pt x="18863" y="356088"/>
                </a:lnTo>
                <a:lnTo>
                  <a:pt x="41339" y="360063"/>
                </a:lnTo>
                <a:lnTo>
                  <a:pt x="51645" y="356636"/>
                </a:lnTo>
                <a:lnTo>
                  <a:pt x="56818" y="346473"/>
                </a:lnTo>
                <a:lnTo>
                  <a:pt x="60511" y="325905"/>
                </a:lnTo>
                <a:lnTo>
                  <a:pt x="60511" y="135262"/>
                </a:lnTo>
                <a:lnTo>
                  <a:pt x="380166" y="135262"/>
                </a:lnTo>
                <a:lnTo>
                  <a:pt x="380134" y="58501"/>
                </a:lnTo>
                <a:lnTo>
                  <a:pt x="359697" y="14535"/>
                </a:lnTo>
                <a:lnTo>
                  <a:pt x="339504" y="1183"/>
                </a:lnTo>
                <a:lnTo>
                  <a:pt x="309899" y="1183"/>
                </a:lnTo>
                <a:lnTo>
                  <a:pt x="69674" y="1138"/>
                </a:lnTo>
                <a:close/>
              </a:path>
              <a:path w="381635" h="780414">
                <a:moveTo>
                  <a:pt x="328074" y="0"/>
                </a:moveTo>
                <a:lnTo>
                  <a:pt x="309899" y="1183"/>
                </a:lnTo>
                <a:lnTo>
                  <a:pt x="339504" y="1183"/>
                </a:lnTo>
                <a:lnTo>
                  <a:pt x="338881" y="886"/>
                </a:lnTo>
                <a:lnTo>
                  <a:pt x="328074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81" name="object 69"/>
          <p:cNvSpPr>
            <a:spLocks/>
          </p:cNvSpPr>
          <p:nvPr/>
        </p:nvSpPr>
        <p:spPr bwMode="auto">
          <a:xfrm>
            <a:off x="3714750" y="4152900"/>
            <a:ext cx="153988" cy="152400"/>
          </a:xfrm>
          <a:custGeom>
            <a:avLst/>
            <a:gdLst>
              <a:gd name="T0" fmla="*/ 68488 w 154304"/>
              <a:gd name="T1" fmla="*/ 0 h 152400"/>
              <a:gd name="T2" fmla="*/ 29809 w 154304"/>
              <a:gd name="T3" fmla="*/ 15647 h 152400"/>
              <a:gd name="T4" fmla="*/ 5257 w 154304"/>
              <a:gd name="T5" fmla="*/ 48431 h 152400"/>
              <a:gd name="T6" fmla="*/ 0 w 154304"/>
              <a:gd name="T7" fmla="*/ 76445 h 152400"/>
              <a:gd name="T8" fmla="*/ 1298 w 154304"/>
              <a:gd name="T9" fmla="*/ 90125 h 152400"/>
              <a:gd name="T10" fmla="*/ 18855 w 154304"/>
              <a:gd name="T11" fmla="*/ 125496 h 152400"/>
              <a:gd name="T12" fmla="*/ 53787 w 154304"/>
              <a:gd name="T13" fmla="*/ 147727 h 152400"/>
              <a:gd name="T14" fmla="*/ 84746 w 154304"/>
              <a:gd name="T15" fmla="*/ 152306 h 152400"/>
              <a:gd name="T16" fmla="*/ 98721 w 154304"/>
              <a:gd name="T17" fmla="*/ 149547 h 152400"/>
              <a:gd name="T18" fmla="*/ 133497 w 154304"/>
              <a:gd name="T19" fmla="*/ 127604 h 152400"/>
              <a:gd name="T20" fmla="*/ 152078 w 154304"/>
              <a:gd name="T21" fmla="*/ 90588 h 152400"/>
              <a:gd name="T22" fmla="*/ 153455 w 154304"/>
              <a:gd name="T23" fmla="*/ 76106 h 152400"/>
              <a:gd name="T24" fmla="*/ 153453 w 154304"/>
              <a:gd name="T25" fmla="*/ 75521 h 152400"/>
              <a:gd name="T26" fmla="*/ 142469 w 154304"/>
              <a:gd name="T27" fmla="*/ 37255 h 152400"/>
              <a:gd name="T28" fmla="*/ 112814 w 154304"/>
              <a:gd name="T29" fmla="*/ 10078 h 152400"/>
              <a:gd name="T30" fmla="*/ 68488 w 154304"/>
              <a:gd name="T31" fmla="*/ 0 h 15240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4304" h="152400">
                <a:moveTo>
                  <a:pt x="68629" y="0"/>
                </a:moveTo>
                <a:lnTo>
                  <a:pt x="29870" y="15647"/>
                </a:lnTo>
                <a:lnTo>
                  <a:pt x="5268" y="48431"/>
                </a:lnTo>
                <a:lnTo>
                  <a:pt x="0" y="76445"/>
                </a:lnTo>
                <a:lnTo>
                  <a:pt x="1301" y="90125"/>
                </a:lnTo>
                <a:lnTo>
                  <a:pt x="18894" y="125496"/>
                </a:lnTo>
                <a:lnTo>
                  <a:pt x="53897" y="147727"/>
                </a:lnTo>
                <a:lnTo>
                  <a:pt x="84920" y="152306"/>
                </a:lnTo>
                <a:lnTo>
                  <a:pt x="98924" y="149547"/>
                </a:lnTo>
                <a:lnTo>
                  <a:pt x="133771" y="127604"/>
                </a:lnTo>
                <a:lnTo>
                  <a:pt x="152390" y="90588"/>
                </a:lnTo>
                <a:lnTo>
                  <a:pt x="153770" y="76106"/>
                </a:lnTo>
                <a:lnTo>
                  <a:pt x="153768" y="75521"/>
                </a:lnTo>
                <a:lnTo>
                  <a:pt x="142761" y="37255"/>
                </a:lnTo>
                <a:lnTo>
                  <a:pt x="113046" y="10078"/>
                </a:lnTo>
                <a:lnTo>
                  <a:pt x="68629" y="0"/>
                </a:lnTo>
                <a:close/>
              </a:path>
            </a:pathLst>
          </a:custGeom>
          <a:solidFill>
            <a:srgbClr val="EF7D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82" name="object 70"/>
          <p:cNvSpPr>
            <a:spLocks/>
          </p:cNvSpPr>
          <p:nvPr/>
        </p:nvSpPr>
        <p:spPr bwMode="auto">
          <a:xfrm>
            <a:off x="3551238" y="4314825"/>
            <a:ext cx="484187" cy="781050"/>
          </a:xfrm>
          <a:custGeom>
            <a:avLst/>
            <a:gdLst>
              <a:gd name="T0" fmla="*/ 130874 w 483870"/>
              <a:gd name="T1" fmla="*/ 466600 h 781050"/>
              <a:gd name="T2" fmla="*/ 130724 w 483870"/>
              <a:gd name="T3" fmla="*/ 736027 h 781050"/>
              <a:gd name="T4" fmla="*/ 179321 w 483870"/>
              <a:gd name="T5" fmla="*/ 780590 h 781050"/>
              <a:gd name="T6" fmla="*/ 216694 w 483870"/>
              <a:gd name="T7" fmla="*/ 778671 h 781050"/>
              <a:gd name="T8" fmla="*/ 229712 w 483870"/>
              <a:gd name="T9" fmla="*/ 765362 h 781050"/>
              <a:gd name="T10" fmla="*/ 229559 w 483870"/>
              <a:gd name="T11" fmla="*/ 729715 h 781050"/>
              <a:gd name="T12" fmla="*/ 349009 w 483870"/>
              <a:gd name="T13" fmla="*/ 466600 h 781050"/>
              <a:gd name="T14" fmla="*/ 249536 w 483870"/>
              <a:gd name="T15" fmla="*/ 729715 h 781050"/>
              <a:gd name="T16" fmla="*/ 321742 w 483870"/>
              <a:gd name="T17" fmla="*/ 780396 h 781050"/>
              <a:gd name="T18" fmla="*/ 346175 w 483870"/>
              <a:gd name="T19" fmla="*/ 774730 h 781050"/>
              <a:gd name="T20" fmla="*/ 350710 w 483870"/>
              <a:gd name="T21" fmla="*/ 752852 h 781050"/>
              <a:gd name="T22" fmla="*/ 349009 w 483870"/>
              <a:gd name="T23" fmla="*/ 466600 h 781050"/>
              <a:gd name="T24" fmla="*/ 158613 w 483870"/>
              <a:gd name="T25" fmla="*/ 104631 h 781050"/>
              <a:gd name="T26" fmla="*/ 156891 w 483870"/>
              <a:gd name="T27" fmla="*/ 131152 h 781050"/>
              <a:gd name="T28" fmla="*/ 423186 w 483870"/>
              <a:gd name="T29" fmla="*/ 466600 h 781050"/>
              <a:gd name="T30" fmla="*/ 321022 w 483870"/>
              <a:gd name="T31" fmla="*/ 123546 h 781050"/>
              <a:gd name="T32" fmla="*/ 329360 w 483870"/>
              <a:gd name="T33" fmla="*/ 104631 h 781050"/>
              <a:gd name="T34" fmla="*/ 138471 w 483870"/>
              <a:gd name="T35" fmla="*/ 207 h 781050"/>
              <a:gd name="T36" fmla="*/ 74931 w 483870"/>
              <a:gd name="T37" fmla="*/ 55398 h 781050"/>
              <a:gd name="T38" fmla="*/ 0 w 483870"/>
              <a:gd name="T39" fmla="*/ 299826 h 781050"/>
              <a:gd name="T40" fmla="*/ 30354 w 483870"/>
              <a:gd name="T41" fmla="*/ 345486 h 781050"/>
              <a:gd name="T42" fmla="*/ 59112 w 483870"/>
              <a:gd name="T43" fmla="*/ 344885 h 781050"/>
              <a:gd name="T44" fmla="*/ 71216 w 483870"/>
              <a:gd name="T45" fmla="*/ 317211 h 781050"/>
              <a:gd name="T46" fmla="*/ 133286 w 483870"/>
              <a:gd name="T47" fmla="*/ 114440 h 781050"/>
              <a:gd name="T48" fmla="*/ 158613 w 483870"/>
              <a:gd name="T49" fmla="*/ 104631 h 781050"/>
              <a:gd name="T50" fmla="*/ 333821 w 483870"/>
              <a:gd name="T51" fmla="*/ 100861 h 781050"/>
              <a:gd name="T52" fmla="*/ 403300 w 483870"/>
              <a:gd name="T53" fmla="*/ 55285 h 781050"/>
              <a:gd name="T54" fmla="*/ 365115 w 483870"/>
              <a:gd name="T55" fmla="*/ 829 h 781050"/>
              <a:gd name="T56" fmla="*/ 417893 w 483870"/>
              <a:gd name="T57" fmla="*/ 100861 h 781050"/>
              <a:gd name="T58" fmla="*/ 341625 w 483870"/>
              <a:gd name="T59" fmla="*/ 103305 h 781050"/>
              <a:gd name="T60" fmla="*/ 407253 w 483870"/>
              <a:gd name="T61" fmla="*/ 317417 h 781050"/>
              <a:gd name="T62" fmla="*/ 466618 w 483870"/>
              <a:gd name="T63" fmla="*/ 339288 h 781050"/>
              <a:gd name="T64" fmla="*/ 482323 w 483870"/>
              <a:gd name="T65" fmla="*/ 328686 h 781050"/>
              <a:gd name="T66" fmla="*/ 481638 w 483870"/>
              <a:gd name="T67" fmla="*/ 305682 h 781050"/>
              <a:gd name="T68" fmla="*/ 417893 w 483870"/>
              <a:gd name="T69" fmla="*/ 100861 h 78105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483870" h="781050">
                <a:moveTo>
                  <a:pt x="229391" y="466600"/>
                </a:moveTo>
                <a:lnTo>
                  <a:pt x="130788" y="466600"/>
                </a:lnTo>
                <a:lnTo>
                  <a:pt x="130788" y="732395"/>
                </a:lnTo>
                <a:lnTo>
                  <a:pt x="130638" y="736027"/>
                </a:lnTo>
                <a:lnTo>
                  <a:pt x="156967" y="777032"/>
                </a:lnTo>
                <a:lnTo>
                  <a:pt x="179204" y="780590"/>
                </a:lnTo>
                <a:lnTo>
                  <a:pt x="201617" y="780346"/>
                </a:lnTo>
                <a:lnTo>
                  <a:pt x="216552" y="778671"/>
                </a:lnTo>
                <a:lnTo>
                  <a:pt x="225402" y="774148"/>
                </a:lnTo>
                <a:lnTo>
                  <a:pt x="229562" y="765362"/>
                </a:lnTo>
                <a:lnTo>
                  <a:pt x="230427" y="750896"/>
                </a:lnTo>
                <a:lnTo>
                  <a:pt x="229409" y="729715"/>
                </a:lnTo>
                <a:lnTo>
                  <a:pt x="229391" y="466600"/>
                </a:lnTo>
                <a:close/>
              </a:path>
              <a:path w="483870" h="781050">
                <a:moveTo>
                  <a:pt x="348781" y="466600"/>
                </a:moveTo>
                <a:lnTo>
                  <a:pt x="249386" y="466600"/>
                </a:lnTo>
                <a:lnTo>
                  <a:pt x="249373" y="729715"/>
                </a:lnTo>
                <a:lnTo>
                  <a:pt x="275990" y="771247"/>
                </a:lnTo>
                <a:lnTo>
                  <a:pt x="321531" y="780396"/>
                </a:lnTo>
                <a:lnTo>
                  <a:pt x="336923" y="778901"/>
                </a:lnTo>
                <a:lnTo>
                  <a:pt x="345948" y="774730"/>
                </a:lnTo>
                <a:lnTo>
                  <a:pt x="350001" y="766505"/>
                </a:lnTo>
                <a:lnTo>
                  <a:pt x="350480" y="752852"/>
                </a:lnTo>
                <a:lnTo>
                  <a:pt x="348781" y="732395"/>
                </a:lnTo>
                <a:lnTo>
                  <a:pt x="348781" y="466600"/>
                </a:lnTo>
                <a:close/>
              </a:path>
              <a:path w="483870" h="781050">
                <a:moveTo>
                  <a:pt x="329144" y="104631"/>
                </a:moveTo>
                <a:lnTo>
                  <a:pt x="158509" y="104631"/>
                </a:lnTo>
                <a:lnTo>
                  <a:pt x="161192" y="111930"/>
                </a:lnTo>
                <a:lnTo>
                  <a:pt x="156788" y="131152"/>
                </a:lnTo>
                <a:lnTo>
                  <a:pt x="55868" y="466600"/>
                </a:lnTo>
                <a:lnTo>
                  <a:pt x="422909" y="466600"/>
                </a:lnTo>
                <a:lnTo>
                  <a:pt x="321945" y="131684"/>
                </a:lnTo>
                <a:lnTo>
                  <a:pt x="320812" y="123546"/>
                </a:lnTo>
                <a:lnTo>
                  <a:pt x="322643" y="110128"/>
                </a:lnTo>
                <a:lnTo>
                  <a:pt x="329144" y="104631"/>
                </a:lnTo>
                <a:close/>
              </a:path>
              <a:path w="483870" h="781050">
                <a:moveTo>
                  <a:pt x="350532" y="0"/>
                </a:moveTo>
                <a:lnTo>
                  <a:pt x="138380" y="207"/>
                </a:lnTo>
                <a:lnTo>
                  <a:pt x="96600" y="19345"/>
                </a:lnTo>
                <a:lnTo>
                  <a:pt x="74882" y="55398"/>
                </a:lnTo>
                <a:lnTo>
                  <a:pt x="1463" y="285299"/>
                </a:lnTo>
                <a:lnTo>
                  <a:pt x="0" y="299826"/>
                </a:lnTo>
                <a:lnTo>
                  <a:pt x="1112" y="312158"/>
                </a:lnTo>
                <a:lnTo>
                  <a:pt x="30334" y="345486"/>
                </a:lnTo>
                <a:lnTo>
                  <a:pt x="52737" y="349536"/>
                </a:lnTo>
                <a:lnTo>
                  <a:pt x="59073" y="344885"/>
                </a:lnTo>
                <a:lnTo>
                  <a:pt x="64607" y="334446"/>
                </a:lnTo>
                <a:lnTo>
                  <a:pt x="71169" y="317211"/>
                </a:lnTo>
                <a:lnTo>
                  <a:pt x="130788" y="119615"/>
                </a:lnTo>
                <a:lnTo>
                  <a:pt x="133199" y="114440"/>
                </a:lnTo>
                <a:lnTo>
                  <a:pt x="141752" y="105995"/>
                </a:lnTo>
                <a:lnTo>
                  <a:pt x="158509" y="104631"/>
                </a:lnTo>
                <a:lnTo>
                  <a:pt x="329144" y="104631"/>
                </a:lnTo>
                <a:lnTo>
                  <a:pt x="333602" y="100861"/>
                </a:lnTo>
                <a:lnTo>
                  <a:pt x="417619" y="100861"/>
                </a:lnTo>
                <a:lnTo>
                  <a:pt x="403036" y="55285"/>
                </a:lnTo>
                <a:lnTo>
                  <a:pt x="389256" y="17996"/>
                </a:lnTo>
                <a:lnTo>
                  <a:pt x="364876" y="829"/>
                </a:lnTo>
                <a:lnTo>
                  <a:pt x="350532" y="0"/>
                </a:lnTo>
                <a:close/>
              </a:path>
              <a:path w="483870" h="781050">
                <a:moveTo>
                  <a:pt x="417619" y="100861"/>
                </a:moveTo>
                <a:lnTo>
                  <a:pt x="333602" y="100861"/>
                </a:lnTo>
                <a:lnTo>
                  <a:pt x="341401" y="103305"/>
                </a:lnTo>
                <a:lnTo>
                  <a:pt x="347257" y="119616"/>
                </a:lnTo>
                <a:lnTo>
                  <a:pt x="406986" y="317417"/>
                </a:lnTo>
                <a:lnTo>
                  <a:pt x="446845" y="343021"/>
                </a:lnTo>
                <a:lnTo>
                  <a:pt x="466313" y="339288"/>
                </a:lnTo>
                <a:lnTo>
                  <a:pt x="476550" y="334640"/>
                </a:lnTo>
                <a:lnTo>
                  <a:pt x="482007" y="328686"/>
                </a:lnTo>
                <a:lnTo>
                  <a:pt x="483369" y="319632"/>
                </a:lnTo>
                <a:lnTo>
                  <a:pt x="481323" y="305682"/>
                </a:lnTo>
                <a:lnTo>
                  <a:pt x="476553" y="285040"/>
                </a:lnTo>
                <a:lnTo>
                  <a:pt x="417619" y="100861"/>
                </a:lnTo>
                <a:close/>
              </a:path>
            </a:pathLst>
          </a:custGeom>
          <a:solidFill>
            <a:srgbClr val="EF7D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83" name="object 71"/>
          <p:cNvSpPr>
            <a:spLocks/>
          </p:cNvSpPr>
          <p:nvPr/>
        </p:nvSpPr>
        <p:spPr bwMode="auto">
          <a:xfrm>
            <a:off x="4229100" y="4152900"/>
            <a:ext cx="152400" cy="152400"/>
          </a:xfrm>
          <a:custGeom>
            <a:avLst/>
            <a:gdLst>
              <a:gd name="T0" fmla="*/ 70627 w 151764"/>
              <a:gd name="T1" fmla="*/ 0 h 153035"/>
              <a:gd name="T2" fmla="*/ 34321 w 151764"/>
              <a:gd name="T3" fmla="*/ 12551 h 153035"/>
              <a:gd name="T4" fmla="*/ 8922 w 151764"/>
              <a:gd name="T5" fmla="*/ 43290 h 153035"/>
              <a:gd name="T6" fmla="*/ 0 w 151764"/>
              <a:gd name="T7" fmla="*/ 89590 h 153035"/>
              <a:gd name="T8" fmla="*/ 3636 w 151764"/>
              <a:gd name="T9" fmla="*/ 102506 h 153035"/>
              <a:gd name="T10" fmla="*/ 27452 w 151764"/>
              <a:gd name="T11" fmla="*/ 134266 h 153035"/>
              <a:gd name="T12" fmla="*/ 67276 w 151764"/>
              <a:gd name="T13" fmla="*/ 150863 h 153035"/>
              <a:gd name="T14" fmla="*/ 83364 w 151764"/>
              <a:gd name="T15" fmla="*/ 151988 h 153035"/>
              <a:gd name="T16" fmla="*/ 97590 w 151764"/>
              <a:gd name="T17" fmla="*/ 149240 h 153035"/>
              <a:gd name="T18" fmla="*/ 132575 w 151764"/>
              <a:gd name="T19" fmla="*/ 127388 h 153035"/>
              <a:gd name="T20" fmla="*/ 151012 w 151764"/>
              <a:gd name="T21" fmla="*/ 90526 h 153035"/>
              <a:gd name="T22" fmla="*/ 152369 w 151764"/>
              <a:gd name="T23" fmla="*/ 76104 h 153035"/>
              <a:gd name="T24" fmla="*/ 151529 w 151764"/>
              <a:gd name="T25" fmla="*/ 64774 h 153035"/>
              <a:gd name="T26" fmla="*/ 135003 w 151764"/>
              <a:gd name="T27" fmla="*/ 28162 h 153035"/>
              <a:gd name="T28" fmla="*/ 100868 w 151764"/>
              <a:gd name="T29" fmla="*/ 4915 h 153035"/>
              <a:gd name="T30" fmla="*/ 70627 w 151764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1764" h="153035">
                <a:moveTo>
                  <a:pt x="70332" y="0"/>
                </a:moveTo>
                <a:lnTo>
                  <a:pt x="34178" y="12603"/>
                </a:lnTo>
                <a:lnTo>
                  <a:pt x="8885" y="43470"/>
                </a:lnTo>
                <a:lnTo>
                  <a:pt x="0" y="89963"/>
                </a:lnTo>
                <a:lnTo>
                  <a:pt x="3621" y="102933"/>
                </a:lnTo>
                <a:lnTo>
                  <a:pt x="27337" y="134825"/>
                </a:lnTo>
                <a:lnTo>
                  <a:pt x="66995" y="151492"/>
                </a:lnTo>
                <a:lnTo>
                  <a:pt x="83016" y="152621"/>
                </a:lnTo>
                <a:lnTo>
                  <a:pt x="97183" y="149862"/>
                </a:lnTo>
                <a:lnTo>
                  <a:pt x="132022" y="127919"/>
                </a:lnTo>
                <a:lnTo>
                  <a:pt x="150382" y="90903"/>
                </a:lnTo>
                <a:lnTo>
                  <a:pt x="151733" y="76421"/>
                </a:lnTo>
                <a:lnTo>
                  <a:pt x="150897" y="65044"/>
                </a:lnTo>
                <a:lnTo>
                  <a:pt x="134440" y="28279"/>
                </a:lnTo>
                <a:lnTo>
                  <a:pt x="100447" y="4935"/>
                </a:lnTo>
                <a:lnTo>
                  <a:pt x="70332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84" name="object 72"/>
          <p:cNvSpPr>
            <a:spLocks/>
          </p:cNvSpPr>
          <p:nvPr/>
        </p:nvSpPr>
        <p:spPr bwMode="auto">
          <a:xfrm>
            <a:off x="4119563" y="4316413"/>
            <a:ext cx="382587" cy="779462"/>
          </a:xfrm>
          <a:custGeom>
            <a:avLst/>
            <a:gdLst>
              <a:gd name="T0" fmla="*/ 299821 w 381635"/>
              <a:gd name="T1" fmla="*/ 357631 h 780414"/>
              <a:gd name="T2" fmla="*/ 200177 w 381635"/>
              <a:gd name="T3" fmla="*/ 357631 h 780414"/>
              <a:gd name="T4" fmla="*/ 200172 w 381635"/>
              <a:gd name="T5" fmla="*/ 728159 h 780414"/>
              <a:gd name="T6" fmla="*/ 226743 w 381635"/>
              <a:gd name="T7" fmla="*/ 769579 h 780414"/>
              <a:gd name="T8" fmla="*/ 272502 w 381635"/>
              <a:gd name="T9" fmla="*/ 778952 h 780414"/>
              <a:gd name="T10" fmla="*/ 287933 w 381635"/>
              <a:gd name="T11" fmla="*/ 777459 h 780414"/>
              <a:gd name="T12" fmla="*/ 296980 w 381635"/>
              <a:gd name="T13" fmla="*/ 773293 h 780414"/>
              <a:gd name="T14" fmla="*/ 301044 w 381635"/>
              <a:gd name="T15" fmla="*/ 765079 h 780414"/>
              <a:gd name="T16" fmla="*/ 301524 w 381635"/>
              <a:gd name="T17" fmla="*/ 751442 h 780414"/>
              <a:gd name="T18" fmla="*/ 299821 w 381635"/>
              <a:gd name="T19" fmla="*/ 731009 h 780414"/>
              <a:gd name="T20" fmla="*/ 299821 w 381635"/>
              <a:gd name="T21" fmla="*/ 357631 h 780414"/>
              <a:gd name="T22" fmla="*/ 299821 w 381635"/>
              <a:gd name="T23" fmla="*/ 135091 h 780414"/>
              <a:gd name="T24" fmla="*/ 82109 w 381635"/>
              <a:gd name="T25" fmla="*/ 135091 h 780414"/>
              <a:gd name="T26" fmla="*/ 82079 w 381635"/>
              <a:gd name="T27" fmla="*/ 732090 h 780414"/>
              <a:gd name="T28" fmla="*/ 107305 w 381635"/>
              <a:gd name="T29" fmla="*/ 770486 h 780414"/>
              <a:gd name="T30" fmla="*/ 152574 w 381635"/>
              <a:gd name="T31" fmla="*/ 778926 h 780414"/>
              <a:gd name="T32" fmla="*/ 167882 w 381635"/>
              <a:gd name="T33" fmla="*/ 777306 h 780414"/>
              <a:gd name="T34" fmla="*/ 177006 w 381635"/>
              <a:gd name="T35" fmla="*/ 772842 h 780414"/>
              <a:gd name="T36" fmla="*/ 181395 w 381635"/>
              <a:gd name="T37" fmla="*/ 764092 h 780414"/>
              <a:gd name="T38" fmla="*/ 182495 w 381635"/>
              <a:gd name="T39" fmla="*/ 749609 h 780414"/>
              <a:gd name="T40" fmla="*/ 181759 w 381635"/>
              <a:gd name="T41" fmla="*/ 728159 h 780414"/>
              <a:gd name="T42" fmla="*/ 181752 w 381635"/>
              <a:gd name="T43" fmla="*/ 357631 h 780414"/>
              <a:gd name="T44" fmla="*/ 299821 w 381635"/>
              <a:gd name="T45" fmla="*/ 357631 h 780414"/>
              <a:gd name="T46" fmla="*/ 299821 w 381635"/>
              <a:gd name="T47" fmla="*/ 135091 h 780414"/>
              <a:gd name="T48" fmla="*/ 381108 w 381635"/>
              <a:gd name="T49" fmla="*/ 135091 h 780414"/>
              <a:gd name="T50" fmla="*/ 320569 w 381635"/>
              <a:gd name="T51" fmla="*/ 135091 h 780414"/>
              <a:gd name="T52" fmla="*/ 321044 w 381635"/>
              <a:gd name="T53" fmla="*/ 327616 h 780414"/>
              <a:gd name="T54" fmla="*/ 324242 w 381635"/>
              <a:gd name="T55" fmla="*/ 335822 h 780414"/>
              <a:gd name="T56" fmla="*/ 332102 w 381635"/>
              <a:gd name="T57" fmla="*/ 346554 h 780414"/>
              <a:gd name="T58" fmla="*/ 346508 w 381635"/>
              <a:gd name="T59" fmla="*/ 355834 h 780414"/>
              <a:gd name="T60" fmla="*/ 369345 w 381635"/>
              <a:gd name="T61" fmla="*/ 359692 h 780414"/>
              <a:gd name="T62" fmla="*/ 379527 w 381635"/>
              <a:gd name="T63" fmla="*/ 356391 h 780414"/>
              <a:gd name="T64" fmla="*/ 382465 w 381635"/>
              <a:gd name="T65" fmla="*/ 346175 h 780414"/>
              <a:gd name="T66" fmla="*/ 382486 w 381635"/>
              <a:gd name="T67" fmla="*/ 346025 h 780414"/>
              <a:gd name="T68" fmla="*/ 381192 w 381635"/>
              <a:gd name="T69" fmla="*/ 324786 h 780414"/>
              <a:gd name="T70" fmla="*/ 381108 w 381635"/>
              <a:gd name="T71" fmla="*/ 135091 h 780414"/>
              <a:gd name="T72" fmla="*/ 69905 w 381635"/>
              <a:gd name="T73" fmla="*/ 1138 h 780414"/>
              <a:gd name="T74" fmla="*/ 18353 w 381635"/>
              <a:gd name="T75" fmla="*/ 16073 h 780414"/>
              <a:gd name="T76" fmla="*/ 35 w 381635"/>
              <a:gd name="T77" fmla="*/ 64619 h 780414"/>
              <a:gd name="T78" fmla="*/ 0 w 381635"/>
              <a:gd name="T79" fmla="*/ 326854 h 780414"/>
              <a:gd name="T80" fmla="*/ 1232 w 381635"/>
              <a:gd name="T81" fmla="*/ 335195 h 780414"/>
              <a:gd name="T82" fmla="*/ 6641 w 381635"/>
              <a:gd name="T83" fmla="*/ 346175 h 780414"/>
              <a:gd name="T84" fmla="*/ 19186 w 381635"/>
              <a:gd name="T85" fmla="*/ 355685 h 780414"/>
              <a:gd name="T86" fmla="*/ 41827 w 381635"/>
              <a:gd name="T87" fmla="*/ 359614 h 780414"/>
              <a:gd name="T88" fmla="*/ 52325 w 381635"/>
              <a:gd name="T89" fmla="*/ 356179 h 780414"/>
              <a:gd name="T90" fmla="*/ 57384 w 381635"/>
              <a:gd name="T91" fmla="*/ 346025 h 780414"/>
              <a:gd name="T92" fmla="*/ 60659 w 381635"/>
              <a:gd name="T93" fmla="*/ 325501 h 780414"/>
              <a:gd name="T94" fmla="*/ 60659 w 381635"/>
              <a:gd name="T95" fmla="*/ 135091 h 780414"/>
              <a:gd name="T96" fmla="*/ 381108 w 381635"/>
              <a:gd name="T97" fmla="*/ 135091 h 780414"/>
              <a:gd name="T98" fmla="*/ 381074 w 381635"/>
              <a:gd name="T99" fmla="*/ 58323 h 780414"/>
              <a:gd name="T100" fmla="*/ 360761 w 381635"/>
              <a:gd name="T101" fmla="*/ 14347 h 780414"/>
              <a:gd name="T102" fmla="*/ 340958 w 381635"/>
              <a:gd name="T103" fmla="*/ 1177 h 780414"/>
              <a:gd name="T104" fmla="*/ 310577 w 381635"/>
              <a:gd name="T105" fmla="*/ 1177 h 780414"/>
              <a:gd name="T106" fmla="*/ 69905 w 381635"/>
              <a:gd name="T107" fmla="*/ 1138 h 780414"/>
              <a:gd name="T108" fmla="*/ 329120 w 381635"/>
              <a:gd name="T109" fmla="*/ 0 h 780414"/>
              <a:gd name="T110" fmla="*/ 310577 w 381635"/>
              <a:gd name="T111" fmla="*/ 1177 h 780414"/>
              <a:gd name="T112" fmla="*/ 340958 w 381635"/>
              <a:gd name="T113" fmla="*/ 1177 h 780414"/>
              <a:gd name="T114" fmla="*/ 340148 w 381635"/>
              <a:gd name="T115" fmla="*/ 808 h 780414"/>
              <a:gd name="T116" fmla="*/ 329120 w 381635"/>
              <a:gd name="T117" fmla="*/ 0 h 780414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381635" h="780414">
                <a:moveTo>
                  <a:pt x="299075" y="358068"/>
                </a:moveTo>
                <a:lnTo>
                  <a:pt x="199679" y="358068"/>
                </a:lnTo>
                <a:lnTo>
                  <a:pt x="199674" y="729048"/>
                </a:lnTo>
                <a:lnTo>
                  <a:pt x="226179" y="770519"/>
                </a:lnTo>
                <a:lnTo>
                  <a:pt x="271824" y="779903"/>
                </a:lnTo>
                <a:lnTo>
                  <a:pt x="287217" y="778409"/>
                </a:lnTo>
                <a:lnTo>
                  <a:pt x="296241" y="774237"/>
                </a:lnTo>
                <a:lnTo>
                  <a:pt x="300295" y="766013"/>
                </a:lnTo>
                <a:lnTo>
                  <a:pt x="300774" y="752360"/>
                </a:lnTo>
                <a:lnTo>
                  <a:pt x="299075" y="731902"/>
                </a:lnTo>
                <a:lnTo>
                  <a:pt x="299075" y="358068"/>
                </a:lnTo>
                <a:close/>
              </a:path>
              <a:path w="381635" h="780414">
                <a:moveTo>
                  <a:pt x="299075" y="135256"/>
                </a:moveTo>
                <a:lnTo>
                  <a:pt x="81905" y="135256"/>
                </a:lnTo>
                <a:lnTo>
                  <a:pt x="81875" y="732984"/>
                </a:lnTo>
                <a:lnTo>
                  <a:pt x="107038" y="771427"/>
                </a:lnTo>
                <a:lnTo>
                  <a:pt x="152194" y="779877"/>
                </a:lnTo>
                <a:lnTo>
                  <a:pt x="167464" y="778255"/>
                </a:lnTo>
                <a:lnTo>
                  <a:pt x="176566" y="773786"/>
                </a:lnTo>
                <a:lnTo>
                  <a:pt x="180944" y="765025"/>
                </a:lnTo>
                <a:lnTo>
                  <a:pt x="182041" y="750525"/>
                </a:lnTo>
                <a:lnTo>
                  <a:pt x="181307" y="729048"/>
                </a:lnTo>
                <a:lnTo>
                  <a:pt x="181300" y="358068"/>
                </a:lnTo>
                <a:lnTo>
                  <a:pt x="299075" y="358068"/>
                </a:lnTo>
                <a:lnTo>
                  <a:pt x="299075" y="135256"/>
                </a:lnTo>
                <a:close/>
              </a:path>
              <a:path w="381635" h="780414">
                <a:moveTo>
                  <a:pt x="380160" y="135256"/>
                </a:moveTo>
                <a:lnTo>
                  <a:pt x="319771" y="135256"/>
                </a:lnTo>
                <a:lnTo>
                  <a:pt x="320245" y="328016"/>
                </a:lnTo>
                <a:lnTo>
                  <a:pt x="323435" y="336232"/>
                </a:lnTo>
                <a:lnTo>
                  <a:pt x="331276" y="346977"/>
                </a:lnTo>
                <a:lnTo>
                  <a:pt x="345646" y="356269"/>
                </a:lnTo>
                <a:lnTo>
                  <a:pt x="368426" y="360131"/>
                </a:lnTo>
                <a:lnTo>
                  <a:pt x="378583" y="356826"/>
                </a:lnTo>
                <a:lnTo>
                  <a:pt x="381513" y="346598"/>
                </a:lnTo>
                <a:lnTo>
                  <a:pt x="381534" y="346448"/>
                </a:lnTo>
                <a:lnTo>
                  <a:pt x="380243" y="325183"/>
                </a:lnTo>
                <a:lnTo>
                  <a:pt x="380160" y="135256"/>
                </a:lnTo>
                <a:close/>
              </a:path>
              <a:path w="381635" h="780414">
                <a:moveTo>
                  <a:pt x="69731" y="1139"/>
                </a:moveTo>
                <a:lnTo>
                  <a:pt x="18307" y="16093"/>
                </a:lnTo>
                <a:lnTo>
                  <a:pt x="35" y="64698"/>
                </a:lnTo>
                <a:lnTo>
                  <a:pt x="0" y="327253"/>
                </a:lnTo>
                <a:lnTo>
                  <a:pt x="1229" y="335604"/>
                </a:lnTo>
                <a:lnTo>
                  <a:pt x="6624" y="346598"/>
                </a:lnTo>
                <a:lnTo>
                  <a:pt x="19138" y="356119"/>
                </a:lnTo>
                <a:lnTo>
                  <a:pt x="41723" y="360053"/>
                </a:lnTo>
                <a:lnTo>
                  <a:pt x="52195" y="356614"/>
                </a:lnTo>
                <a:lnTo>
                  <a:pt x="57241" y="346448"/>
                </a:lnTo>
                <a:lnTo>
                  <a:pt x="60508" y="325899"/>
                </a:lnTo>
                <a:lnTo>
                  <a:pt x="60508" y="135256"/>
                </a:lnTo>
                <a:lnTo>
                  <a:pt x="380160" y="135256"/>
                </a:lnTo>
                <a:lnTo>
                  <a:pt x="380126" y="58394"/>
                </a:lnTo>
                <a:lnTo>
                  <a:pt x="359863" y="14365"/>
                </a:lnTo>
                <a:lnTo>
                  <a:pt x="340110" y="1178"/>
                </a:lnTo>
                <a:lnTo>
                  <a:pt x="309804" y="1178"/>
                </a:lnTo>
                <a:lnTo>
                  <a:pt x="69731" y="1139"/>
                </a:lnTo>
                <a:close/>
              </a:path>
              <a:path w="381635" h="780414">
                <a:moveTo>
                  <a:pt x="328301" y="0"/>
                </a:moveTo>
                <a:lnTo>
                  <a:pt x="309804" y="1178"/>
                </a:lnTo>
                <a:lnTo>
                  <a:pt x="340110" y="1178"/>
                </a:lnTo>
                <a:lnTo>
                  <a:pt x="339302" y="809"/>
                </a:lnTo>
                <a:lnTo>
                  <a:pt x="328301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85" name="object 73"/>
          <p:cNvSpPr>
            <a:spLocks/>
          </p:cNvSpPr>
          <p:nvPr/>
        </p:nvSpPr>
        <p:spPr bwMode="auto">
          <a:xfrm>
            <a:off x="4751388" y="4152900"/>
            <a:ext cx="150812" cy="152400"/>
          </a:xfrm>
          <a:custGeom>
            <a:avLst/>
            <a:gdLst>
              <a:gd name="T0" fmla="*/ 69994 w 151764"/>
              <a:gd name="T1" fmla="*/ 0 h 153035"/>
              <a:gd name="T2" fmla="*/ 34015 w 151764"/>
              <a:gd name="T3" fmla="*/ 12519 h 153035"/>
              <a:gd name="T4" fmla="*/ 8849 w 151764"/>
              <a:gd name="T5" fmla="*/ 43235 h 153035"/>
              <a:gd name="T6" fmla="*/ 0 w 151764"/>
              <a:gd name="T7" fmla="*/ 89496 h 153035"/>
              <a:gd name="T8" fmla="*/ 3581 w 151764"/>
              <a:gd name="T9" fmla="*/ 102431 h 153035"/>
              <a:gd name="T10" fmla="*/ 27108 w 151764"/>
              <a:gd name="T11" fmla="*/ 134241 h 153035"/>
              <a:gd name="T12" fmla="*/ 66472 w 151764"/>
              <a:gd name="T13" fmla="*/ 150868 h 153035"/>
              <a:gd name="T14" fmla="*/ 82373 w 151764"/>
              <a:gd name="T15" fmla="*/ 151996 h 153035"/>
              <a:gd name="T16" fmla="*/ 96309 w 151764"/>
              <a:gd name="T17" fmla="*/ 149251 h 153035"/>
              <a:gd name="T18" fmla="*/ 130934 w 151764"/>
              <a:gd name="T19" fmla="*/ 127402 h 153035"/>
              <a:gd name="T20" fmla="*/ 149402 w 151764"/>
              <a:gd name="T21" fmla="*/ 90535 h 153035"/>
              <a:gd name="T22" fmla="*/ 150769 w 151764"/>
              <a:gd name="T23" fmla="*/ 76109 h 153035"/>
              <a:gd name="T24" fmla="*/ 149937 w 151764"/>
              <a:gd name="T25" fmla="*/ 64866 h 153035"/>
              <a:gd name="T26" fmla="*/ 133407 w 151764"/>
              <a:gd name="T27" fmla="*/ 28207 h 153035"/>
              <a:gd name="T28" fmla="*/ 99597 w 151764"/>
              <a:gd name="T29" fmla="*/ 4924 h 153035"/>
              <a:gd name="T30" fmla="*/ 69994 w 151764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1764" h="153035">
                <a:moveTo>
                  <a:pt x="70436" y="0"/>
                </a:moveTo>
                <a:lnTo>
                  <a:pt x="34230" y="12571"/>
                </a:lnTo>
                <a:lnTo>
                  <a:pt x="8905" y="43415"/>
                </a:lnTo>
                <a:lnTo>
                  <a:pt x="0" y="89869"/>
                </a:lnTo>
                <a:lnTo>
                  <a:pt x="3604" y="102858"/>
                </a:lnTo>
                <a:lnTo>
                  <a:pt x="27279" y="134800"/>
                </a:lnTo>
                <a:lnTo>
                  <a:pt x="66892" y="151497"/>
                </a:lnTo>
                <a:lnTo>
                  <a:pt x="82893" y="152629"/>
                </a:lnTo>
                <a:lnTo>
                  <a:pt x="96917" y="149873"/>
                </a:lnTo>
                <a:lnTo>
                  <a:pt x="131761" y="127933"/>
                </a:lnTo>
                <a:lnTo>
                  <a:pt x="150345" y="90912"/>
                </a:lnTo>
                <a:lnTo>
                  <a:pt x="151721" y="76426"/>
                </a:lnTo>
                <a:lnTo>
                  <a:pt x="150883" y="65136"/>
                </a:lnTo>
                <a:lnTo>
                  <a:pt x="134249" y="28325"/>
                </a:lnTo>
                <a:lnTo>
                  <a:pt x="100226" y="4945"/>
                </a:lnTo>
                <a:lnTo>
                  <a:pt x="70436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86" name="object 74"/>
          <p:cNvSpPr>
            <a:spLocks/>
          </p:cNvSpPr>
          <p:nvPr/>
        </p:nvSpPr>
        <p:spPr bwMode="auto">
          <a:xfrm>
            <a:off x="4586288" y="4314825"/>
            <a:ext cx="482600" cy="781050"/>
          </a:xfrm>
          <a:custGeom>
            <a:avLst/>
            <a:gdLst>
              <a:gd name="T0" fmla="*/ 248563 w 482600"/>
              <a:gd name="T1" fmla="*/ 466979 h 780414"/>
              <a:gd name="T2" fmla="*/ 274945 w 482600"/>
              <a:gd name="T3" fmla="*/ 771618 h 780414"/>
              <a:gd name="T4" fmla="*/ 336063 w 482600"/>
              <a:gd name="T5" fmla="*/ 779609 h 780414"/>
              <a:gd name="T6" fmla="*/ 349267 w 482600"/>
              <a:gd name="T7" fmla="*/ 767282 h 780414"/>
              <a:gd name="T8" fmla="*/ 348049 w 482600"/>
              <a:gd name="T9" fmla="*/ 732990 h 780414"/>
              <a:gd name="T10" fmla="*/ 229482 w 482600"/>
              <a:gd name="T11" fmla="*/ 466979 h 780414"/>
              <a:gd name="T12" fmla="*/ 130026 w 482600"/>
              <a:gd name="T13" fmla="*/ 734012 h 780414"/>
              <a:gd name="T14" fmla="*/ 200211 w 482600"/>
              <a:gd name="T15" fmla="*/ 781007 h 780414"/>
              <a:gd name="T16" fmla="*/ 224653 w 482600"/>
              <a:gd name="T17" fmla="*/ 774920 h 780414"/>
              <a:gd name="T18" fmla="*/ 230184 w 482600"/>
              <a:gd name="T19" fmla="*/ 751636 h 780414"/>
              <a:gd name="T20" fmla="*/ 229482 w 482600"/>
              <a:gd name="T21" fmla="*/ 466979 h 780414"/>
              <a:gd name="T22" fmla="*/ 157894 w 482600"/>
              <a:gd name="T23" fmla="*/ 104606 h 780414"/>
              <a:gd name="T24" fmla="*/ 156086 w 482600"/>
              <a:gd name="T25" fmla="*/ 131258 h 780414"/>
              <a:gd name="T26" fmla="*/ 422177 w 482600"/>
              <a:gd name="T27" fmla="*/ 466979 h 780414"/>
              <a:gd name="T28" fmla="*/ 320073 w 482600"/>
              <a:gd name="T29" fmla="*/ 123283 h 780414"/>
              <a:gd name="T30" fmla="*/ 328903 w 482600"/>
              <a:gd name="T31" fmla="*/ 104606 h 780414"/>
              <a:gd name="T32" fmla="*/ 137825 w 482600"/>
              <a:gd name="T33" fmla="*/ 195 h 780414"/>
              <a:gd name="T34" fmla="*/ 74884 w 482600"/>
              <a:gd name="T35" fmla="*/ 55432 h 780414"/>
              <a:gd name="T36" fmla="*/ 49918 w 482600"/>
              <a:gd name="T37" fmla="*/ 131968 h 780414"/>
              <a:gd name="T38" fmla="*/ 0 w 482600"/>
              <a:gd name="T39" fmla="*/ 299977 h 780414"/>
              <a:gd name="T40" fmla="*/ 30309 w 482600"/>
              <a:gd name="T41" fmla="*/ 345758 h 780414"/>
              <a:gd name="T42" fmla="*/ 59061 w 482600"/>
              <a:gd name="T43" fmla="*/ 345170 h 780414"/>
              <a:gd name="T44" fmla="*/ 71138 w 482600"/>
              <a:gd name="T45" fmla="*/ 317469 h 780414"/>
              <a:gd name="T46" fmla="*/ 132474 w 482600"/>
              <a:gd name="T47" fmla="*/ 114523 h 780414"/>
              <a:gd name="T48" fmla="*/ 157894 w 482600"/>
              <a:gd name="T49" fmla="*/ 104606 h 780414"/>
              <a:gd name="T50" fmla="*/ 333540 w 482600"/>
              <a:gd name="T51" fmla="*/ 100886 h 780414"/>
              <a:gd name="T52" fmla="*/ 402304 w 482600"/>
              <a:gd name="T53" fmla="*/ 55328 h 780414"/>
              <a:gd name="T54" fmla="*/ 364607 w 482600"/>
              <a:gd name="T55" fmla="*/ 851 h 780414"/>
              <a:gd name="T56" fmla="*/ 416851 w 482600"/>
              <a:gd name="T57" fmla="*/ 100886 h 780414"/>
              <a:gd name="T58" fmla="*/ 341432 w 482600"/>
              <a:gd name="T59" fmla="*/ 103511 h 780414"/>
              <a:gd name="T60" fmla="*/ 406256 w 482600"/>
              <a:gd name="T61" fmla="*/ 317680 h 780414"/>
              <a:gd name="T62" fmla="*/ 465627 w 482600"/>
              <a:gd name="T63" fmla="*/ 339540 h 780414"/>
              <a:gd name="T64" fmla="*/ 481271 w 482600"/>
              <a:gd name="T65" fmla="*/ 328931 h 780414"/>
              <a:gd name="T66" fmla="*/ 480536 w 482600"/>
              <a:gd name="T67" fmla="*/ 305912 h 780414"/>
              <a:gd name="T68" fmla="*/ 416851 w 482600"/>
              <a:gd name="T69" fmla="*/ 100886 h 78041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482600" h="780414">
                <a:moveTo>
                  <a:pt x="348049" y="466599"/>
                </a:moveTo>
                <a:lnTo>
                  <a:pt x="248563" y="466599"/>
                </a:lnTo>
                <a:lnTo>
                  <a:pt x="248558" y="729522"/>
                </a:lnTo>
                <a:lnTo>
                  <a:pt x="274945" y="770990"/>
                </a:lnTo>
                <a:lnTo>
                  <a:pt x="320536" y="780416"/>
                </a:lnTo>
                <a:lnTo>
                  <a:pt x="336063" y="778974"/>
                </a:lnTo>
                <a:lnTo>
                  <a:pt x="345171" y="774856"/>
                </a:lnTo>
                <a:lnTo>
                  <a:pt x="349267" y="766657"/>
                </a:lnTo>
                <a:lnTo>
                  <a:pt x="349758" y="752972"/>
                </a:lnTo>
                <a:lnTo>
                  <a:pt x="348049" y="732393"/>
                </a:lnTo>
                <a:lnTo>
                  <a:pt x="348049" y="466599"/>
                </a:lnTo>
                <a:close/>
              </a:path>
              <a:path w="482600" h="780414">
                <a:moveTo>
                  <a:pt x="229482" y="466599"/>
                </a:moveTo>
                <a:lnTo>
                  <a:pt x="130056" y="466599"/>
                </a:lnTo>
                <a:lnTo>
                  <a:pt x="130026" y="733414"/>
                </a:lnTo>
                <a:lnTo>
                  <a:pt x="155099" y="771900"/>
                </a:lnTo>
                <a:lnTo>
                  <a:pt x="200211" y="780371"/>
                </a:lnTo>
                <a:lnTo>
                  <a:pt x="215520" y="778753"/>
                </a:lnTo>
                <a:lnTo>
                  <a:pt x="224653" y="774289"/>
                </a:lnTo>
                <a:lnTo>
                  <a:pt x="229058" y="765529"/>
                </a:lnTo>
                <a:lnTo>
                  <a:pt x="230184" y="751024"/>
                </a:lnTo>
                <a:lnTo>
                  <a:pt x="229488" y="729522"/>
                </a:lnTo>
                <a:lnTo>
                  <a:pt x="229482" y="466599"/>
                </a:lnTo>
                <a:close/>
              </a:path>
              <a:path w="482600" h="780414">
                <a:moveTo>
                  <a:pt x="328903" y="104521"/>
                </a:moveTo>
                <a:lnTo>
                  <a:pt x="157894" y="104521"/>
                </a:lnTo>
                <a:lnTo>
                  <a:pt x="160523" y="111764"/>
                </a:lnTo>
                <a:lnTo>
                  <a:pt x="156086" y="131151"/>
                </a:lnTo>
                <a:lnTo>
                  <a:pt x="55045" y="466599"/>
                </a:lnTo>
                <a:lnTo>
                  <a:pt x="422177" y="466599"/>
                </a:lnTo>
                <a:lnTo>
                  <a:pt x="321185" y="131566"/>
                </a:lnTo>
                <a:lnTo>
                  <a:pt x="320073" y="123183"/>
                </a:lnTo>
                <a:lnTo>
                  <a:pt x="322167" y="109922"/>
                </a:lnTo>
                <a:lnTo>
                  <a:pt x="328903" y="104521"/>
                </a:lnTo>
                <a:close/>
              </a:path>
              <a:path w="482600" h="780414">
                <a:moveTo>
                  <a:pt x="350419" y="0"/>
                </a:moveTo>
                <a:lnTo>
                  <a:pt x="137825" y="195"/>
                </a:lnTo>
                <a:lnTo>
                  <a:pt x="96249" y="19186"/>
                </a:lnTo>
                <a:lnTo>
                  <a:pt x="74884" y="55387"/>
                </a:lnTo>
                <a:lnTo>
                  <a:pt x="62461" y="92972"/>
                </a:lnTo>
                <a:lnTo>
                  <a:pt x="49918" y="131861"/>
                </a:lnTo>
                <a:lnTo>
                  <a:pt x="1438" y="285275"/>
                </a:lnTo>
                <a:lnTo>
                  <a:pt x="0" y="299733"/>
                </a:lnTo>
                <a:lnTo>
                  <a:pt x="1115" y="312076"/>
                </a:lnTo>
                <a:lnTo>
                  <a:pt x="30309" y="345476"/>
                </a:lnTo>
                <a:lnTo>
                  <a:pt x="52727" y="349536"/>
                </a:lnTo>
                <a:lnTo>
                  <a:pt x="59061" y="344889"/>
                </a:lnTo>
                <a:lnTo>
                  <a:pt x="64588" y="334449"/>
                </a:lnTo>
                <a:lnTo>
                  <a:pt x="71138" y="317210"/>
                </a:lnTo>
                <a:lnTo>
                  <a:pt x="130056" y="119614"/>
                </a:lnTo>
                <a:lnTo>
                  <a:pt x="132474" y="114430"/>
                </a:lnTo>
                <a:lnTo>
                  <a:pt x="141058" y="105960"/>
                </a:lnTo>
                <a:lnTo>
                  <a:pt x="157894" y="104521"/>
                </a:lnTo>
                <a:lnTo>
                  <a:pt x="328903" y="104521"/>
                </a:lnTo>
                <a:lnTo>
                  <a:pt x="333540" y="100804"/>
                </a:lnTo>
                <a:lnTo>
                  <a:pt x="416851" y="100804"/>
                </a:lnTo>
                <a:lnTo>
                  <a:pt x="402304" y="55283"/>
                </a:lnTo>
                <a:lnTo>
                  <a:pt x="388743" y="18378"/>
                </a:lnTo>
                <a:lnTo>
                  <a:pt x="364607" y="850"/>
                </a:lnTo>
                <a:lnTo>
                  <a:pt x="350419" y="0"/>
                </a:lnTo>
                <a:close/>
              </a:path>
              <a:path w="482600" h="780414">
                <a:moveTo>
                  <a:pt x="416851" y="100804"/>
                </a:moveTo>
                <a:lnTo>
                  <a:pt x="333540" y="100804"/>
                </a:lnTo>
                <a:lnTo>
                  <a:pt x="341432" y="103427"/>
                </a:lnTo>
                <a:lnTo>
                  <a:pt x="347257" y="119614"/>
                </a:lnTo>
                <a:lnTo>
                  <a:pt x="406256" y="317421"/>
                </a:lnTo>
                <a:lnTo>
                  <a:pt x="446151" y="343006"/>
                </a:lnTo>
                <a:lnTo>
                  <a:pt x="465627" y="339264"/>
                </a:lnTo>
                <a:lnTo>
                  <a:pt x="475837" y="334618"/>
                </a:lnTo>
                <a:lnTo>
                  <a:pt x="481271" y="328663"/>
                </a:lnTo>
                <a:lnTo>
                  <a:pt x="482610" y="319608"/>
                </a:lnTo>
                <a:lnTo>
                  <a:pt x="480536" y="305663"/>
                </a:lnTo>
                <a:lnTo>
                  <a:pt x="475730" y="285038"/>
                </a:lnTo>
                <a:lnTo>
                  <a:pt x="416851" y="100804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87" name="object 75"/>
          <p:cNvSpPr>
            <a:spLocks/>
          </p:cNvSpPr>
          <p:nvPr/>
        </p:nvSpPr>
        <p:spPr bwMode="auto">
          <a:xfrm>
            <a:off x="5248275" y="4152900"/>
            <a:ext cx="152400" cy="152400"/>
          </a:xfrm>
          <a:custGeom>
            <a:avLst/>
            <a:gdLst>
              <a:gd name="T0" fmla="*/ 70705 w 151764"/>
              <a:gd name="T1" fmla="*/ 0 h 153035"/>
              <a:gd name="T2" fmla="*/ 34335 w 151764"/>
              <a:gd name="T3" fmla="*/ 12525 h 153035"/>
              <a:gd name="T4" fmla="*/ 8925 w 151764"/>
              <a:gd name="T5" fmla="*/ 43247 h 153035"/>
              <a:gd name="T6" fmla="*/ 0 w 151764"/>
              <a:gd name="T7" fmla="*/ 89516 h 153035"/>
              <a:gd name="T8" fmla="*/ 3617 w 151764"/>
              <a:gd name="T9" fmla="*/ 102447 h 153035"/>
              <a:gd name="T10" fmla="*/ 27379 w 151764"/>
              <a:gd name="T11" fmla="*/ 134246 h 153035"/>
              <a:gd name="T12" fmla="*/ 67177 w 151764"/>
              <a:gd name="T13" fmla="*/ 150866 h 153035"/>
              <a:gd name="T14" fmla="*/ 83267 w 151764"/>
              <a:gd name="T15" fmla="*/ 151992 h 153035"/>
              <a:gd name="T16" fmla="*/ 97353 w 151764"/>
              <a:gd name="T17" fmla="*/ 149244 h 153035"/>
              <a:gd name="T18" fmla="*/ 132346 w 151764"/>
              <a:gd name="T19" fmla="*/ 127392 h 153035"/>
              <a:gd name="T20" fmla="*/ 151004 w 151764"/>
              <a:gd name="T21" fmla="*/ 90531 h 153035"/>
              <a:gd name="T22" fmla="*/ 152386 w 151764"/>
              <a:gd name="T23" fmla="*/ 76108 h 153035"/>
              <a:gd name="T24" fmla="*/ 151537 w 151764"/>
              <a:gd name="T25" fmla="*/ 64825 h 153035"/>
              <a:gd name="T26" fmla="*/ 134821 w 151764"/>
              <a:gd name="T27" fmla="*/ 28188 h 153035"/>
              <a:gd name="T28" fmla="*/ 100639 w 151764"/>
              <a:gd name="T29" fmla="*/ 4920 h 153035"/>
              <a:gd name="T30" fmla="*/ 70705 w 151764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1764" h="153035">
                <a:moveTo>
                  <a:pt x="70410" y="0"/>
                </a:moveTo>
                <a:lnTo>
                  <a:pt x="34192" y="12577"/>
                </a:lnTo>
                <a:lnTo>
                  <a:pt x="8888" y="43427"/>
                </a:lnTo>
                <a:lnTo>
                  <a:pt x="0" y="89889"/>
                </a:lnTo>
                <a:lnTo>
                  <a:pt x="3602" y="102874"/>
                </a:lnTo>
                <a:lnTo>
                  <a:pt x="27265" y="134805"/>
                </a:lnTo>
                <a:lnTo>
                  <a:pt x="66897" y="151495"/>
                </a:lnTo>
                <a:lnTo>
                  <a:pt x="82920" y="152625"/>
                </a:lnTo>
                <a:lnTo>
                  <a:pt x="96947" y="149866"/>
                </a:lnTo>
                <a:lnTo>
                  <a:pt x="131794" y="127923"/>
                </a:lnTo>
                <a:lnTo>
                  <a:pt x="150374" y="90908"/>
                </a:lnTo>
                <a:lnTo>
                  <a:pt x="151750" y="76425"/>
                </a:lnTo>
                <a:lnTo>
                  <a:pt x="150905" y="65095"/>
                </a:lnTo>
                <a:lnTo>
                  <a:pt x="134258" y="28305"/>
                </a:lnTo>
                <a:lnTo>
                  <a:pt x="100219" y="4941"/>
                </a:lnTo>
                <a:lnTo>
                  <a:pt x="70410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88" name="object 76"/>
          <p:cNvSpPr>
            <a:spLocks/>
          </p:cNvSpPr>
          <p:nvPr/>
        </p:nvSpPr>
        <p:spPr bwMode="auto">
          <a:xfrm>
            <a:off x="5140325" y="4316413"/>
            <a:ext cx="381000" cy="779462"/>
          </a:xfrm>
          <a:custGeom>
            <a:avLst/>
            <a:gdLst>
              <a:gd name="T0" fmla="*/ 298611 w 381635"/>
              <a:gd name="T1" fmla="*/ 135091 h 780414"/>
              <a:gd name="T2" fmla="*/ 81773 w 381635"/>
              <a:gd name="T3" fmla="*/ 135091 h 780414"/>
              <a:gd name="T4" fmla="*/ 81773 w 381635"/>
              <a:gd name="T5" fmla="*/ 731010 h 780414"/>
              <a:gd name="T6" fmla="*/ 81622 w 381635"/>
              <a:gd name="T7" fmla="*/ 734638 h 780414"/>
              <a:gd name="T8" fmla="*/ 107907 w 381635"/>
              <a:gd name="T9" fmla="*/ 775593 h 780414"/>
              <a:gd name="T10" fmla="*/ 130107 w 381635"/>
              <a:gd name="T11" fmla="*/ 779145 h 780414"/>
              <a:gd name="T12" fmla="*/ 152484 w 381635"/>
              <a:gd name="T13" fmla="*/ 778902 h 780414"/>
              <a:gd name="T14" fmla="*/ 167393 w 381635"/>
              <a:gd name="T15" fmla="*/ 777229 h 780414"/>
              <a:gd name="T16" fmla="*/ 176228 w 381635"/>
              <a:gd name="T17" fmla="*/ 772712 h 780414"/>
              <a:gd name="T18" fmla="*/ 180381 w 381635"/>
              <a:gd name="T19" fmla="*/ 763936 h 780414"/>
              <a:gd name="T20" fmla="*/ 181245 w 381635"/>
              <a:gd name="T21" fmla="*/ 749489 h 780414"/>
              <a:gd name="T22" fmla="*/ 180230 w 381635"/>
              <a:gd name="T23" fmla="*/ 728337 h 780414"/>
              <a:gd name="T24" fmla="*/ 180211 w 381635"/>
              <a:gd name="T25" fmla="*/ 357631 h 780414"/>
              <a:gd name="T26" fmla="*/ 298611 w 381635"/>
              <a:gd name="T27" fmla="*/ 357631 h 780414"/>
              <a:gd name="T28" fmla="*/ 298611 w 381635"/>
              <a:gd name="T29" fmla="*/ 135091 h 780414"/>
              <a:gd name="T30" fmla="*/ 298611 w 381635"/>
              <a:gd name="T31" fmla="*/ 357631 h 780414"/>
              <a:gd name="T32" fmla="*/ 199351 w 381635"/>
              <a:gd name="T33" fmla="*/ 357631 h 780414"/>
              <a:gd name="T34" fmla="*/ 199338 w 381635"/>
              <a:gd name="T35" fmla="*/ 728337 h 780414"/>
              <a:gd name="T36" fmla="*/ 225896 w 381635"/>
              <a:gd name="T37" fmla="*/ 769819 h 780414"/>
              <a:gd name="T38" fmla="*/ 271347 w 381635"/>
              <a:gd name="T39" fmla="*/ 778953 h 780414"/>
              <a:gd name="T40" fmla="*/ 286729 w 381635"/>
              <a:gd name="T41" fmla="*/ 777462 h 780414"/>
              <a:gd name="T42" fmla="*/ 295750 w 381635"/>
              <a:gd name="T43" fmla="*/ 773299 h 780414"/>
              <a:gd name="T44" fmla="*/ 299806 w 381635"/>
              <a:gd name="T45" fmla="*/ 765086 h 780414"/>
              <a:gd name="T46" fmla="*/ 300295 w 381635"/>
              <a:gd name="T47" fmla="*/ 751447 h 780414"/>
              <a:gd name="T48" fmla="*/ 298611 w 381635"/>
              <a:gd name="T49" fmla="*/ 731010 h 780414"/>
              <a:gd name="T50" fmla="*/ 298611 w 381635"/>
              <a:gd name="T51" fmla="*/ 357631 h 780414"/>
              <a:gd name="T52" fmla="*/ 379441 w 381635"/>
              <a:gd name="T53" fmla="*/ 135091 h 780414"/>
              <a:gd name="T54" fmla="*/ 319242 w 381635"/>
              <a:gd name="T55" fmla="*/ 135091 h 780414"/>
              <a:gd name="T56" fmla="*/ 319709 w 381635"/>
              <a:gd name="T57" fmla="*/ 327588 h 780414"/>
              <a:gd name="T58" fmla="*/ 322885 w 381635"/>
              <a:gd name="T59" fmla="*/ 335784 h 780414"/>
              <a:gd name="T60" fmla="*/ 330697 w 381635"/>
              <a:gd name="T61" fmla="*/ 346527 h 780414"/>
              <a:gd name="T62" fmla="*/ 345020 w 381635"/>
              <a:gd name="T63" fmla="*/ 355825 h 780414"/>
              <a:gd name="T64" fmla="*/ 367725 w 381635"/>
              <a:gd name="T65" fmla="*/ 359692 h 780414"/>
              <a:gd name="T66" fmla="*/ 377866 w 381635"/>
              <a:gd name="T67" fmla="*/ 356391 h 780414"/>
              <a:gd name="T68" fmla="*/ 380816 w 381635"/>
              <a:gd name="T69" fmla="*/ 346087 h 780414"/>
              <a:gd name="T70" fmla="*/ 379522 w 381635"/>
              <a:gd name="T71" fmla="*/ 324786 h 780414"/>
              <a:gd name="T72" fmla="*/ 379441 w 381635"/>
              <a:gd name="T73" fmla="*/ 135091 h 780414"/>
              <a:gd name="T74" fmla="*/ 69563 w 381635"/>
              <a:gd name="T75" fmla="*/ 1135 h 780414"/>
              <a:gd name="T76" fmla="*/ 18037 w 381635"/>
              <a:gd name="T77" fmla="*/ 16073 h 780414"/>
              <a:gd name="T78" fmla="*/ 39 w 381635"/>
              <a:gd name="T79" fmla="*/ 64619 h 780414"/>
              <a:gd name="T80" fmla="*/ 0 w 381635"/>
              <a:gd name="T81" fmla="*/ 326727 h 780414"/>
              <a:gd name="T82" fmla="*/ 1164 w 381635"/>
              <a:gd name="T83" fmla="*/ 335018 h 780414"/>
              <a:gd name="T84" fmla="*/ 6442 w 381635"/>
              <a:gd name="T85" fmla="*/ 346050 h 780414"/>
              <a:gd name="T86" fmla="*/ 18809 w 381635"/>
              <a:gd name="T87" fmla="*/ 355643 h 780414"/>
              <a:gd name="T88" fmla="*/ 41235 w 381635"/>
              <a:gd name="T89" fmla="*/ 359614 h 780414"/>
              <a:gd name="T90" fmla="*/ 51497 w 381635"/>
              <a:gd name="T91" fmla="*/ 356179 h 780414"/>
              <a:gd name="T92" fmla="*/ 56675 w 381635"/>
              <a:gd name="T93" fmla="*/ 346025 h 780414"/>
              <a:gd name="T94" fmla="*/ 60411 w 381635"/>
              <a:gd name="T95" fmla="*/ 325501 h 780414"/>
              <a:gd name="T96" fmla="*/ 60411 w 381635"/>
              <a:gd name="T97" fmla="*/ 135091 h 780414"/>
              <a:gd name="T98" fmla="*/ 379441 w 381635"/>
              <a:gd name="T99" fmla="*/ 135091 h 780414"/>
              <a:gd name="T100" fmla="*/ 379408 w 381635"/>
              <a:gd name="T101" fmla="*/ 58348 h 780414"/>
              <a:gd name="T102" fmla="*/ 359203 w 381635"/>
              <a:gd name="T103" fmla="*/ 14349 h 780414"/>
              <a:gd name="T104" fmla="*/ 339482 w 381635"/>
              <a:gd name="T105" fmla="*/ 1177 h 780414"/>
              <a:gd name="T106" fmla="*/ 309293 w 381635"/>
              <a:gd name="T107" fmla="*/ 1177 h 780414"/>
              <a:gd name="T108" fmla="*/ 69563 w 381635"/>
              <a:gd name="T109" fmla="*/ 1135 h 780414"/>
              <a:gd name="T110" fmla="*/ 327706 w 381635"/>
              <a:gd name="T111" fmla="*/ 0 h 780414"/>
              <a:gd name="T112" fmla="*/ 309293 w 381635"/>
              <a:gd name="T113" fmla="*/ 1177 h 780414"/>
              <a:gd name="T114" fmla="*/ 339482 w 381635"/>
              <a:gd name="T115" fmla="*/ 1177 h 780414"/>
              <a:gd name="T116" fmla="*/ 338673 w 381635"/>
              <a:gd name="T117" fmla="*/ 808 h 780414"/>
              <a:gd name="T118" fmla="*/ 327706 w 381635"/>
              <a:gd name="T119" fmla="*/ 0 h 780414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381635" h="780414">
                <a:moveTo>
                  <a:pt x="299109" y="135256"/>
                </a:moveTo>
                <a:lnTo>
                  <a:pt x="81909" y="135256"/>
                </a:lnTo>
                <a:lnTo>
                  <a:pt x="81909" y="731903"/>
                </a:lnTo>
                <a:lnTo>
                  <a:pt x="81758" y="735535"/>
                </a:lnTo>
                <a:lnTo>
                  <a:pt x="108087" y="776540"/>
                </a:lnTo>
                <a:lnTo>
                  <a:pt x="130324" y="780097"/>
                </a:lnTo>
                <a:lnTo>
                  <a:pt x="152738" y="779853"/>
                </a:lnTo>
                <a:lnTo>
                  <a:pt x="167672" y="778178"/>
                </a:lnTo>
                <a:lnTo>
                  <a:pt x="176522" y="773656"/>
                </a:lnTo>
                <a:lnTo>
                  <a:pt x="180682" y="764869"/>
                </a:lnTo>
                <a:lnTo>
                  <a:pt x="181547" y="750404"/>
                </a:lnTo>
                <a:lnTo>
                  <a:pt x="180530" y="729227"/>
                </a:lnTo>
                <a:lnTo>
                  <a:pt x="180511" y="358068"/>
                </a:lnTo>
                <a:lnTo>
                  <a:pt x="299109" y="358068"/>
                </a:lnTo>
                <a:lnTo>
                  <a:pt x="299109" y="135256"/>
                </a:lnTo>
                <a:close/>
              </a:path>
              <a:path w="381635" h="780414">
                <a:moveTo>
                  <a:pt x="299109" y="358068"/>
                </a:moveTo>
                <a:lnTo>
                  <a:pt x="199683" y="358068"/>
                </a:lnTo>
                <a:lnTo>
                  <a:pt x="199670" y="729227"/>
                </a:lnTo>
                <a:lnTo>
                  <a:pt x="226272" y="770759"/>
                </a:lnTo>
                <a:lnTo>
                  <a:pt x="271799" y="779904"/>
                </a:lnTo>
                <a:lnTo>
                  <a:pt x="287207" y="778412"/>
                </a:lnTo>
                <a:lnTo>
                  <a:pt x="296243" y="774243"/>
                </a:lnTo>
                <a:lnTo>
                  <a:pt x="300306" y="766020"/>
                </a:lnTo>
                <a:lnTo>
                  <a:pt x="300795" y="752365"/>
                </a:lnTo>
                <a:lnTo>
                  <a:pt x="299109" y="731903"/>
                </a:lnTo>
                <a:lnTo>
                  <a:pt x="299109" y="358068"/>
                </a:lnTo>
                <a:close/>
              </a:path>
              <a:path w="381635" h="780414">
                <a:moveTo>
                  <a:pt x="380073" y="135256"/>
                </a:moveTo>
                <a:lnTo>
                  <a:pt x="319774" y="135256"/>
                </a:lnTo>
                <a:lnTo>
                  <a:pt x="320242" y="327988"/>
                </a:lnTo>
                <a:lnTo>
                  <a:pt x="323423" y="336194"/>
                </a:lnTo>
                <a:lnTo>
                  <a:pt x="331248" y="346950"/>
                </a:lnTo>
                <a:lnTo>
                  <a:pt x="345595" y="356260"/>
                </a:lnTo>
                <a:lnTo>
                  <a:pt x="368338" y="360131"/>
                </a:lnTo>
                <a:lnTo>
                  <a:pt x="378496" y="356826"/>
                </a:lnTo>
                <a:lnTo>
                  <a:pt x="381451" y="346510"/>
                </a:lnTo>
                <a:lnTo>
                  <a:pt x="380155" y="325183"/>
                </a:lnTo>
                <a:lnTo>
                  <a:pt x="380073" y="135256"/>
                </a:lnTo>
                <a:close/>
              </a:path>
              <a:path w="381635" h="780414">
                <a:moveTo>
                  <a:pt x="69679" y="1136"/>
                </a:moveTo>
                <a:lnTo>
                  <a:pt x="18067" y="16093"/>
                </a:lnTo>
                <a:lnTo>
                  <a:pt x="39" y="64698"/>
                </a:lnTo>
                <a:lnTo>
                  <a:pt x="0" y="327126"/>
                </a:lnTo>
                <a:lnTo>
                  <a:pt x="1166" y="335427"/>
                </a:lnTo>
                <a:lnTo>
                  <a:pt x="6453" y="346473"/>
                </a:lnTo>
                <a:lnTo>
                  <a:pt x="18840" y="356077"/>
                </a:lnTo>
                <a:lnTo>
                  <a:pt x="41304" y="360053"/>
                </a:lnTo>
                <a:lnTo>
                  <a:pt x="51583" y="356614"/>
                </a:lnTo>
                <a:lnTo>
                  <a:pt x="56769" y="346448"/>
                </a:lnTo>
                <a:lnTo>
                  <a:pt x="60512" y="325899"/>
                </a:lnTo>
                <a:lnTo>
                  <a:pt x="60512" y="135256"/>
                </a:lnTo>
                <a:lnTo>
                  <a:pt x="380073" y="135256"/>
                </a:lnTo>
                <a:lnTo>
                  <a:pt x="380040" y="58419"/>
                </a:lnTo>
                <a:lnTo>
                  <a:pt x="359802" y="14367"/>
                </a:lnTo>
                <a:lnTo>
                  <a:pt x="340048" y="1178"/>
                </a:lnTo>
                <a:lnTo>
                  <a:pt x="309808" y="1178"/>
                </a:lnTo>
                <a:lnTo>
                  <a:pt x="69679" y="1136"/>
                </a:lnTo>
                <a:close/>
              </a:path>
              <a:path w="381635" h="780414">
                <a:moveTo>
                  <a:pt x="328252" y="0"/>
                </a:moveTo>
                <a:lnTo>
                  <a:pt x="309808" y="1178"/>
                </a:lnTo>
                <a:lnTo>
                  <a:pt x="340048" y="1178"/>
                </a:lnTo>
                <a:lnTo>
                  <a:pt x="339237" y="809"/>
                </a:lnTo>
                <a:lnTo>
                  <a:pt x="328252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89" name="object 77"/>
          <p:cNvSpPr>
            <a:spLocks/>
          </p:cNvSpPr>
          <p:nvPr/>
        </p:nvSpPr>
        <p:spPr bwMode="auto">
          <a:xfrm>
            <a:off x="5770563" y="4152900"/>
            <a:ext cx="152400" cy="152400"/>
          </a:xfrm>
          <a:custGeom>
            <a:avLst/>
            <a:gdLst>
              <a:gd name="T0" fmla="*/ 70665 w 151764"/>
              <a:gd name="T1" fmla="*/ 0 h 153035"/>
              <a:gd name="T2" fmla="*/ 34040 w 151764"/>
              <a:gd name="T3" fmla="*/ 12520 h 153035"/>
              <a:gd name="T4" fmla="*/ 8790 w 151764"/>
              <a:gd name="T5" fmla="*/ 43243 h 153035"/>
              <a:gd name="T6" fmla="*/ 0 w 151764"/>
              <a:gd name="T7" fmla="*/ 89517 h 153035"/>
              <a:gd name="T8" fmla="*/ 3557 w 151764"/>
              <a:gd name="T9" fmla="*/ 102448 h 153035"/>
              <a:gd name="T10" fmla="*/ 27101 w 151764"/>
              <a:gd name="T11" fmla="*/ 134247 h 153035"/>
              <a:gd name="T12" fmla="*/ 67007 w 151764"/>
              <a:gd name="T13" fmla="*/ 150867 h 153035"/>
              <a:gd name="T14" fmla="*/ 83291 w 151764"/>
              <a:gd name="T15" fmla="*/ 151993 h 153035"/>
              <a:gd name="T16" fmla="*/ 97376 w 151764"/>
              <a:gd name="T17" fmla="*/ 149245 h 153035"/>
              <a:gd name="T18" fmla="*/ 132369 w 151764"/>
              <a:gd name="T19" fmla="*/ 127393 h 153035"/>
              <a:gd name="T20" fmla="*/ 151027 w 151764"/>
              <a:gd name="T21" fmla="*/ 90532 h 153035"/>
              <a:gd name="T22" fmla="*/ 152409 w 151764"/>
              <a:gd name="T23" fmla="*/ 76109 h 153035"/>
              <a:gd name="T24" fmla="*/ 151554 w 151764"/>
              <a:gd name="T25" fmla="*/ 64782 h 153035"/>
              <a:gd name="T26" fmla="*/ 134821 w 151764"/>
              <a:gd name="T27" fmla="*/ 28168 h 153035"/>
              <a:gd name="T28" fmla="*/ 100622 w 151764"/>
              <a:gd name="T29" fmla="*/ 4918 h 153035"/>
              <a:gd name="T30" fmla="*/ 70665 w 151764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1764" h="153035">
                <a:moveTo>
                  <a:pt x="70370" y="0"/>
                </a:moveTo>
                <a:lnTo>
                  <a:pt x="33898" y="12572"/>
                </a:lnTo>
                <a:lnTo>
                  <a:pt x="8753" y="43423"/>
                </a:lnTo>
                <a:lnTo>
                  <a:pt x="0" y="89890"/>
                </a:lnTo>
                <a:lnTo>
                  <a:pt x="3542" y="102875"/>
                </a:lnTo>
                <a:lnTo>
                  <a:pt x="26988" y="134806"/>
                </a:lnTo>
                <a:lnTo>
                  <a:pt x="66727" y="151496"/>
                </a:lnTo>
                <a:lnTo>
                  <a:pt x="82943" y="152626"/>
                </a:lnTo>
                <a:lnTo>
                  <a:pt x="96970" y="149867"/>
                </a:lnTo>
                <a:lnTo>
                  <a:pt x="131817" y="127924"/>
                </a:lnTo>
                <a:lnTo>
                  <a:pt x="150397" y="90909"/>
                </a:lnTo>
                <a:lnTo>
                  <a:pt x="151773" y="76426"/>
                </a:lnTo>
                <a:lnTo>
                  <a:pt x="150922" y="65052"/>
                </a:lnTo>
                <a:lnTo>
                  <a:pt x="134258" y="28285"/>
                </a:lnTo>
                <a:lnTo>
                  <a:pt x="100202" y="4938"/>
                </a:lnTo>
                <a:lnTo>
                  <a:pt x="70370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90" name="object 78"/>
          <p:cNvSpPr>
            <a:spLocks/>
          </p:cNvSpPr>
          <p:nvPr/>
        </p:nvSpPr>
        <p:spPr bwMode="auto">
          <a:xfrm>
            <a:off x="5605463" y="4314825"/>
            <a:ext cx="484187" cy="781050"/>
          </a:xfrm>
          <a:custGeom>
            <a:avLst/>
            <a:gdLst>
              <a:gd name="T0" fmla="*/ 249430 w 483870"/>
              <a:gd name="T1" fmla="*/ 466979 h 780414"/>
              <a:gd name="T2" fmla="*/ 275948 w 483870"/>
              <a:gd name="T3" fmla="*/ 771638 h 780414"/>
              <a:gd name="T4" fmla="*/ 337025 w 483870"/>
              <a:gd name="T5" fmla="*/ 779535 h 780414"/>
              <a:gd name="T6" fmla="*/ 350111 w 483870"/>
              <a:gd name="T7" fmla="*/ 767129 h 780414"/>
              <a:gd name="T8" fmla="*/ 348890 w 483870"/>
              <a:gd name="T9" fmla="*/ 732991 h 780414"/>
              <a:gd name="T10" fmla="*/ 230337 w 483870"/>
              <a:gd name="T11" fmla="*/ 466979 h 780414"/>
              <a:gd name="T12" fmla="*/ 130729 w 483870"/>
              <a:gd name="T13" fmla="*/ 734073 h 780414"/>
              <a:gd name="T14" fmla="*/ 201037 w 483870"/>
              <a:gd name="T15" fmla="*/ 781008 h 780414"/>
              <a:gd name="T16" fmla="*/ 225503 w 483870"/>
              <a:gd name="T17" fmla="*/ 774926 h 780414"/>
              <a:gd name="T18" fmla="*/ 231040 w 483870"/>
              <a:gd name="T19" fmla="*/ 751644 h 780414"/>
              <a:gd name="T20" fmla="*/ 230337 w 483870"/>
              <a:gd name="T21" fmla="*/ 466979 h 780414"/>
              <a:gd name="T22" fmla="*/ 158597 w 483870"/>
              <a:gd name="T23" fmla="*/ 104722 h 780414"/>
              <a:gd name="T24" fmla="*/ 156802 w 483870"/>
              <a:gd name="T25" fmla="*/ 131258 h 780414"/>
              <a:gd name="T26" fmla="*/ 423188 w 483870"/>
              <a:gd name="T27" fmla="*/ 466979 h 780414"/>
              <a:gd name="T28" fmla="*/ 320984 w 483870"/>
              <a:gd name="T29" fmla="*/ 123502 h 780414"/>
              <a:gd name="T30" fmla="*/ 329485 w 483870"/>
              <a:gd name="T31" fmla="*/ 104722 h 780414"/>
              <a:gd name="T32" fmla="*/ 138575 w 483870"/>
              <a:gd name="T33" fmla="*/ 200 h 780414"/>
              <a:gd name="T34" fmla="*/ 75562 w 483870"/>
              <a:gd name="T35" fmla="*/ 55659 h 780414"/>
              <a:gd name="T36" fmla="*/ 50535 w 483870"/>
              <a:gd name="T37" fmla="*/ 132098 h 780414"/>
              <a:gd name="T38" fmla="*/ 0 w 483870"/>
              <a:gd name="T39" fmla="*/ 300380 h 780414"/>
              <a:gd name="T40" fmla="*/ 30884 w 483870"/>
              <a:gd name="T41" fmla="*/ 345984 h 780414"/>
              <a:gd name="T42" fmla="*/ 59282 w 483870"/>
              <a:gd name="T43" fmla="*/ 345046 h 780414"/>
              <a:gd name="T44" fmla="*/ 71890 w 483870"/>
              <a:gd name="T45" fmla="*/ 317469 h 780414"/>
              <a:gd name="T46" fmla="*/ 133193 w 483870"/>
              <a:gd name="T47" fmla="*/ 114496 h 780414"/>
              <a:gd name="T48" fmla="*/ 158597 w 483870"/>
              <a:gd name="T49" fmla="*/ 104722 h 780414"/>
              <a:gd name="T50" fmla="*/ 334054 w 483870"/>
              <a:gd name="T51" fmla="*/ 100951 h 780414"/>
              <a:gd name="T52" fmla="*/ 403272 w 483870"/>
              <a:gd name="T53" fmla="*/ 55328 h 780414"/>
              <a:gd name="T54" fmla="*/ 365497 w 483870"/>
              <a:gd name="T55" fmla="*/ 849 h 780414"/>
              <a:gd name="T56" fmla="*/ 417851 w 483870"/>
              <a:gd name="T57" fmla="*/ 100951 h 780414"/>
              <a:gd name="T58" fmla="*/ 342102 w 483870"/>
              <a:gd name="T59" fmla="*/ 103368 h 780414"/>
              <a:gd name="T60" fmla="*/ 407141 w 483870"/>
              <a:gd name="T61" fmla="*/ 317692 h 780414"/>
              <a:gd name="T62" fmla="*/ 466684 w 483870"/>
              <a:gd name="T63" fmla="*/ 339534 h 780414"/>
              <a:gd name="T64" fmla="*/ 482320 w 483870"/>
              <a:gd name="T65" fmla="*/ 328926 h 780414"/>
              <a:gd name="T66" fmla="*/ 481567 w 483870"/>
              <a:gd name="T67" fmla="*/ 305908 h 780414"/>
              <a:gd name="T68" fmla="*/ 417851 w 483870"/>
              <a:gd name="T69" fmla="*/ 100951 h 78041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483870" h="780414">
                <a:moveTo>
                  <a:pt x="348662" y="466599"/>
                </a:moveTo>
                <a:lnTo>
                  <a:pt x="249267" y="466599"/>
                </a:lnTo>
                <a:lnTo>
                  <a:pt x="249262" y="729539"/>
                </a:lnTo>
                <a:lnTo>
                  <a:pt x="275767" y="771010"/>
                </a:lnTo>
                <a:lnTo>
                  <a:pt x="321412" y="780395"/>
                </a:lnTo>
                <a:lnTo>
                  <a:pt x="336804" y="778900"/>
                </a:lnTo>
                <a:lnTo>
                  <a:pt x="345829" y="774728"/>
                </a:lnTo>
                <a:lnTo>
                  <a:pt x="349882" y="766504"/>
                </a:lnTo>
                <a:lnTo>
                  <a:pt x="350361" y="752851"/>
                </a:lnTo>
                <a:lnTo>
                  <a:pt x="348662" y="732394"/>
                </a:lnTo>
                <a:lnTo>
                  <a:pt x="348662" y="466599"/>
                </a:lnTo>
                <a:close/>
              </a:path>
              <a:path w="483870" h="780414">
                <a:moveTo>
                  <a:pt x="230186" y="466599"/>
                </a:moveTo>
                <a:lnTo>
                  <a:pt x="130669" y="466599"/>
                </a:lnTo>
                <a:lnTo>
                  <a:pt x="130643" y="733475"/>
                </a:lnTo>
                <a:lnTo>
                  <a:pt x="155750" y="771878"/>
                </a:lnTo>
                <a:lnTo>
                  <a:pt x="200905" y="780372"/>
                </a:lnTo>
                <a:lnTo>
                  <a:pt x="216219" y="778757"/>
                </a:lnTo>
                <a:lnTo>
                  <a:pt x="225355" y="774295"/>
                </a:lnTo>
                <a:lnTo>
                  <a:pt x="229762" y="765536"/>
                </a:lnTo>
                <a:lnTo>
                  <a:pt x="230889" y="751032"/>
                </a:lnTo>
                <a:lnTo>
                  <a:pt x="230193" y="729539"/>
                </a:lnTo>
                <a:lnTo>
                  <a:pt x="230186" y="466599"/>
                </a:lnTo>
                <a:close/>
              </a:path>
              <a:path w="483870" h="780414">
                <a:moveTo>
                  <a:pt x="329269" y="104637"/>
                </a:moveTo>
                <a:lnTo>
                  <a:pt x="158493" y="104637"/>
                </a:lnTo>
                <a:lnTo>
                  <a:pt x="161147" y="111940"/>
                </a:lnTo>
                <a:lnTo>
                  <a:pt x="156699" y="131151"/>
                </a:lnTo>
                <a:lnTo>
                  <a:pt x="55749" y="466599"/>
                </a:lnTo>
                <a:lnTo>
                  <a:pt x="422911" y="466599"/>
                </a:lnTo>
                <a:lnTo>
                  <a:pt x="321906" y="131639"/>
                </a:lnTo>
                <a:lnTo>
                  <a:pt x="320774" y="123401"/>
                </a:lnTo>
                <a:lnTo>
                  <a:pt x="322704" y="110054"/>
                </a:lnTo>
                <a:lnTo>
                  <a:pt x="329269" y="104637"/>
                </a:lnTo>
                <a:close/>
              </a:path>
              <a:path w="483870" h="780414">
                <a:moveTo>
                  <a:pt x="351052" y="0"/>
                </a:moveTo>
                <a:lnTo>
                  <a:pt x="138484" y="200"/>
                </a:lnTo>
                <a:lnTo>
                  <a:pt x="96867" y="19332"/>
                </a:lnTo>
                <a:lnTo>
                  <a:pt x="75513" y="55614"/>
                </a:lnTo>
                <a:lnTo>
                  <a:pt x="63128" y="93100"/>
                </a:lnTo>
                <a:lnTo>
                  <a:pt x="50502" y="131990"/>
                </a:lnTo>
                <a:lnTo>
                  <a:pt x="1418" y="285378"/>
                </a:lnTo>
                <a:lnTo>
                  <a:pt x="0" y="300135"/>
                </a:lnTo>
                <a:lnTo>
                  <a:pt x="1215" y="312446"/>
                </a:lnTo>
                <a:lnTo>
                  <a:pt x="30864" y="345702"/>
                </a:lnTo>
                <a:lnTo>
                  <a:pt x="52864" y="349483"/>
                </a:lnTo>
                <a:lnTo>
                  <a:pt x="59243" y="344765"/>
                </a:lnTo>
                <a:lnTo>
                  <a:pt x="64964" y="334334"/>
                </a:lnTo>
                <a:lnTo>
                  <a:pt x="71843" y="317210"/>
                </a:lnTo>
                <a:lnTo>
                  <a:pt x="130670" y="119613"/>
                </a:lnTo>
                <a:lnTo>
                  <a:pt x="133106" y="114403"/>
                </a:lnTo>
                <a:lnTo>
                  <a:pt x="141690" y="105982"/>
                </a:lnTo>
                <a:lnTo>
                  <a:pt x="158493" y="104637"/>
                </a:lnTo>
                <a:lnTo>
                  <a:pt x="329269" y="104637"/>
                </a:lnTo>
                <a:lnTo>
                  <a:pt x="333835" y="100869"/>
                </a:lnTo>
                <a:lnTo>
                  <a:pt x="417577" y="100869"/>
                </a:lnTo>
                <a:lnTo>
                  <a:pt x="403008" y="55283"/>
                </a:lnTo>
                <a:lnTo>
                  <a:pt x="389422" y="18334"/>
                </a:lnTo>
                <a:lnTo>
                  <a:pt x="365258" y="848"/>
                </a:lnTo>
                <a:lnTo>
                  <a:pt x="351052" y="0"/>
                </a:lnTo>
                <a:close/>
              </a:path>
              <a:path w="483870" h="780414">
                <a:moveTo>
                  <a:pt x="417577" y="100869"/>
                </a:moveTo>
                <a:lnTo>
                  <a:pt x="333835" y="100869"/>
                </a:lnTo>
                <a:lnTo>
                  <a:pt x="341878" y="103284"/>
                </a:lnTo>
                <a:lnTo>
                  <a:pt x="347138" y="119614"/>
                </a:lnTo>
                <a:lnTo>
                  <a:pt x="406874" y="317433"/>
                </a:lnTo>
                <a:lnTo>
                  <a:pt x="446869" y="343002"/>
                </a:lnTo>
                <a:lnTo>
                  <a:pt x="466378" y="339258"/>
                </a:lnTo>
                <a:lnTo>
                  <a:pt x="476578" y="334613"/>
                </a:lnTo>
                <a:lnTo>
                  <a:pt x="482004" y="328658"/>
                </a:lnTo>
                <a:lnTo>
                  <a:pt x="483336" y="319603"/>
                </a:lnTo>
                <a:lnTo>
                  <a:pt x="481252" y="305659"/>
                </a:lnTo>
                <a:lnTo>
                  <a:pt x="476434" y="285039"/>
                </a:lnTo>
                <a:lnTo>
                  <a:pt x="417577" y="100869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91" name="object 79"/>
          <p:cNvSpPr>
            <a:spLocks/>
          </p:cNvSpPr>
          <p:nvPr/>
        </p:nvSpPr>
        <p:spPr bwMode="auto">
          <a:xfrm>
            <a:off x="6283325" y="4152900"/>
            <a:ext cx="152400" cy="152400"/>
          </a:xfrm>
          <a:custGeom>
            <a:avLst/>
            <a:gdLst>
              <a:gd name="T0" fmla="*/ 68071 w 153670"/>
              <a:gd name="T1" fmla="*/ 0 h 152400"/>
              <a:gd name="T2" fmla="*/ 29779 w 153670"/>
              <a:gd name="T3" fmla="*/ 15466 h 152400"/>
              <a:gd name="T4" fmla="*/ 5274 w 153670"/>
              <a:gd name="T5" fmla="*/ 48314 h 152400"/>
              <a:gd name="T6" fmla="*/ 0 w 153670"/>
              <a:gd name="T7" fmla="*/ 76438 h 152400"/>
              <a:gd name="T8" fmla="*/ 1277 w 153670"/>
              <a:gd name="T9" fmla="*/ 90131 h 152400"/>
              <a:gd name="T10" fmla="*/ 18697 w 153670"/>
              <a:gd name="T11" fmla="*/ 125532 h 152400"/>
              <a:gd name="T12" fmla="*/ 53365 w 153670"/>
              <a:gd name="T13" fmla="*/ 147768 h 152400"/>
              <a:gd name="T14" fmla="*/ 84073 w 153670"/>
              <a:gd name="T15" fmla="*/ 152324 h 152400"/>
              <a:gd name="T16" fmla="*/ 98078 w 153670"/>
              <a:gd name="T17" fmla="*/ 149490 h 152400"/>
              <a:gd name="T18" fmla="*/ 132684 w 153670"/>
              <a:gd name="T19" fmla="*/ 127490 h 152400"/>
              <a:gd name="T20" fmla="*/ 151025 w 153670"/>
              <a:gd name="T21" fmla="*/ 90597 h 152400"/>
              <a:gd name="T22" fmla="*/ 152378 w 153670"/>
              <a:gd name="T23" fmla="*/ 75752 h 152400"/>
              <a:gd name="T24" fmla="*/ 151075 w 153670"/>
              <a:gd name="T25" fmla="*/ 62111 h 152400"/>
              <a:gd name="T26" fmla="*/ 133611 w 153670"/>
              <a:gd name="T27" fmla="*/ 26796 h 152400"/>
              <a:gd name="T28" fmla="*/ 98877 w 153670"/>
              <a:gd name="T29" fmla="*/ 4572 h 152400"/>
              <a:gd name="T30" fmla="*/ 68071 w 153670"/>
              <a:gd name="T31" fmla="*/ 0 h 15240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3670" h="152400">
                <a:moveTo>
                  <a:pt x="68638" y="0"/>
                </a:moveTo>
                <a:lnTo>
                  <a:pt x="30027" y="15466"/>
                </a:lnTo>
                <a:lnTo>
                  <a:pt x="5318" y="48314"/>
                </a:lnTo>
                <a:lnTo>
                  <a:pt x="0" y="76438"/>
                </a:lnTo>
                <a:lnTo>
                  <a:pt x="1288" y="90131"/>
                </a:lnTo>
                <a:lnTo>
                  <a:pt x="18853" y="125532"/>
                </a:lnTo>
                <a:lnTo>
                  <a:pt x="53810" y="147768"/>
                </a:lnTo>
                <a:lnTo>
                  <a:pt x="84774" y="152324"/>
                </a:lnTo>
                <a:lnTo>
                  <a:pt x="98895" y="149490"/>
                </a:lnTo>
                <a:lnTo>
                  <a:pt x="133790" y="127490"/>
                </a:lnTo>
                <a:lnTo>
                  <a:pt x="152284" y="90597"/>
                </a:lnTo>
                <a:lnTo>
                  <a:pt x="153648" y="75752"/>
                </a:lnTo>
                <a:lnTo>
                  <a:pt x="152334" y="62111"/>
                </a:lnTo>
                <a:lnTo>
                  <a:pt x="134724" y="26796"/>
                </a:lnTo>
                <a:lnTo>
                  <a:pt x="99701" y="4572"/>
                </a:lnTo>
                <a:lnTo>
                  <a:pt x="68638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92" name="object 80"/>
          <p:cNvSpPr>
            <a:spLocks/>
          </p:cNvSpPr>
          <p:nvPr/>
        </p:nvSpPr>
        <p:spPr bwMode="auto">
          <a:xfrm>
            <a:off x="6175375" y="4316413"/>
            <a:ext cx="381000" cy="779462"/>
          </a:xfrm>
          <a:custGeom>
            <a:avLst/>
            <a:gdLst>
              <a:gd name="T0" fmla="*/ 298113 w 382270"/>
              <a:gd name="T1" fmla="*/ 357631 h 780414"/>
              <a:gd name="T2" fmla="*/ 199019 w 382270"/>
              <a:gd name="T3" fmla="*/ 357631 h 780414"/>
              <a:gd name="T4" fmla="*/ 199013 w 382270"/>
              <a:gd name="T5" fmla="*/ 728147 h 780414"/>
              <a:gd name="T6" fmla="*/ 225244 w 382270"/>
              <a:gd name="T7" fmla="*/ 769568 h 780414"/>
              <a:gd name="T8" fmla="*/ 270632 w 382270"/>
              <a:gd name="T9" fmla="*/ 778975 h 780414"/>
              <a:gd name="T10" fmla="*/ 286122 w 382270"/>
              <a:gd name="T11" fmla="*/ 777536 h 780414"/>
              <a:gd name="T12" fmla="*/ 295212 w 382270"/>
              <a:gd name="T13" fmla="*/ 773425 h 780414"/>
              <a:gd name="T14" fmla="*/ 299304 w 382270"/>
              <a:gd name="T15" fmla="*/ 765238 h 780414"/>
              <a:gd name="T16" fmla="*/ 299804 w 382270"/>
              <a:gd name="T17" fmla="*/ 751568 h 780414"/>
              <a:gd name="T18" fmla="*/ 298113 w 382270"/>
              <a:gd name="T19" fmla="*/ 731009 h 780414"/>
              <a:gd name="T20" fmla="*/ 298113 w 382270"/>
              <a:gd name="T21" fmla="*/ 357631 h 780414"/>
              <a:gd name="T22" fmla="*/ 298113 w 382270"/>
              <a:gd name="T23" fmla="*/ 135091 h 780414"/>
              <a:gd name="T24" fmla="*/ 81543 w 382270"/>
              <a:gd name="T25" fmla="*/ 135091 h 780414"/>
              <a:gd name="T26" fmla="*/ 81516 w 382270"/>
              <a:gd name="T27" fmla="*/ 732049 h 780414"/>
              <a:gd name="T28" fmla="*/ 106506 w 382270"/>
              <a:gd name="T29" fmla="*/ 770446 h 780414"/>
              <a:gd name="T30" fmla="*/ 151488 w 382270"/>
              <a:gd name="T31" fmla="*/ 778930 h 780414"/>
              <a:gd name="T32" fmla="*/ 166766 w 382270"/>
              <a:gd name="T33" fmla="*/ 777320 h 780414"/>
              <a:gd name="T34" fmla="*/ 175883 w 382270"/>
              <a:gd name="T35" fmla="*/ 772865 h 780414"/>
              <a:gd name="T36" fmla="*/ 180284 w 382270"/>
              <a:gd name="T37" fmla="*/ 764119 h 780414"/>
              <a:gd name="T38" fmla="*/ 181417 w 382270"/>
              <a:gd name="T39" fmla="*/ 749630 h 780414"/>
              <a:gd name="T40" fmla="*/ 180737 w 382270"/>
              <a:gd name="T41" fmla="*/ 728147 h 780414"/>
              <a:gd name="T42" fmla="*/ 180731 w 382270"/>
              <a:gd name="T43" fmla="*/ 357631 h 780414"/>
              <a:gd name="T44" fmla="*/ 298113 w 382270"/>
              <a:gd name="T45" fmla="*/ 357631 h 780414"/>
              <a:gd name="T46" fmla="*/ 298113 w 382270"/>
              <a:gd name="T47" fmla="*/ 135091 h 780414"/>
              <a:gd name="T48" fmla="*/ 70032 w 382270"/>
              <a:gd name="T49" fmla="*/ 1130 h 780414"/>
              <a:gd name="T50" fmla="*/ 18229 w 382270"/>
              <a:gd name="T51" fmla="*/ 16073 h 780414"/>
              <a:gd name="T52" fmla="*/ 38 w 382270"/>
              <a:gd name="T53" fmla="*/ 64619 h 780414"/>
              <a:gd name="T54" fmla="*/ 0 w 382270"/>
              <a:gd name="T55" fmla="*/ 326781 h 780414"/>
              <a:gd name="T56" fmla="*/ 1190 w 382270"/>
              <a:gd name="T57" fmla="*/ 335096 h 780414"/>
              <a:gd name="T58" fmla="*/ 6510 w 382270"/>
              <a:gd name="T59" fmla="*/ 346111 h 780414"/>
              <a:gd name="T60" fmla="*/ 18919 w 382270"/>
              <a:gd name="T61" fmla="*/ 355682 h 780414"/>
              <a:gd name="T62" fmla="*/ 41378 w 382270"/>
              <a:gd name="T63" fmla="*/ 359658 h 780414"/>
              <a:gd name="T64" fmla="*/ 51881 w 382270"/>
              <a:gd name="T65" fmla="*/ 356326 h 780414"/>
              <a:gd name="T66" fmla="*/ 56934 w 382270"/>
              <a:gd name="T67" fmla="*/ 346201 h 780414"/>
              <a:gd name="T68" fmla="*/ 60218 w 382270"/>
              <a:gd name="T69" fmla="*/ 325501 h 780414"/>
              <a:gd name="T70" fmla="*/ 60218 w 382270"/>
              <a:gd name="T71" fmla="*/ 135091 h 780414"/>
              <a:gd name="T72" fmla="*/ 379607 w 382270"/>
              <a:gd name="T73" fmla="*/ 135091 h 780414"/>
              <a:gd name="T74" fmla="*/ 379564 w 382270"/>
              <a:gd name="T75" fmla="*/ 57891 h 780414"/>
              <a:gd name="T76" fmla="*/ 358619 w 382270"/>
              <a:gd name="T77" fmla="*/ 14297 h 780414"/>
              <a:gd name="T78" fmla="*/ 338916 w 382270"/>
              <a:gd name="T79" fmla="*/ 1177 h 780414"/>
              <a:gd name="T80" fmla="*/ 308777 w 382270"/>
              <a:gd name="T81" fmla="*/ 1177 h 780414"/>
              <a:gd name="T82" fmla="*/ 70032 w 382270"/>
              <a:gd name="T83" fmla="*/ 1130 h 780414"/>
              <a:gd name="T84" fmla="*/ 379607 w 382270"/>
              <a:gd name="T85" fmla="*/ 135091 h 780414"/>
              <a:gd name="T86" fmla="*/ 319439 w 382270"/>
              <a:gd name="T87" fmla="*/ 135091 h 780414"/>
              <a:gd name="T88" fmla="*/ 319882 w 382270"/>
              <a:gd name="T89" fmla="*/ 327655 h 780414"/>
              <a:gd name="T90" fmla="*/ 322948 w 382270"/>
              <a:gd name="T91" fmla="*/ 335874 h 780414"/>
              <a:gd name="T92" fmla="*/ 330669 w 382270"/>
              <a:gd name="T93" fmla="*/ 346583 h 780414"/>
              <a:gd name="T94" fmla="*/ 345034 w 382270"/>
              <a:gd name="T95" fmla="*/ 355827 h 780414"/>
              <a:gd name="T96" fmla="*/ 368033 w 382270"/>
              <a:gd name="T97" fmla="*/ 359651 h 780414"/>
              <a:gd name="T98" fmla="*/ 378075 w 382270"/>
              <a:gd name="T99" fmla="*/ 356246 h 780414"/>
              <a:gd name="T100" fmla="*/ 380991 w 382270"/>
              <a:gd name="T101" fmla="*/ 345912 h 780414"/>
              <a:gd name="T102" fmla="*/ 379711 w 382270"/>
              <a:gd name="T103" fmla="*/ 324786 h 780414"/>
              <a:gd name="T104" fmla="*/ 379607 w 382270"/>
              <a:gd name="T105" fmla="*/ 135091 h 780414"/>
              <a:gd name="T106" fmla="*/ 327160 w 382270"/>
              <a:gd name="T107" fmla="*/ 0 h 780414"/>
              <a:gd name="T108" fmla="*/ 308777 w 382270"/>
              <a:gd name="T109" fmla="*/ 1177 h 780414"/>
              <a:gd name="T110" fmla="*/ 338916 w 382270"/>
              <a:gd name="T111" fmla="*/ 1177 h 780414"/>
              <a:gd name="T112" fmla="*/ 338109 w 382270"/>
              <a:gd name="T113" fmla="*/ 808 h 780414"/>
              <a:gd name="T114" fmla="*/ 327160 w 382270"/>
              <a:gd name="T115" fmla="*/ 0 h 7804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382270" h="780414">
                <a:moveTo>
                  <a:pt x="299107" y="358068"/>
                </a:moveTo>
                <a:lnTo>
                  <a:pt x="199682" y="358068"/>
                </a:lnTo>
                <a:lnTo>
                  <a:pt x="199676" y="729036"/>
                </a:lnTo>
                <a:lnTo>
                  <a:pt x="225995" y="770508"/>
                </a:lnTo>
                <a:lnTo>
                  <a:pt x="271534" y="779926"/>
                </a:lnTo>
                <a:lnTo>
                  <a:pt x="287076" y="778486"/>
                </a:lnTo>
                <a:lnTo>
                  <a:pt x="296196" y="774370"/>
                </a:lnTo>
                <a:lnTo>
                  <a:pt x="300302" y="766173"/>
                </a:lnTo>
                <a:lnTo>
                  <a:pt x="300803" y="752486"/>
                </a:lnTo>
                <a:lnTo>
                  <a:pt x="299107" y="731902"/>
                </a:lnTo>
                <a:lnTo>
                  <a:pt x="299107" y="358068"/>
                </a:lnTo>
                <a:close/>
              </a:path>
              <a:path w="382270" h="780414">
                <a:moveTo>
                  <a:pt x="299107" y="135256"/>
                </a:moveTo>
                <a:lnTo>
                  <a:pt x="81815" y="135256"/>
                </a:lnTo>
                <a:lnTo>
                  <a:pt x="81788" y="732943"/>
                </a:lnTo>
                <a:lnTo>
                  <a:pt x="106861" y="771387"/>
                </a:lnTo>
                <a:lnTo>
                  <a:pt x="151993" y="779881"/>
                </a:lnTo>
                <a:lnTo>
                  <a:pt x="167322" y="778269"/>
                </a:lnTo>
                <a:lnTo>
                  <a:pt x="176469" y="773809"/>
                </a:lnTo>
                <a:lnTo>
                  <a:pt x="180885" y="765052"/>
                </a:lnTo>
                <a:lnTo>
                  <a:pt x="182022" y="750546"/>
                </a:lnTo>
                <a:lnTo>
                  <a:pt x="181339" y="729036"/>
                </a:lnTo>
                <a:lnTo>
                  <a:pt x="181333" y="358068"/>
                </a:lnTo>
                <a:lnTo>
                  <a:pt x="299107" y="358068"/>
                </a:lnTo>
                <a:lnTo>
                  <a:pt x="299107" y="135256"/>
                </a:lnTo>
                <a:close/>
              </a:path>
              <a:path w="382270" h="780414">
                <a:moveTo>
                  <a:pt x="70265" y="1131"/>
                </a:moveTo>
                <a:lnTo>
                  <a:pt x="18290" y="16093"/>
                </a:lnTo>
                <a:lnTo>
                  <a:pt x="38" y="64698"/>
                </a:lnTo>
                <a:lnTo>
                  <a:pt x="0" y="327180"/>
                </a:lnTo>
                <a:lnTo>
                  <a:pt x="1194" y="335505"/>
                </a:lnTo>
                <a:lnTo>
                  <a:pt x="6532" y="346534"/>
                </a:lnTo>
                <a:lnTo>
                  <a:pt x="18982" y="356116"/>
                </a:lnTo>
                <a:lnTo>
                  <a:pt x="41516" y="360097"/>
                </a:lnTo>
                <a:lnTo>
                  <a:pt x="52054" y="356761"/>
                </a:lnTo>
                <a:lnTo>
                  <a:pt x="57124" y="346624"/>
                </a:lnTo>
                <a:lnTo>
                  <a:pt x="60419" y="325899"/>
                </a:lnTo>
                <a:lnTo>
                  <a:pt x="60419" y="135256"/>
                </a:lnTo>
                <a:lnTo>
                  <a:pt x="380872" y="135256"/>
                </a:lnTo>
                <a:lnTo>
                  <a:pt x="380829" y="57962"/>
                </a:lnTo>
                <a:lnTo>
                  <a:pt x="359814" y="14314"/>
                </a:lnTo>
                <a:lnTo>
                  <a:pt x="340046" y="1178"/>
                </a:lnTo>
                <a:lnTo>
                  <a:pt x="309806" y="1178"/>
                </a:lnTo>
                <a:lnTo>
                  <a:pt x="70265" y="1131"/>
                </a:lnTo>
                <a:close/>
              </a:path>
              <a:path w="382270" h="780414">
                <a:moveTo>
                  <a:pt x="380872" y="135256"/>
                </a:moveTo>
                <a:lnTo>
                  <a:pt x="320504" y="135256"/>
                </a:lnTo>
                <a:lnTo>
                  <a:pt x="320948" y="328055"/>
                </a:lnTo>
                <a:lnTo>
                  <a:pt x="324024" y="336284"/>
                </a:lnTo>
                <a:lnTo>
                  <a:pt x="331771" y="347006"/>
                </a:lnTo>
                <a:lnTo>
                  <a:pt x="346184" y="356262"/>
                </a:lnTo>
                <a:lnTo>
                  <a:pt x="369260" y="360090"/>
                </a:lnTo>
                <a:lnTo>
                  <a:pt x="379335" y="356681"/>
                </a:lnTo>
                <a:lnTo>
                  <a:pt x="382261" y="346334"/>
                </a:lnTo>
                <a:lnTo>
                  <a:pt x="380977" y="325183"/>
                </a:lnTo>
                <a:lnTo>
                  <a:pt x="380872" y="135256"/>
                </a:lnTo>
                <a:close/>
              </a:path>
              <a:path w="382270" h="780414">
                <a:moveTo>
                  <a:pt x="328251" y="0"/>
                </a:moveTo>
                <a:lnTo>
                  <a:pt x="309806" y="1178"/>
                </a:lnTo>
                <a:lnTo>
                  <a:pt x="340046" y="1178"/>
                </a:lnTo>
                <a:lnTo>
                  <a:pt x="339236" y="809"/>
                </a:lnTo>
                <a:lnTo>
                  <a:pt x="328251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93" name="object 81"/>
          <p:cNvSpPr>
            <a:spLocks/>
          </p:cNvSpPr>
          <p:nvPr/>
        </p:nvSpPr>
        <p:spPr bwMode="auto">
          <a:xfrm>
            <a:off x="6805613" y="4152900"/>
            <a:ext cx="152400" cy="152400"/>
          </a:xfrm>
          <a:custGeom>
            <a:avLst/>
            <a:gdLst>
              <a:gd name="T0" fmla="*/ 70718 w 151765"/>
              <a:gd name="T1" fmla="*/ 0 h 153035"/>
              <a:gd name="T2" fmla="*/ 34331 w 151765"/>
              <a:gd name="T3" fmla="*/ 12521 h 153035"/>
              <a:gd name="T4" fmla="*/ 8923 w 151765"/>
              <a:gd name="T5" fmla="*/ 43239 h 153035"/>
              <a:gd name="T6" fmla="*/ 0 w 151765"/>
              <a:gd name="T7" fmla="*/ 89503 h 153035"/>
              <a:gd name="T8" fmla="*/ 3613 w 151765"/>
              <a:gd name="T9" fmla="*/ 102436 h 153035"/>
              <a:gd name="T10" fmla="*/ 27361 w 151765"/>
              <a:gd name="T11" fmla="*/ 134243 h 153035"/>
              <a:gd name="T12" fmla="*/ 67156 w 151765"/>
              <a:gd name="T13" fmla="*/ 150867 h 153035"/>
              <a:gd name="T14" fmla="*/ 83250 w 151765"/>
              <a:gd name="T15" fmla="*/ 151993 h 153035"/>
              <a:gd name="T16" fmla="*/ 97312 w 151765"/>
              <a:gd name="T17" fmla="*/ 149245 h 153035"/>
              <a:gd name="T18" fmla="*/ 132305 w 151765"/>
              <a:gd name="T19" fmla="*/ 127393 h 153035"/>
              <a:gd name="T20" fmla="*/ 151002 w 151765"/>
              <a:gd name="T21" fmla="*/ 90532 h 153035"/>
              <a:gd name="T22" fmla="*/ 152389 w 151765"/>
              <a:gd name="T23" fmla="*/ 76109 h 153035"/>
              <a:gd name="T24" fmla="*/ 151538 w 151765"/>
              <a:gd name="T25" fmla="*/ 64834 h 153035"/>
              <a:gd name="T26" fmla="*/ 134788 w 151765"/>
              <a:gd name="T27" fmla="*/ 28192 h 153035"/>
              <a:gd name="T28" fmla="*/ 100598 w 151765"/>
              <a:gd name="T29" fmla="*/ 4921 h 153035"/>
              <a:gd name="T30" fmla="*/ 70718 w 151765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1765" h="153035">
                <a:moveTo>
                  <a:pt x="70423" y="0"/>
                </a:moveTo>
                <a:lnTo>
                  <a:pt x="34188" y="12573"/>
                </a:lnTo>
                <a:lnTo>
                  <a:pt x="8886" y="43419"/>
                </a:lnTo>
                <a:lnTo>
                  <a:pt x="0" y="89876"/>
                </a:lnTo>
                <a:lnTo>
                  <a:pt x="3598" y="102863"/>
                </a:lnTo>
                <a:lnTo>
                  <a:pt x="27247" y="134802"/>
                </a:lnTo>
                <a:lnTo>
                  <a:pt x="66876" y="151496"/>
                </a:lnTo>
                <a:lnTo>
                  <a:pt x="82903" y="152626"/>
                </a:lnTo>
                <a:lnTo>
                  <a:pt x="96907" y="149867"/>
                </a:lnTo>
                <a:lnTo>
                  <a:pt x="131754" y="127924"/>
                </a:lnTo>
                <a:lnTo>
                  <a:pt x="150373" y="90909"/>
                </a:lnTo>
                <a:lnTo>
                  <a:pt x="151754" y="76426"/>
                </a:lnTo>
                <a:lnTo>
                  <a:pt x="150907" y="65104"/>
                </a:lnTo>
                <a:lnTo>
                  <a:pt x="134226" y="28309"/>
                </a:lnTo>
                <a:lnTo>
                  <a:pt x="100179" y="4942"/>
                </a:lnTo>
                <a:lnTo>
                  <a:pt x="70423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94" name="object 82"/>
          <p:cNvSpPr>
            <a:spLocks/>
          </p:cNvSpPr>
          <p:nvPr/>
        </p:nvSpPr>
        <p:spPr bwMode="auto">
          <a:xfrm>
            <a:off x="6642100" y="4314825"/>
            <a:ext cx="482600" cy="781050"/>
          </a:xfrm>
          <a:custGeom>
            <a:avLst/>
            <a:gdLst>
              <a:gd name="T0" fmla="*/ 248238 w 483234"/>
              <a:gd name="T1" fmla="*/ 466979 h 780414"/>
              <a:gd name="T2" fmla="*/ 275776 w 483234"/>
              <a:gd name="T3" fmla="*/ 771893 h 780414"/>
              <a:gd name="T4" fmla="*/ 336834 w 483234"/>
              <a:gd name="T5" fmla="*/ 779450 h 780414"/>
              <a:gd name="T6" fmla="*/ 349341 w 483234"/>
              <a:gd name="T7" fmla="*/ 766956 h 780414"/>
              <a:gd name="T8" fmla="*/ 347561 w 483234"/>
              <a:gd name="T9" fmla="*/ 733273 h 780414"/>
              <a:gd name="T10" fmla="*/ 229091 w 483234"/>
              <a:gd name="T11" fmla="*/ 466979 h 780414"/>
              <a:gd name="T12" fmla="*/ 129830 w 483234"/>
              <a:gd name="T13" fmla="*/ 734667 h 780414"/>
              <a:gd name="T14" fmla="*/ 200023 w 483234"/>
              <a:gd name="T15" fmla="*/ 781005 h 780414"/>
              <a:gd name="T16" fmla="*/ 224363 w 483234"/>
              <a:gd name="T17" fmla="*/ 774909 h 780414"/>
              <a:gd name="T18" fmla="*/ 229831 w 483234"/>
              <a:gd name="T19" fmla="*/ 751628 h 780414"/>
              <a:gd name="T20" fmla="*/ 229091 w 483234"/>
              <a:gd name="T21" fmla="*/ 466979 h 780414"/>
              <a:gd name="T22" fmla="*/ 157692 w 483234"/>
              <a:gd name="T23" fmla="*/ 104629 h 780414"/>
              <a:gd name="T24" fmla="*/ 155791 w 483234"/>
              <a:gd name="T25" fmla="*/ 131258 h 780414"/>
              <a:gd name="T26" fmla="*/ 421655 w 483234"/>
              <a:gd name="T27" fmla="*/ 466979 h 780414"/>
              <a:gd name="T28" fmla="*/ 319664 w 483234"/>
              <a:gd name="T29" fmla="*/ 123307 h 780414"/>
              <a:gd name="T30" fmla="*/ 328457 w 483234"/>
              <a:gd name="T31" fmla="*/ 104629 h 780414"/>
              <a:gd name="T32" fmla="*/ 137643 w 483234"/>
              <a:gd name="T33" fmla="*/ 195 h 780414"/>
              <a:gd name="T34" fmla="*/ 74783 w 483234"/>
              <a:gd name="T35" fmla="*/ 55442 h 780414"/>
              <a:gd name="T36" fmla="*/ 49788 w 483234"/>
              <a:gd name="T37" fmla="*/ 131977 h 780414"/>
              <a:gd name="T38" fmla="*/ 0 w 483234"/>
              <a:gd name="T39" fmla="*/ 300073 h 780414"/>
              <a:gd name="T40" fmla="*/ 30274 w 483234"/>
              <a:gd name="T41" fmla="*/ 345792 h 780414"/>
              <a:gd name="T42" fmla="*/ 58917 w 483234"/>
              <a:gd name="T43" fmla="*/ 345151 h 780414"/>
              <a:gd name="T44" fmla="*/ 71077 w 483234"/>
              <a:gd name="T45" fmla="*/ 317469 h 780414"/>
              <a:gd name="T46" fmla="*/ 132253 w 483234"/>
              <a:gd name="T47" fmla="*/ 114496 h 780414"/>
              <a:gd name="T48" fmla="*/ 157692 w 483234"/>
              <a:gd name="T49" fmla="*/ 104629 h 780414"/>
              <a:gd name="T50" fmla="*/ 333105 w 483234"/>
              <a:gd name="T51" fmla="*/ 100888 h 780414"/>
              <a:gd name="T52" fmla="*/ 401777 w 483234"/>
              <a:gd name="T53" fmla="*/ 55328 h 780414"/>
              <a:gd name="T54" fmla="*/ 382629 w 483234"/>
              <a:gd name="T55" fmla="*/ 9131 h 780414"/>
              <a:gd name="T56" fmla="*/ 350176 w 483234"/>
              <a:gd name="T57" fmla="*/ 0 h 780414"/>
              <a:gd name="T58" fmla="*/ 333105 w 483234"/>
              <a:gd name="T59" fmla="*/ 100888 h 780414"/>
              <a:gd name="T60" fmla="*/ 346802 w 483234"/>
              <a:gd name="T61" fmla="*/ 119711 h 780414"/>
              <a:gd name="T62" fmla="*/ 445449 w 483234"/>
              <a:gd name="T63" fmla="*/ 343374 h 780414"/>
              <a:gd name="T64" fmla="*/ 474978 w 483234"/>
              <a:gd name="T65" fmla="*/ 335018 h 780414"/>
              <a:gd name="T66" fmla="*/ 482135 w 483234"/>
              <a:gd name="T67" fmla="*/ 320011 h 780414"/>
              <a:gd name="T68" fmla="*/ 475807 w 483234"/>
              <a:gd name="T69" fmla="*/ 285271 h 78041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483234" h="780414">
                <a:moveTo>
                  <a:pt x="347990" y="466599"/>
                </a:moveTo>
                <a:lnTo>
                  <a:pt x="248564" y="466599"/>
                </a:lnTo>
                <a:lnTo>
                  <a:pt x="248556" y="729739"/>
                </a:lnTo>
                <a:lnTo>
                  <a:pt x="276138" y="771264"/>
                </a:lnTo>
                <a:lnTo>
                  <a:pt x="322290" y="780369"/>
                </a:lnTo>
                <a:lnTo>
                  <a:pt x="337277" y="778815"/>
                </a:lnTo>
                <a:lnTo>
                  <a:pt x="346001" y="774583"/>
                </a:lnTo>
                <a:lnTo>
                  <a:pt x="349800" y="766331"/>
                </a:lnTo>
                <a:lnTo>
                  <a:pt x="350016" y="752716"/>
                </a:lnTo>
                <a:lnTo>
                  <a:pt x="348018" y="732676"/>
                </a:lnTo>
                <a:lnTo>
                  <a:pt x="347990" y="466599"/>
                </a:lnTo>
                <a:close/>
              </a:path>
              <a:path w="483234" h="780414">
                <a:moveTo>
                  <a:pt x="229392" y="466599"/>
                </a:moveTo>
                <a:lnTo>
                  <a:pt x="129997" y="466599"/>
                </a:lnTo>
                <a:lnTo>
                  <a:pt x="130001" y="734069"/>
                </a:lnTo>
                <a:lnTo>
                  <a:pt x="155025" y="771696"/>
                </a:lnTo>
                <a:lnTo>
                  <a:pt x="200286" y="780369"/>
                </a:lnTo>
                <a:lnTo>
                  <a:pt x="215556" y="778747"/>
                </a:lnTo>
                <a:lnTo>
                  <a:pt x="224658" y="774278"/>
                </a:lnTo>
                <a:lnTo>
                  <a:pt x="229036" y="765516"/>
                </a:lnTo>
                <a:lnTo>
                  <a:pt x="230133" y="751016"/>
                </a:lnTo>
                <a:lnTo>
                  <a:pt x="229406" y="729739"/>
                </a:lnTo>
                <a:lnTo>
                  <a:pt x="229392" y="466599"/>
                </a:lnTo>
                <a:close/>
              </a:path>
              <a:path w="483234" h="780414">
                <a:moveTo>
                  <a:pt x="328889" y="104544"/>
                </a:moveTo>
                <a:lnTo>
                  <a:pt x="157899" y="104544"/>
                </a:lnTo>
                <a:lnTo>
                  <a:pt x="160492" y="111799"/>
                </a:lnTo>
                <a:lnTo>
                  <a:pt x="155996" y="131151"/>
                </a:lnTo>
                <a:lnTo>
                  <a:pt x="55046" y="466599"/>
                </a:lnTo>
                <a:lnTo>
                  <a:pt x="422209" y="466599"/>
                </a:lnTo>
                <a:lnTo>
                  <a:pt x="321189" y="131575"/>
                </a:lnTo>
                <a:lnTo>
                  <a:pt x="320084" y="123207"/>
                </a:lnTo>
                <a:lnTo>
                  <a:pt x="322177" y="109935"/>
                </a:lnTo>
                <a:lnTo>
                  <a:pt x="328889" y="104544"/>
                </a:lnTo>
                <a:close/>
              </a:path>
              <a:path w="483234" h="780414">
                <a:moveTo>
                  <a:pt x="350636" y="0"/>
                </a:moveTo>
                <a:lnTo>
                  <a:pt x="137824" y="195"/>
                </a:lnTo>
                <a:lnTo>
                  <a:pt x="96246" y="19193"/>
                </a:lnTo>
                <a:lnTo>
                  <a:pt x="74881" y="55397"/>
                </a:lnTo>
                <a:lnTo>
                  <a:pt x="62407" y="92978"/>
                </a:lnTo>
                <a:lnTo>
                  <a:pt x="49853" y="131870"/>
                </a:lnTo>
                <a:lnTo>
                  <a:pt x="1464" y="285299"/>
                </a:lnTo>
                <a:lnTo>
                  <a:pt x="0" y="299829"/>
                </a:lnTo>
                <a:lnTo>
                  <a:pt x="1111" y="312163"/>
                </a:lnTo>
                <a:lnTo>
                  <a:pt x="30314" y="345510"/>
                </a:lnTo>
                <a:lnTo>
                  <a:pt x="52652" y="349529"/>
                </a:lnTo>
                <a:lnTo>
                  <a:pt x="58994" y="344870"/>
                </a:lnTo>
                <a:lnTo>
                  <a:pt x="64557" y="334432"/>
                </a:lnTo>
                <a:lnTo>
                  <a:pt x="71170" y="317210"/>
                </a:lnTo>
                <a:lnTo>
                  <a:pt x="129997" y="119613"/>
                </a:lnTo>
                <a:lnTo>
                  <a:pt x="132427" y="114403"/>
                </a:lnTo>
                <a:lnTo>
                  <a:pt x="141024" y="105956"/>
                </a:lnTo>
                <a:lnTo>
                  <a:pt x="157899" y="104544"/>
                </a:lnTo>
                <a:lnTo>
                  <a:pt x="328889" y="104544"/>
                </a:lnTo>
                <a:lnTo>
                  <a:pt x="333543" y="100806"/>
                </a:lnTo>
                <a:lnTo>
                  <a:pt x="416992" y="100806"/>
                </a:lnTo>
                <a:lnTo>
                  <a:pt x="402305" y="55283"/>
                </a:lnTo>
                <a:lnTo>
                  <a:pt x="401102" y="51463"/>
                </a:lnTo>
                <a:lnTo>
                  <a:pt x="383132" y="9124"/>
                </a:lnTo>
                <a:lnTo>
                  <a:pt x="365015" y="848"/>
                </a:lnTo>
                <a:lnTo>
                  <a:pt x="350636" y="0"/>
                </a:lnTo>
                <a:close/>
              </a:path>
              <a:path w="483234" h="780414">
                <a:moveTo>
                  <a:pt x="416992" y="100806"/>
                </a:moveTo>
                <a:lnTo>
                  <a:pt x="333543" y="100806"/>
                </a:lnTo>
                <a:lnTo>
                  <a:pt x="341432" y="103422"/>
                </a:lnTo>
                <a:lnTo>
                  <a:pt x="347258" y="119614"/>
                </a:lnTo>
                <a:lnTo>
                  <a:pt x="406154" y="317380"/>
                </a:lnTo>
                <a:lnTo>
                  <a:pt x="446034" y="343094"/>
                </a:lnTo>
                <a:lnTo>
                  <a:pt x="465159" y="339409"/>
                </a:lnTo>
                <a:lnTo>
                  <a:pt x="475602" y="334745"/>
                </a:lnTo>
                <a:lnTo>
                  <a:pt x="481232" y="328800"/>
                </a:lnTo>
                <a:lnTo>
                  <a:pt x="482768" y="319750"/>
                </a:lnTo>
                <a:lnTo>
                  <a:pt x="480929" y="305771"/>
                </a:lnTo>
                <a:lnTo>
                  <a:pt x="476432" y="285039"/>
                </a:lnTo>
                <a:lnTo>
                  <a:pt x="416992" y="100806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95" name="object 83"/>
          <p:cNvSpPr>
            <a:spLocks/>
          </p:cNvSpPr>
          <p:nvPr/>
        </p:nvSpPr>
        <p:spPr bwMode="auto">
          <a:xfrm>
            <a:off x="7329488" y="4152900"/>
            <a:ext cx="152400" cy="152400"/>
          </a:xfrm>
          <a:custGeom>
            <a:avLst/>
            <a:gdLst>
              <a:gd name="T0" fmla="*/ 70382 w 152400"/>
              <a:gd name="T1" fmla="*/ 0 h 153035"/>
              <a:gd name="T2" fmla="*/ 34176 w 152400"/>
              <a:gd name="T3" fmla="*/ 12560 h 153035"/>
              <a:gd name="T4" fmla="*/ 8881 w 152400"/>
              <a:gd name="T5" fmla="*/ 43290 h 153035"/>
              <a:gd name="T6" fmla="*/ 0 w 152400"/>
              <a:gd name="T7" fmla="*/ 89559 h 153035"/>
              <a:gd name="T8" fmla="*/ 3614 w 152400"/>
              <a:gd name="T9" fmla="*/ 102481 h 153035"/>
              <a:gd name="T10" fmla="*/ 27312 w 152400"/>
              <a:gd name="T11" fmla="*/ 134255 h 153035"/>
              <a:gd name="T12" fmla="*/ 66959 w 152400"/>
              <a:gd name="T13" fmla="*/ 150860 h 153035"/>
              <a:gd name="T14" fmla="*/ 82980 w 152400"/>
              <a:gd name="T15" fmla="*/ 151986 h 153035"/>
              <a:gd name="T16" fmla="*/ 96984 w 152400"/>
              <a:gd name="T17" fmla="*/ 149237 h 153035"/>
              <a:gd name="T18" fmla="*/ 131831 w 152400"/>
              <a:gd name="T19" fmla="*/ 127386 h 153035"/>
              <a:gd name="T20" fmla="*/ 150450 w 152400"/>
              <a:gd name="T21" fmla="*/ 90524 h 153035"/>
              <a:gd name="T22" fmla="*/ 151830 w 152400"/>
              <a:gd name="T23" fmla="*/ 76101 h 153035"/>
              <a:gd name="T24" fmla="*/ 150970 w 152400"/>
              <a:gd name="T25" fmla="*/ 64736 h 153035"/>
              <a:gd name="T26" fmla="*/ 134257 w 152400"/>
              <a:gd name="T27" fmla="*/ 28143 h 153035"/>
              <a:gd name="T28" fmla="*/ 100179 w 152400"/>
              <a:gd name="T29" fmla="*/ 4910 h 153035"/>
              <a:gd name="T30" fmla="*/ 70382 w 152400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2400" h="153035">
                <a:moveTo>
                  <a:pt x="70382" y="0"/>
                </a:moveTo>
                <a:lnTo>
                  <a:pt x="34176" y="12612"/>
                </a:lnTo>
                <a:lnTo>
                  <a:pt x="8881" y="43470"/>
                </a:lnTo>
                <a:lnTo>
                  <a:pt x="0" y="89932"/>
                </a:lnTo>
                <a:lnTo>
                  <a:pt x="3614" y="102908"/>
                </a:lnTo>
                <a:lnTo>
                  <a:pt x="27312" y="134814"/>
                </a:lnTo>
                <a:lnTo>
                  <a:pt x="66959" y="151489"/>
                </a:lnTo>
                <a:lnTo>
                  <a:pt x="82980" y="152619"/>
                </a:lnTo>
                <a:lnTo>
                  <a:pt x="96984" y="149859"/>
                </a:lnTo>
                <a:lnTo>
                  <a:pt x="131831" y="127917"/>
                </a:lnTo>
                <a:lnTo>
                  <a:pt x="150450" y="90901"/>
                </a:lnTo>
                <a:lnTo>
                  <a:pt x="151830" y="76418"/>
                </a:lnTo>
                <a:lnTo>
                  <a:pt x="150970" y="65006"/>
                </a:lnTo>
                <a:lnTo>
                  <a:pt x="134257" y="28260"/>
                </a:lnTo>
                <a:lnTo>
                  <a:pt x="100179" y="4930"/>
                </a:lnTo>
                <a:lnTo>
                  <a:pt x="70382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96" name="object 84"/>
          <p:cNvSpPr>
            <a:spLocks/>
          </p:cNvSpPr>
          <p:nvPr/>
        </p:nvSpPr>
        <p:spPr bwMode="auto">
          <a:xfrm>
            <a:off x="7219950" y="4316413"/>
            <a:ext cx="382588" cy="779462"/>
          </a:xfrm>
          <a:custGeom>
            <a:avLst/>
            <a:gdLst>
              <a:gd name="T0" fmla="*/ 299828 w 381634"/>
              <a:gd name="T1" fmla="*/ 135092 h 780414"/>
              <a:gd name="T2" fmla="*/ 81993 w 381634"/>
              <a:gd name="T3" fmla="*/ 135092 h 780414"/>
              <a:gd name="T4" fmla="*/ 81993 w 381634"/>
              <a:gd name="T5" fmla="*/ 731010 h 780414"/>
              <a:gd name="T6" fmla="*/ 81851 w 381634"/>
              <a:gd name="T7" fmla="*/ 734597 h 780414"/>
              <a:gd name="T8" fmla="*/ 108328 w 381634"/>
              <a:gd name="T9" fmla="*/ 775585 h 780414"/>
              <a:gd name="T10" fmla="*/ 130652 w 381634"/>
              <a:gd name="T11" fmla="*/ 779146 h 780414"/>
              <a:gd name="T12" fmla="*/ 153122 w 381634"/>
              <a:gd name="T13" fmla="*/ 778903 h 780414"/>
              <a:gd name="T14" fmla="*/ 168093 w 381634"/>
              <a:gd name="T15" fmla="*/ 777230 h 780414"/>
              <a:gd name="T16" fmla="*/ 176965 w 381634"/>
              <a:gd name="T17" fmla="*/ 772712 h 780414"/>
              <a:gd name="T18" fmla="*/ 181136 w 381634"/>
              <a:gd name="T19" fmla="*/ 763937 h 780414"/>
              <a:gd name="T20" fmla="*/ 182003 w 381634"/>
              <a:gd name="T21" fmla="*/ 749489 h 780414"/>
              <a:gd name="T22" fmla="*/ 180983 w 381634"/>
              <a:gd name="T23" fmla="*/ 728333 h 780414"/>
              <a:gd name="T24" fmla="*/ 180964 w 381634"/>
              <a:gd name="T25" fmla="*/ 357632 h 780414"/>
              <a:gd name="T26" fmla="*/ 299828 w 381634"/>
              <a:gd name="T27" fmla="*/ 357632 h 780414"/>
              <a:gd name="T28" fmla="*/ 299828 w 381634"/>
              <a:gd name="T29" fmla="*/ 135092 h 780414"/>
              <a:gd name="T30" fmla="*/ 299828 w 381634"/>
              <a:gd name="T31" fmla="*/ 357632 h 780414"/>
              <a:gd name="T32" fmla="*/ 200184 w 381634"/>
              <a:gd name="T33" fmla="*/ 357632 h 780414"/>
              <a:gd name="T34" fmla="*/ 200171 w 381634"/>
              <a:gd name="T35" fmla="*/ 728333 h 780414"/>
              <a:gd name="T36" fmla="*/ 226819 w 381634"/>
              <a:gd name="T37" fmla="*/ 769816 h 780414"/>
              <a:gd name="T38" fmla="*/ 272449 w 381634"/>
              <a:gd name="T39" fmla="*/ 778954 h 780414"/>
              <a:gd name="T40" fmla="*/ 287896 w 381634"/>
              <a:gd name="T41" fmla="*/ 777463 h 780414"/>
              <a:gd name="T42" fmla="*/ 296954 w 381634"/>
              <a:gd name="T43" fmla="*/ 773299 h 780414"/>
              <a:gd name="T44" fmla="*/ 301029 w 381634"/>
              <a:gd name="T45" fmla="*/ 765086 h 780414"/>
              <a:gd name="T46" fmla="*/ 301519 w 381634"/>
              <a:gd name="T47" fmla="*/ 751448 h 780414"/>
              <a:gd name="T48" fmla="*/ 299828 w 381634"/>
              <a:gd name="T49" fmla="*/ 731010 h 780414"/>
              <a:gd name="T50" fmla="*/ 299828 w 381634"/>
              <a:gd name="T51" fmla="*/ 357632 h 780414"/>
              <a:gd name="T52" fmla="*/ 380996 w 381634"/>
              <a:gd name="T53" fmla="*/ 135092 h 780414"/>
              <a:gd name="T54" fmla="*/ 320484 w 381634"/>
              <a:gd name="T55" fmla="*/ 135092 h 780414"/>
              <a:gd name="T56" fmla="*/ 320966 w 381634"/>
              <a:gd name="T57" fmla="*/ 327624 h 780414"/>
              <a:gd name="T58" fmla="*/ 324187 w 381634"/>
              <a:gd name="T59" fmla="*/ 335833 h 780414"/>
              <a:gd name="T60" fmla="*/ 332068 w 381634"/>
              <a:gd name="T61" fmla="*/ 346561 h 780414"/>
              <a:gd name="T62" fmla="*/ 346478 w 381634"/>
              <a:gd name="T63" fmla="*/ 355836 h 780414"/>
              <a:gd name="T64" fmla="*/ 369284 w 381634"/>
              <a:gd name="T65" fmla="*/ 359689 h 780414"/>
              <a:gd name="T66" fmla="*/ 379446 w 381634"/>
              <a:gd name="T67" fmla="*/ 356381 h 780414"/>
              <a:gd name="T68" fmla="*/ 382394 w 381634"/>
              <a:gd name="T69" fmla="*/ 346074 h 780414"/>
              <a:gd name="T70" fmla="*/ 381077 w 381634"/>
              <a:gd name="T71" fmla="*/ 324787 h 780414"/>
              <a:gd name="T72" fmla="*/ 380996 w 381634"/>
              <a:gd name="T73" fmla="*/ 135092 h 780414"/>
              <a:gd name="T74" fmla="*/ 69848 w 381634"/>
              <a:gd name="T75" fmla="*/ 1136 h 780414"/>
              <a:gd name="T76" fmla="*/ 18093 w 381634"/>
              <a:gd name="T77" fmla="*/ 16067 h 780414"/>
              <a:gd name="T78" fmla="*/ 41 w 381634"/>
              <a:gd name="T79" fmla="*/ 64620 h 780414"/>
              <a:gd name="T80" fmla="*/ 0 w 381634"/>
              <a:gd name="T81" fmla="*/ 326721 h 780414"/>
              <a:gd name="T82" fmla="*/ 1158 w 381634"/>
              <a:gd name="T83" fmla="*/ 335011 h 780414"/>
              <a:gd name="T84" fmla="*/ 6440 w 381634"/>
              <a:gd name="T85" fmla="*/ 346046 h 780414"/>
              <a:gd name="T86" fmla="*/ 18835 w 381634"/>
              <a:gd name="T87" fmla="*/ 355644 h 780414"/>
              <a:gd name="T88" fmla="*/ 41333 w 381634"/>
              <a:gd name="T89" fmla="*/ 359621 h 780414"/>
              <a:gd name="T90" fmla="*/ 51676 w 381634"/>
              <a:gd name="T91" fmla="*/ 356202 h 780414"/>
              <a:gd name="T92" fmla="*/ 56858 w 381634"/>
              <a:gd name="T93" fmla="*/ 346046 h 780414"/>
              <a:gd name="T94" fmla="*/ 60543 w 381634"/>
              <a:gd name="T95" fmla="*/ 325502 h 780414"/>
              <a:gd name="T96" fmla="*/ 60543 w 381634"/>
              <a:gd name="T97" fmla="*/ 135092 h 780414"/>
              <a:gd name="T98" fmla="*/ 380996 w 381634"/>
              <a:gd name="T99" fmla="*/ 135092 h 780414"/>
              <a:gd name="T100" fmla="*/ 380963 w 381634"/>
              <a:gd name="T101" fmla="*/ 58390 h 780414"/>
              <a:gd name="T102" fmla="*/ 360700 w 381634"/>
              <a:gd name="T103" fmla="*/ 14371 h 780414"/>
              <a:gd name="T104" fmla="*/ 340887 w 381634"/>
              <a:gd name="T105" fmla="*/ 1177 h 780414"/>
              <a:gd name="T106" fmla="*/ 310553 w 381634"/>
              <a:gd name="T107" fmla="*/ 1177 h 780414"/>
              <a:gd name="T108" fmla="*/ 69848 w 381634"/>
              <a:gd name="T109" fmla="*/ 1136 h 780414"/>
              <a:gd name="T110" fmla="*/ 329086 w 381634"/>
              <a:gd name="T111" fmla="*/ 0 h 780414"/>
              <a:gd name="T112" fmla="*/ 310553 w 381634"/>
              <a:gd name="T113" fmla="*/ 1177 h 780414"/>
              <a:gd name="T114" fmla="*/ 340887 w 381634"/>
              <a:gd name="T115" fmla="*/ 1177 h 780414"/>
              <a:gd name="T116" fmla="*/ 340098 w 381634"/>
              <a:gd name="T117" fmla="*/ 816 h 780414"/>
              <a:gd name="T118" fmla="*/ 329086 w 381634"/>
              <a:gd name="T119" fmla="*/ 0 h 780414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381634" h="780414">
                <a:moveTo>
                  <a:pt x="299080" y="135257"/>
                </a:moveTo>
                <a:lnTo>
                  <a:pt x="81789" y="135257"/>
                </a:lnTo>
                <a:lnTo>
                  <a:pt x="81789" y="731903"/>
                </a:lnTo>
                <a:lnTo>
                  <a:pt x="81647" y="735494"/>
                </a:lnTo>
                <a:lnTo>
                  <a:pt x="108058" y="776532"/>
                </a:lnTo>
                <a:lnTo>
                  <a:pt x="130326" y="780098"/>
                </a:lnTo>
                <a:lnTo>
                  <a:pt x="152740" y="779854"/>
                </a:lnTo>
                <a:lnTo>
                  <a:pt x="167674" y="778179"/>
                </a:lnTo>
                <a:lnTo>
                  <a:pt x="176524" y="773656"/>
                </a:lnTo>
                <a:lnTo>
                  <a:pt x="180684" y="764870"/>
                </a:lnTo>
                <a:lnTo>
                  <a:pt x="181549" y="750404"/>
                </a:lnTo>
                <a:lnTo>
                  <a:pt x="180532" y="729223"/>
                </a:lnTo>
                <a:lnTo>
                  <a:pt x="180513" y="358069"/>
                </a:lnTo>
                <a:lnTo>
                  <a:pt x="299080" y="358069"/>
                </a:lnTo>
                <a:lnTo>
                  <a:pt x="299080" y="135257"/>
                </a:lnTo>
                <a:close/>
              </a:path>
              <a:path w="381634" h="780414">
                <a:moveTo>
                  <a:pt x="299080" y="358069"/>
                </a:moveTo>
                <a:lnTo>
                  <a:pt x="199685" y="358069"/>
                </a:lnTo>
                <a:lnTo>
                  <a:pt x="199672" y="729223"/>
                </a:lnTo>
                <a:lnTo>
                  <a:pt x="226253" y="770756"/>
                </a:lnTo>
                <a:lnTo>
                  <a:pt x="271770" y="779905"/>
                </a:lnTo>
                <a:lnTo>
                  <a:pt x="287178" y="778413"/>
                </a:lnTo>
                <a:lnTo>
                  <a:pt x="296214" y="774243"/>
                </a:lnTo>
                <a:lnTo>
                  <a:pt x="300278" y="766020"/>
                </a:lnTo>
                <a:lnTo>
                  <a:pt x="300767" y="752366"/>
                </a:lnTo>
                <a:lnTo>
                  <a:pt x="299080" y="731903"/>
                </a:lnTo>
                <a:lnTo>
                  <a:pt x="299080" y="358069"/>
                </a:lnTo>
                <a:close/>
              </a:path>
              <a:path w="381634" h="780414">
                <a:moveTo>
                  <a:pt x="380046" y="135257"/>
                </a:moveTo>
                <a:lnTo>
                  <a:pt x="319685" y="135257"/>
                </a:lnTo>
                <a:lnTo>
                  <a:pt x="320166" y="328024"/>
                </a:lnTo>
                <a:lnTo>
                  <a:pt x="323379" y="336243"/>
                </a:lnTo>
                <a:lnTo>
                  <a:pt x="331240" y="346984"/>
                </a:lnTo>
                <a:lnTo>
                  <a:pt x="345614" y="356271"/>
                </a:lnTo>
                <a:lnTo>
                  <a:pt x="368363" y="360128"/>
                </a:lnTo>
                <a:lnTo>
                  <a:pt x="378500" y="356816"/>
                </a:lnTo>
                <a:lnTo>
                  <a:pt x="381440" y="346497"/>
                </a:lnTo>
                <a:lnTo>
                  <a:pt x="380127" y="325184"/>
                </a:lnTo>
                <a:lnTo>
                  <a:pt x="380046" y="135257"/>
                </a:lnTo>
                <a:close/>
              </a:path>
              <a:path w="381634" h="780414">
                <a:moveTo>
                  <a:pt x="69674" y="1137"/>
                </a:moveTo>
                <a:lnTo>
                  <a:pt x="18048" y="16087"/>
                </a:lnTo>
                <a:lnTo>
                  <a:pt x="41" y="64699"/>
                </a:lnTo>
                <a:lnTo>
                  <a:pt x="0" y="327120"/>
                </a:lnTo>
                <a:lnTo>
                  <a:pt x="1155" y="335420"/>
                </a:lnTo>
                <a:lnTo>
                  <a:pt x="6424" y="346469"/>
                </a:lnTo>
                <a:lnTo>
                  <a:pt x="18788" y="356078"/>
                </a:lnTo>
                <a:lnTo>
                  <a:pt x="41230" y="360060"/>
                </a:lnTo>
                <a:lnTo>
                  <a:pt x="51547" y="356637"/>
                </a:lnTo>
                <a:lnTo>
                  <a:pt x="56716" y="346469"/>
                </a:lnTo>
                <a:lnTo>
                  <a:pt x="60392" y="325900"/>
                </a:lnTo>
                <a:lnTo>
                  <a:pt x="60392" y="135257"/>
                </a:lnTo>
                <a:lnTo>
                  <a:pt x="380046" y="135257"/>
                </a:lnTo>
                <a:lnTo>
                  <a:pt x="380013" y="58461"/>
                </a:lnTo>
                <a:lnTo>
                  <a:pt x="359801" y="14389"/>
                </a:lnTo>
                <a:lnTo>
                  <a:pt x="340037" y="1178"/>
                </a:lnTo>
                <a:lnTo>
                  <a:pt x="309779" y="1178"/>
                </a:lnTo>
                <a:lnTo>
                  <a:pt x="69674" y="1137"/>
                </a:lnTo>
                <a:close/>
              </a:path>
              <a:path w="381634" h="780414">
                <a:moveTo>
                  <a:pt x="328265" y="0"/>
                </a:moveTo>
                <a:lnTo>
                  <a:pt x="309779" y="1178"/>
                </a:lnTo>
                <a:lnTo>
                  <a:pt x="340037" y="1178"/>
                </a:lnTo>
                <a:lnTo>
                  <a:pt x="339250" y="817"/>
                </a:lnTo>
                <a:lnTo>
                  <a:pt x="328265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97" name="object 85"/>
          <p:cNvSpPr>
            <a:spLocks/>
          </p:cNvSpPr>
          <p:nvPr/>
        </p:nvSpPr>
        <p:spPr bwMode="auto">
          <a:xfrm>
            <a:off x="7851775" y="4152900"/>
            <a:ext cx="150813" cy="152400"/>
          </a:xfrm>
          <a:custGeom>
            <a:avLst/>
            <a:gdLst>
              <a:gd name="T0" fmla="*/ 69943 w 151765"/>
              <a:gd name="T1" fmla="*/ 0 h 153035"/>
              <a:gd name="T2" fmla="*/ 33694 w 151765"/>
              <a:gd name="T3" fmla="*/ 12516 h 153035"/>
              <a:gd name="T4" fmla="*/ 8702 w 151765"/>
              <a:gd name="T5" fmla="*/ 43235 h 153035"/>
              <a:gd name="T6" fmla="*/ 0 w 151765"/>
              <a:gd name="T7" fmla="*/ 89504 h 153035"/>
              <a:gd name="T8" fmla="*/ 3519 w 151765"/>
              <a:gd name="T9" fmla="*/ 102437 h 153035"/>
              <a:gd name="T10" fmla="*/ 26813 w 151765"/>
              <a:gd name="T11" fmla="*/ 134244 h 153035"/>
              <a:gd name="T12" fmla="*/ 66296 w 151765"/>
              <a:gd name="T13" fmla="*/ 150868 h 153035"/>
              <a:gd name="T14" fmla="*/ 82405 w 151765"/>
              <a:gd name="T15" fmla="*/ 151994 h 153035"/>
              <a:gd name="T16" fmla="*/ 96321 w 151765"/>
              <a:gd name="T17" fmla="*/ 149246 h 153035"/>
              <a:gd name="T18" fmla="*/ 130950 w 151765"/>
              <a:gd name="T19" fmla="*/ 127394 h 153035"/>
              <a:gd name="T20" fmla="*/ 149452 w 151765"/>
              <a:gd name="T21" fmla="*/ 90533 h 153035"/>
              <a:gd name="T22" fmla="*/ 150824 w 151765"/>
              <a:gd name="T23" fmla="*/ 76110 h 153035"/>
              <a:gd name="T24" fmla="*/ 149976 w 151765"/>
              <a:gd name="T25" fmla="*/ 64792 h 153035"/>
              <a:gd name="T26" fmla="*/ 133384 w 151765"/>
              <a:gd name="T27" fmla="*/ 28173 h 153035"/>
              <a:gd name="T28" fmla="*/ 99535 w 151765"/>
              <a:gd name="T29" fmla="*/ 4919 h 153035"/>
              <a:gd name="T30" fmla="*/ 69943 w 151765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1765" h="153035">
                <a:moveTo>
                  <a:pt x="70385" y="0"/>
                </a:moveTo>
                <a:lnTo>
                  <a:pt x="33907" y="12568"/>
                </a:lnTo>
                <a:lnTo>
                  <a:pt x="8757" y="43415"/>
                </a:lnTo>
                <a:lnTo>
                  <a:pt x="0" y="89877"/>
                </a:lnTo>
                <a:lnTo>
                  <a:pt x="3541" y="102864"/>
                </a:lnTo>
                <a:lnTo>
                  <a:pt x="26982" y="134803"/>
                </a:lnTo>
                <a:lnTo>
                  <a:pt x="66714" y="151497"/>
                </a:lnTo>
                <a:lnTo>
                  <a:pt x="82925" y="152627"/>
                </a:lnTo>
                <a:lnTo>
                  <a:pt x="96929" y="149868"/>
                </a:lnTo>
                <a:lnTo>
                  <a:pt x="131777" y="127925"/>
                </a:lnTo>
                <a:lnTo>
                  <a:pt x="150395" y="90910"/>
                </a:lnTo>
                <a:lnTo>
                  <a:pt x="151776" y="76427"/>
                </a:lnTo>
                <a:lnTo>
                  <a:pt x="150923" y="65062"/>
                </a:lnTo>
                <a:lnTo>
                  <a:pt x="134226" y="28290"/>
                </a:lnTo>
                <a:lnTo>
                  <a:pt x="100163" y="4939"/>
                </a:lnTo>
                <a:lnTo>
                  <a:pt x="70385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98" name="object 86"/>
          <p:cNvSpPr>
            <a:spLocks/>
          </p:cNvSpPr>
          <p:nvPr/>
        </p:nvSpPr>
        <p:spPr bwMode="auto">
          <a:xfrm>
            <a:off x="7686675" y="4314825"/>
            <a:ext cx="484188" cy="781050"/>
          </a:xfrm>
          <a:custGeom>
            <a:avLst/>
            <a:gdLst>
              <a:gd name="T0" fmla="*/ 249520 w 483870"/>
              <a:gd name="T1" fmla="*/ 466979 h 780414"/>
              <a:gd name="T2" fmla="*/ 276057 w 483870"/>
              <a:gd name="T3" fmla="*/ 771667 h 780414"/>
              <a:gd name="T4" fmla="*/ 337120 w 483870"/>
              <a:gd name="T5" fmla="*/ 779532 h 780414"/>
              <a:gd name="T6" fmla="*/ 350201 w 483870"/>
              <a:gd name="T7" fmla="*/ 767123 h 780414"/>
              <a:gd name="T8" fmla="*/ 348980 w 483870"/>
              <a:gd name="T9" fmla="*/ 732991 h 780414"/>
              <a:gd name="T10" fmla="*/ 230335 w 483870"/>
              <a:gd name="T11" fmla="*/ 466979 h 780414"/>
              <a:gd name="T12" fmla="*/ 130815 w 483870"/>
              <a:gd name="T13" fmla="*/ 734137 h 780414"/>
              <a:gd name="T14" fmla="*/ 201220 w 483870"/>
              <a:gd name="T15" fmla="*/ 781004 h 780414"/>
              <a:gd name="T16" fmla="*/ 225600 w 483870"/>
              <a:gd name="T17" fmla="*/ 774903 h 780414"/>
              <a:gd name="T18" fmla="*/ 231077 w 483870"/>
              <a:gd name="T19" fmla="*/ 751623 h 780414"/>
              <a:gd name="T20" fmla="*/ 230335 w 483870"/>
              <a:gd name="T21" fmla="*/ 466979 h 780414"/>
              <a:gd name="T22" fmla="*/ 158647 w 483870"/>
              <a:gd name="T23" fmla="*/ 104730 h 780414"/>
              <a:gd name="T24" fmla="*/ 156861 w 483870"/>
              <a:gd name="T25" fmla="*/ 131258 h 780414"/>
              <a:gd name="T26" fmla="*/ 423248 w 483870"/>
              <a:gd name="T27" fmla="*/ 466979 h 780414"/>
              <a:gd name="T28" fmla="*/ 320982 w 483870"/>
              <a:gd name="T29" fmla="*/ 123539 h 780414"/>
              <a:gd name="T30" fmla="*/ 329510 w 483870"/>
              <a:gd name="T31" fmla="*/ 104730 h 780414"/>
              <a:gd name="T32" fmla="*/ 138574 w 483870"/>
              <a:gd name="T33" fmla="*/ 198 h 780414"/>
              <a:gd name="T34" fmla="*/ 75648 w 483870"/>
              <a:gd name="T35" fmla="*/ 55668 h 780414"/>
              <a:gd name="T36" fmla="*/ 50515 w 483870"/>
              <a:gd name="T37" fmla="*/ 132099 h 780414"/>
              <a:gd name="T38" fmla="*/ 0 w 483870"/>
              <a:gd name="T39" fmla="*/ 300296 h 780414"/>
              <a:gd name="T40" fmla="*/ 30899 w 483870"/>
              <a:gd name="T41" fmla="*/ 345960 h 780414"/>
              <a:gd name="T42" fmla="*/ 59338 w 483870"/>
              <a:gd name="T43" fmla="*/ 345060 h 780414"/>
              <a:gd name="T44" fmla="*/ 71887 w 483870"/>
              <a:gd name="T45" fmla="*/ 317469 h 780414"/>
              <a:gd name="T46" fmla="*/ 133275 w 483870"/>
              <a:gd name="T47" fmla="*/ 114507 h 780414"/>
              <a:gd name="T48" fmla="*/ 158647 w 483870"/>
              <a:gd name="T49" fmla="*/ 104730 h 780414"/>
              <a:gd name="T50" fmla="*/ 334096 w 483870"/>
              <a:gd name="T51" fmla="*/ 100941 h 780414"/>
              <a:gd name="T52" fmla="*/ 403362 w 483870"/>
              <a:gd name="T53" fmla="*/ 55328 h 780414"/>
              <a:gd name="T54" fmla="*/ 365587 w 483870"/>
              <a:gd name="T55" fmla="*/ 849 h 780414"/>
              <a:gd name="T56" fmla="*/ 417930 w 483870"/>
              <a:gd name="T57" fmla="*/ 100941 h 780414"/>
              <a:gd name="T58" fmla="*/ 342130 w 483870"/>
              <a:gd name="T59" fmla="*/ 103388 h 780414"/>
              <a:gd name="T60" fmla="*/ 407194 w 483870"/>
              <a:gd name="T61" fmla="*/ 317679 h 780414"/>
              <a:gd name="T62" fmla="*/ 466602 w 483870"/>
              <a:gd name="T63" fmla="*/ 339551 h 780414"/>
              <a:gd name="T64" fmla="*/ 482291 w 483870"/>
              <a:gd name="T65" fmla="*/ 328942 h 780414"/>
              <a:gd name="T66" fmla="*/ 481590 w 483870"/>
              <a:gd name="T67" fmla="*/ 305921 h 780414"/>
              <a:gd name="T68" fmla="*/ 417930 w 483870"/>
              <a:gd name="T69" fmla="*/ 100941 h 78041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483870" h="780414">
                <a:moveTo>
                  <a:pt x="348751" y="466599"/>
                </a:moveTo>
                <a:lnTo>
                  <a:pt x="249356" y="466599"/>
                </a:lnTo>
                <a:lnTo>
                  <a:pt x="249350" y="729558"/>
                </a:lnTo>
                <a:lnTo>
                  <a:pt x="275876" y="771039"/>
                </a:lnTo>
                <a:lnTo>
                  <a:pt x="321512" y="780394"/>
                </a:lnTo>
                <a:lnTo>
                  <a:pt x="336899" y="778897"/>
                </a:lnTo>
                <a:lnTo>
                  <a:pt x="345920" y="774723"/>
                </a:lnTo>
                <a:lnTo>
                  <a:pt x="349971" y="766498"/>
                </a:lnTo>
                <a:lnTo>
                  <a:pt x="350450" y="752846"/>
                </a:lnTo>
                <a:lnTo>
                  <a:pt x="348751" y="732394"/>
                </a:lnTo>
                <a:lnTo>
                  <a:pt x="348751" y="466599"/>
                </a:lnTo>
                <a:close/>
              </a:path>
              <a:path w="483870" h="780414">
                <a:moveTo>
                  <a:pt x="230184" y="466599"/>
                </a:moveTo>
                <a:lnTo>
                  <a:pt x="130758" y="466599"/>
                </a:lnTo>
                <a:lnTo>
                  <a:pt x="130729" y="733539"/>
                </a:lnTo>
                <a:lnTo>
                  <a:pt x="155919" y="771924"/>
                </a:lnTo>
                <a:lnTo>
                  <a:pt x="201088" y="780368"/>
                </a:lnTo>
                <a:lnTo>
                  <a:pt x="216353" y="778744"/>
                </a:lnTo>
                <a:lnTo>
                  <a:pt x="225452" y="774272"/>
                </a:lnTo>
                <a:lnTo>
                  <a:pt x="229829" y="765509"/>
                </a:lnTo>
                <a:lnTo>
                  <a:pt x="230925" y="751011"/>
                </a:lnTo>
                <a:lnTo>
                  <a:pt x="230192" y="729558"/>
                </a:lnTo>
                <a:lnTo>
                  <a:pt x="230184" y="466599"/>
                </a:lnTo>
                <a:close/>
              </a:path>
              <a:path w="483870" h="780414">
                <a:moveTo>
                  <a:pt x="329294" y="104645"/>
                </a:moveTo>
                <a:lnTo>
                  <a:pt x="158543" y="104645"/>
                </a:lnTo>
                <a:lnTo>
                  <a:pt x="161202" y="111952"/>
                </a:lnTo>
                <a:lnTo>
                  <a:pt x="156758" y="131151"/>
                </a:lnTo>
                <a:lnTo>
                  <a:pt x="55808" y="466599"/>
                </a:lnTo>
                <a:lnTo>
                  <a:pt x="422970" y="466599"/>
                </a:lnTo>
                <a:lnTo>
                  <a:pt x="321877" y="131651"/>
                </a:lnTo>
                <a:lnTo>
                  <a:pt x="320771" y="123438"/>
                </a:lnTo>
                <a:lnTo>
                  <a:pt x="322727" y="110071"/>
                </a:lnTo>
                <a:lnTo>
                  <a:pt x="329294" y="104645"/>
                </a:lnTo>
                <a:close/>
              </a:path>
              <a:path w="483870" h="780414">
                <a:moveTo>
                  <a:pt x="351141" y="0"/>
                </a:moveTo>
                <a:lnTo>
                  <a:pt x="138483" y="198"/>
                </a:lnTo>
                <a:lnTo>
                  <a:pt x="96953" y="19312"/>
                </a:lnTo>
                <a:lnTo>
                  <a:pt x="75598" y="55623"/>
                </a:lnTo>
                <a:lnTo>
                  <a:pt x="63142" y="93105"/>
                </a:lnTo>
                <a:lnTo>
                  <a:pt x="50482" y="131991"/>
                </a:lnTo>
                <a:lnTo>
                  <a:pt x="1391" y="285355"/>
                </a:lnTo>
                <a:lnTo>
                  <a:pt x="0" y="300051"/>
                </a:lnTo>
                <a:lnTo>
                  <a:pt x="1223" y="312371"/>
                </a:lnTo>
                <a:lnTo>
                  <a:pt x="30879" y="345678"/>
                </a:lnTo>
                <a:lnTo>
                  <a:pt x="52925" y="349489"/>
                </a:lnTo>
                <a:lnTo>
                  <a:pt x="59299" y="344779"/>
                </a:lnTo>
                <a:lnTo>
                  <a:pt x="64998" y="334347"/>
                </a:lnTo>
                <a:lnTo>
                  <a:pt x="71840" y="317210"/>
                </a:lnTo>
                <a:lnTo>
                  <a:pt x="130758" y="119614"/>
                </a:lnTo>
                <a:lnTo>
                  <a:pt x="133187" y="114414"/>
                </a:lnTo>
                <a:lnTo>
                  <a:pt x="141760" y="105989"/>
                </a:lnTo>
                <a:lnTo>
                  <a:pt x="158543" y="104645"/>
                </a:lnTo>
                <a:lnTo>
                  <a:pt x="329294" y="104645"/>
                </a:lnTo>
                <a:lnTo>
                  <a:pt x="333877" y="100859"/>
                </a:lnTo>
                <a:lnTo>
                  <a:pt x="417656" y="100859"/>
                </a:lnTo>
                <a:lnTo>
                  <a:pt x="403097" y="55283"/>
                </a:lnTo>
                <a:lnTo>
                  <a:pt x="389511" y="18334"/>
                </a:lnTo>
                <a:lnTo>
                  <a:pt x="365347" y="848"/>
                </a:lnTo>
                <a:lnTo>
                  <a:pt x="351141" y="0"/>
                </a:lnTo>
                <a:close/>
              </a:path>
              <a:path w="483870" h="780414">
                <a:moveTo>
                  <a:pt x="417656" y="100859"/>
                </a:moveTo>
                <a:lnTo>
                  <a:pt x="333877" y="100859"/>
                </a:lnTo>
                <a:lnTo>
                  <a:pt x="341905" y="103304"/>
                </a:lnTo>
                <a:lnTo>
                  <a:pt x="347227" y="119614"/>
                </a:lnTo>
                <a:lnTo>
                  <a:pt x="406927" y="317420"/>
                </a:lnTo>
                <a:lnTo>
                  <a:pt x="446819" y="343013"/>
                </a:lnTo>
                <a:lnTo>
                  <a:pt x="466296" y="339275"/>
                </a:lnTo>
                <a:lnTo>
                  <a:pt x="476525" y="334628"/>
                </a:lnTo>
                <a:lnTo>
                  <a:pt x="481974" y="328674"/>
                </a:lnTo>
                <a:lnTo>
                  <a:pt x="483329" y="319620"/>
                </a:lnTo>
                <a:lnTo>
                  <a:pt x="481274" y="305672"/>
                </a:lnTo>
                <a:lnTo>
                  <a:pt x="476493" y="285039"/>
                </a:lnTo>
                <a:lnTo>
                  <a:pt x="417656" y="100859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99" name="object 87"/>
          <p:cNvSpPr>
            <a:spLocks/>
          </p:cNvSpPr>
          <p:nvPr/>
        </p:nvSpPr>
        <p:spPr bwMode="auto">
          <a:xfrm>
            <a:off x="1114425" y="5240338"/>
            <a:ext cx="150813" cy="152400"/>
          </a:xfrm>
          <a:custGeom>
            <a:avLst/>
            <a:gdLst>
              <a:gd name="T0" fmla="*/ 69963 w 151765"/>
              <a:gd name="T1" fmla="*/ 0 h 153035"/>
              <a:gd name="T2" fmla="*/ 33981 w 151765"/>
              <a:gd name="T3" fmla="*/ 12501 h 153035"/>
              <a:gd name="T4" fmla="*/ 8833 w 151765"/>
              <a:gd name="T5" fmla="*/ 43202 h 153035"/>
              <a:gd name="T6" fmla="*/ 0 w 151765"/>
              <a:gd name="T7" fmla="*/ 89510 h 153035"/>
              <a:gd name="T8" fmla="*/ 3587 w 151765"/>
              <a:gd name="T9" fmla="*/ 102431 h 153035"/>
              <a:gd name="T10" fmla="*/ 27118 w 151765"/>
              <a:gd name="T11" fmla="*/ 134224 h 153035"/>
              <a:gd name="T12" fmla="*/ 66503 w 151765"/>
              <a:gd name="T13" fmla="*/ 150850 h 153035"/>
              <a:gd name="T14" fmla="*/ 82421 w 151765"/>
              <a:gd name="T15" fmla="*/ 151976 h 153035"/>
              <a:gd name="T16" fmla="*/ 96347 w 151765"/>
              <a:gd name="T17" fmla="*/ 149219 h 153035"/>
              <a:gd name="T18" fmla="*/ 130968 w 151765"/>
              <a:gd name="T19" fmla="*/ 127340 h 153035"/>
              <a:gd name="T20" fmla="*/ 149446 w 151765"/>
              <a:gd name="T21" fmla="*/ 90481 h 153035"/>
              <a:gd name="T22" fmla="*/ 150814 w 151765"/>
              <a:gd name="T23" fmla="*/ 76072 h 153035"/>
              <a:gd name="T24" fmla="*/ 149974 w 151765"/>
              <a:gd name="T25" fmla="*/ 64786 h 153035"/>
              <a:gd name="T26" fmla="*/ 133412 w 151765"/>
              <a:gd name="T27" fmla="*/ 28145 h 153035"/>
              <a:gd name="T28" fmla="*/ 99570 w 151765"/>
              <a:gd name="T29" fmla="*/ 4910 h 153035"/>
              <a:gd name="T30" fmla="*/ 69963 w 151765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1765" h="153035">
                <a:moveTo>
                  <a:pt x="70405" y="0"/>
                </a:moveTo>
                <a:lnTo>
                  <a:pt x="34196" y="12553"/>
                </a:lnTo>
                <a:lnTo>
                  <a:pt x="8889" y="43382"/>
                </a:lnTo>
                <a:lnTo>
                  <a:pt x="0" y="89883"/>
                </a:lnTo>
                <a:lnTo>
                  <a:pt x="3610" y="102858"/>
                </a:lnTo>
                <a:lnTo>
                  <a:pt x="27289" y="134783"/>
                </a:lnTo>
                <a:lnTo>
                  <a:pt x="66923" y="151479"/>
                </a:lnTo>
                <a:lnTo>
                  <a:pt x="82941" y="152609"/>
                </a:lnTo>
                <a:lnTo>
                  <a:pt x="96955" y="149841"/>
                </a:lnTo>
                <a:lnTo>
                  <a:pt x="131795" y="127871"/>
                </a:lnTo>
                <a:lnTo>
                  <a:pt x="150389" y="90858"/>
                </a:lnTo>
                <a:lnTo>
                  <a:pt x="151766" y="76389"/>
                </a:lnTo>
                <a:lnTo>
                  <a:pt x="150921" y="65056"/>
                </a:lnTo>
                <a:lnTo>
                  <a:pt x="134254" y="28262"/>
                </a:lnTo>
                <a:lnTo>
                  <a:pt x="100199" y="4930"/>
                </a:lnTo>
                <a:lnTo>
                  <a:pt x="70405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400" name="object 88"/>
          <p:cNvSpPr>
            <a:spLocks/>
          </p:cNvSpPr>
          <p:nvPr/>
        </p:nvSpPr>
        <p:spPr bwMode="auto">
          <a:xfrm>
            <a:off x="1004888" y="5403850"/>
            <a:ext cx="381000" cy="779463"/>
          </a:xfrm>
          <a:custGeom>
            <a:avLst/>
            <a:gdLst>
              <a:gd name="T0" fmla="*/ 297855 w 381634"/>
              <a:gd name="T1" fmla="*/ 135037 h 780414"/>
              <a:gd name="T2" fmla="*/ 80988 w 381634"/>
              <a:gd name="T3" fmla="*/ 135037 h 780414"/>
              <a:gd name="T4" fmla="*/ 80896 w 381634"/>
              <a:gd name="T5" fmla="*/ 734414 h 780414"/>
              <a:gd name="T6" fmla="*/ 107858 w 381634"/>
              <a:gd name="T7" fmla="*/ 775592 h 780414"/>
              <a:gd name="T8" fmla="*/ 130293 w 381634"/>
              <a:gd name="T9" fmla="*/ 779190 h 780414"/>
              <a:gd name="T10" fmla="*/ 152613 w 381634"/>
              <a:gd name="T11" fmla="*/ 778943 h 780414"/>
              <a:gd name="T12" fmla="*/ 181290 w 381634"/>
              <a:gd name="T13" fmla="*/ 749474 h 780414"/>
              <a:gd name="T14" fmla="*/ 180276 w 381634"/>
              <a:gd name="T15" fmla="*/ 728422 h 780414"/>
              <a:gd name="T16" fmla="*/ 180252 w 381634"/>
              <a:gd name="T17" fmla="*/ 357651 h 780414"/>
              <a:gd name="T18" fmla="*/ 297855 w 381634"/>
              <a:gd name="T19" fmla="*/ 357651 h 780414"/>
              <a:gd name="T20" fmla="*/ 297855 w 381634"/>
              <a:gd name="T21" fmla="*/ 135037 h 780414"/>
              <a:gd name="T22" fmla="*/ 297855 w 381634"/>
              <a:gd name="T23" fmla="*/ 357651 h 780414"/>
              <a:gd name="T24" fmla="*/ 199352 w 381634"/>
              <a:gd name="T25" fmla="*/ 357651 h 780414"/>
              <a:gd name="T26" fmla="*/ 199337 w 381634"/>
              <a:gd name="T27" fmla="*/ 728422 h 780414"/>
              <a:gd name="T28" fmla="*/ 226460 w 381634"/>
              <a:gd name="T29" fmla="*/ 769963 h 780414"/>
              <a:gd name="T30" fmla="*/ 272164 w 381634"/>
              <a:gd name="T31" fmla="*/ 778970 h 780414"/>
              <a:gd name="T32" fmla="*/ 287122 w 381634"/>
              <a:gd name="T33" fmla="*/ 777413 h 780414"/>
              <a:gd name="T34" fmla="*/ 295830 w 381634"/>
              <a:gd name="T35" fmla="*/ 773178 h 780414"/>
              <a:gd name="T36" fmla="*/ 299628 w 381634"/>
              <a:gd name="T37" fmla="*/ 764923 h 780414"/>
              <a:gd name="T38" fmla="*/ 299857 w 381634"/>
              <a:gd name="T39" fmla="*/ 751304 h 780414"/>
              <a:gd name="T40" fmla="*/ 297855 w 381634"/>
              <a:gd name="T41" fmla="*/ 730981 h 780414"/>
              <a:gd name="T42" fmla="*/ 297855 w 381634"/>
              <a:gd name="T43" fmla="*/ 357651 h 780414"/>
              <a:gd name="T44" fmla="*/ 379485 w 381634"/>
              <a:gd name="T45" fmla="*/ 135037 h 780414"/>
              <a:gd name="T46" fmla="*/ 319229 w 381634"/>
              <a:gd name="T47" fmla="*/ 135037 h 780414"/>
              <a:gd name="T48" fmla="*/ 319698 w 381634"/>
              <a:gd name="T49" fmla="*/ 327615 h 780414"/>
              <a:gd name="T50" fmla="*/ 322882 w 381634"/>
              <a:gd name="T51" fmla="*/ 335798 h 780414"/>
              <a:gd name="T52" fmla="*/ 330706 w 381634"/>
              <a:gd name="T53" fmla="*/ 346522 h 780414"/>
              <a:gd name="T54" fmla="*/ 345041 w 381634"/>
              <a:gd name="T55" fmla="*/ 355804 h 780414"/>
              <a:gd name="T56" fmla="*/ 367760 w 381634"/>
              <a:gd name="T57" fmla="*/ 359662 h 780414"/>
              <a:gd name="T58" fmla="*/ 377905 w 381634"/>
              <a:gd name="T59" fmla="*/ 356362 h 780414"/>
              <a:gd name="T60" fmla="*/ 380857 w 381634"/>
              <a:gd name="T61" fmla="*/ 346063 h 780414"/>
              <a:gd name="T62" fmla="*/ 379564 w 381634"/>
              <a:gd name="T63" fmla="*/ 324770 h 780414"/>
              <a:gd name="T64" fmla="*/ 379485 w 381634"/>
              <a:gd name="T65" fmla="*/ 135037 h 780414"/>
              <a:gd name="T66" fmla="*/ 69517 w 381634"/>
              <a:gd name="T67" fmla="*/ 1104 h 780414"/>
              <a:gd name="T68" fmla="*/ 17747 w 381634"/>
              <a:gd name="T69" fmla="*/ 15942 h 780414"/>
              <a:gd name="T70" fmla="*/ 40 w 381634"/>
              <a:gd name="T71" fmla="*/ 64650 h 780414"/>
              <a:gd name="T72" fmla="*/ 0 w 381634"/>
              <a:gd name="T73" fmla="*/ 326697 h 780414"/>
              <a:gd name="T74" fmla="*/ 1156 w 381634"/>
              <a:gd name="T75" fmla="*/ 334981 h 780414"/>
              <a:gd name="T76" fmla="*/ 6420 w 381634"/>
              <a:gd name="T77" fmla="*/ 346016 h 780414"/>
              <a:gd name="T78" fmla="*/ 18772 w 381634"/>
              <a:gd name="T79" fmla="*/ 355614 h 780414"/>
              <a:gd name="T80" fmla="*/ 41187 w 381634"/>
              <a:gd name="T81" fmla="*/ 359591 h 780414"/>
              <a:gd name="T82" fmla="*/ 51490 w 381634"/>
              <a:gd name="T83" fmla="*/ 356176 h 780414"/>
              <a:gd name="T84" fmla="*/ 56658 w 381634"/>
              <a:gd name="T85" fmla="*/ 346063 h 780414"/>
              <a:gd name="T86" fmla="*/ 60376 w 381634"/>
              <a:gd name="T87" fmla="*/ 325531 h 780414"/>
              <a:gd name="T88" fmla="*/ 60376 w 381634"/>
              <a:gd name="T89" fmla="*/ 135037 h 780414"/>
              <a:gd name="T90" fmla="*/ 379485 w 381634"/>
              <a:gd name="T91" fmla="*/ 135037 h 780414"/>
              <a:gd name="T92" fmla="*/ 379453 w 381634"/>
              <a:gd name="T93" fmla="*/ 58461 h 780414"/>
              <a:gd name="T94" fmla="*/ 359060 w 381634"/>
              <a:gd name="T95" fmla="*/ 14545 h 780414"/>
              <a:gd name="T96" fmla="*/ 338812 w 381634"/>
              <a:gd name="T97" fmla="*/ 1147 h 780414"/>
              <a:gd name="T98" fmla="*/ 309303 w 381634"/>
              <a:gd name="T99" fmla="*/ 1147 h 780414"/>
              <a:gd name="T100" fmla="*/ 69517 w 381634"/>
              <a:gd name="T101" fmla="*/ 1104 h 780414"/>
              <a:gd name="T102" fmla="*/ 327500 w 381634"/>
              <a:gd name="T103" fmla="*/ 0 h 780414"/>
              <a:gd name="T104" fmla="*/ 309303 w 381634"/>
              <a:gd name="T105" fmla="*/ 1147 h 780414"/>
              <a:gd name="T106" fmla="*/ 338812 w 381634"/>
              <a:gd name="T107" fmla="*/ 1147 h 780414"/>
              <a:gd name="T108" fmla="*/ 338304 w 381634"/>
              <a:gd name="T109" fmla="*/ 904 h 780414"/>
              <a:gd name="T110" fmla="*/ 327500 w 381634"/>
              <a:gd name="T111" fmla="*/ 0 h 780414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381634" h="780414">
                <a:moveTo>
                  <a:pt x="298351" y="135202"/>
                </a:moveTo>
                <a:lnTo>
                  <a:pt x="81123" y="135202"/>
                </a:lnTo>
                <a:lnTo>
                  <a:pt x="81031" y="735310"/>
                </a:lnTo>
                <a:lnTo>
                  <a:pt x="108037" y="776538"/>
                </a:lnTo>
                <a:lnTo>
                  <a:pt x="130510" y="780141"/>
                </a:lnTo>
                <a:lnTo>
                  <a:pt x="152867" y="779893"/>
                </a:lnTo>
                <a:lnTo>
                  <a:pt x="181592" y="750388"/>
                </a:lnTo>
                <a:lnTo>
                  <a:pt x="180576" y="729311"/>
                </a:lnTo>
                <a:lnTo>
                  <a:pt x="180552" y="358087"/>
                </a:lnTo>
                <a:lnTo>
                  <a:pt x="298351" y="358087"/>
                </a:lnTo>
                <a:lnTo>
                  <a:pt x="298351" y="135202"/>
                </a:lnTo>
                <a:close/>
              </a:path>
              <a:path w="381634" h="780414">
                <a:moveTo>
                  <a:pt x="298351" y="358087"/>
                </a:moveTo>
                <a:lnTo>
                  <a:pt x="199684" y="358087"/>
                </a:lnTo>
                <a:lnTo>
                  <a:pt x="199669" y="729311"/>
                </a:lnTo>
                <a:lnTo>
                  <a:pt x="226837" y="770902"/>
                </a:lnTo>
                <a:lnTo>
                  <a:pt x="272617" y="779920"/>
                </a:lnTo>
                <a:lnTo>
                  <a:pt x="287600" y="778361"/>
                </a:lnTo>
                <a:lnTo>
                  <a:pt x="296322" y="774121"/>
                </a:lnTo>
                <a:lnTo>
                  <a:pt x="300127" y="765856"/>
                </a:lnTo>
                <a:lnTo>
                  <a:pt x="300356" y="752221"/>
                </a:lnTo>
                <a:lnTo>
                  <a:pt x="298351" y="731873"/>
                </a:lnTo>
                <a:lnTo>
                  <a:pt x="298351" y="358087"/>
                </a:lnTo>
                <a:close/>
              </a:path>
              <a:path w="381634" h="780414">
                <a:moveTo>
                  <a:pt x="380116" y="135202"/>
                </a:moveTo>
                <a:lnTo>
                  <a:pt x="319760" y="135202"/>
                </a:lnTo>
                <a:lnTo>
                  <a:pt x="320230" y="328015"/>
                </a:lnTo>
                <a:lnTo>
                  <a:pt x="323419" y="336208"/>
                </a:lnTo>
                <a:lnTo>
                  <a:pt x="331256" y="346945"/>
                </a:lnTo>
                <a:lnTo>
                  <a:pt x="345615" y="356238"/>
                </a:lnTo>
                <a:lnTo>
                  <a:pt x="368372" y="360101"/>
                </a:lnTo>
                <a:lnTo>
                  <a:pt x="378534" y="356797"/>
                </a:lnTo>
                <a:lnTo>
                  <a:pt x="381491" y="346485"/>
                </a:lnTo>
                <a:lnTo>
                  <a:pt x="380196" y="325166"/>
                </a:lnTo>
                <a:lnTo>
                  <a:pt x="380116" y="135202"/>
                </a:lnTo>
                <a:close/>
              </a:path>
              <a:path w="381634" h="780414">
                <a:moveTo>
                  <a:pt x="69633" y="1105"/>
                </a:moveTo>
                <a:lnTo>
                  <a:pt x="17777" y="15961"/>
                </a:lnTo>
                <a:lnTo>
                  <a:pt x="40" y="64729"/>
                </a:lnTo>
                <a:lnTo>
                  <a:pt x="0" y="327096"/>
                </a:lnTo>
                <a:lnTo>
                  <a:pt x="1158" y="335390"/>
                </a:lnTo>
                <a:lnTo>
                  <a:pt x="6431" y="346438"/>
                </a:lnTo>
                <a:lnTo>
                  <a:pt x="18803" y="356048"/>
                </a:lnTo>
                <a:lnTo>
                  <a:pt x="41256" y="360030"/>
                </a:lnTo>
                <a:lnTo>
                  <a:pt x="51576" y="356611"/>
                </a:lnTo>
                <a:lnTo>
                  <a:pt x="56752" y="346485"/>
                </a:lnTo>
                <a:lnTo>
                  <a:pt x="60476" y="325928"/>
                </a:lnTo>
                <a:lnTo>
                  <a:pt x="60476" y="135202"/>
                </a:lnTo>
                <a:lnTo>
                  <a:pt x="380116" y="135202"/>
                </a:lnTo>
                <a:lnTo>
                  <a:pt x="380084" y="58532"/>
                </a:lnTo>
                <a:lnTo>
                  <a:pt x="359657" y="14563"/>
                </a:lnTo>
                <a:lnTo>
                  <a:pt x="339376" y="1148"/>
                </a:lnTo>
                <a:lnTo>
                  <a:pt x="309818" y="1148"/>
                </a:lnTo>
                <a:lnTo>
                  <a:pt x="69633" y="1105"/>
                </a:lnTo>
                <a:close/>
              </a:path>
              <a:path w="381634" h="780414">
                <a:moveTo>
                  <a:pt x="328045" y="0"/>
                </a:moveTo>
                <a:lnTo>
                  <a:pt x="309818" y="1148"/>
                </a:lnTo>
                <a:lnTo>
                  <a:pt x="339376" y="1148"/>
                </a:lnTo>
                <a:lnTo>
                  <a:pt x="338867" y="905"/>
                </a:lnTo>
                <a:lnTo>
                  <a:pt x="328045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401" name="object 89"/>
          <p:cNvSpPr>
            <a:spLocks/>
          </p:cNvSpPr>
          <p:nvPr/>
        </p:nvSpPr>
        <p:spPr bwMode="auto">
          <a:xfrm>
            <a:off x="1633538" y="5240338"/>
            <a:ext cx="153987" cy="152400"/>
          </a:xfrm>
          <a:custGeom>
            <a:avLst/>
            <a:gdLst>
              <a:gd name="T0" fmla="*/ 68509 w 154305"/>
              <a:gd name="T1" fmla="*/ 0 h 152400"/>
              <a:gd name="T2" fmla="*/ 29842 w 154305"/>
              <a:gd name="T3" fmla="*/ 15607 h 152400"/>
              <a:gd name="T4" fmla="*/ 5267 w 154305"/>
              <a:gd name="T5" fmla="*/ 48379 h 152400"/>
              <a:gd name="T6" fmla="*/ 0 w 154305"/>
              <a:gd name="T7" fmla="*/ 76433 h 152400"/>
              <a:gd name="T8" fmla="*/ 1302 w 154305"/>
              <a:gd name="T9" fmla="*/ 90102 h 152400"/>
              <a:gd name="T10" fmla="*/ 18878 w 154305"/>
              <a:gd name="T11" fmla="*/ 125468 h 152400"/>
              <a:gd name="T12" fmla="*/ 53810 w 154305"/>
              <a:gd name="T13" fmla="*/ 147713 h 152400"/>
              <a:gd name="T14" fmla="*/ 84744 w 154305"/>
              <a:gd name="T15" fmla="*/ 152296 h 152400"/>
              <a:gd name="T16" fmla="*/ 98727 w 154305"/>
              <a:gd name="T17" fmla="*/ 149529 h 152400"/>
              <a:gd name="T18" fmla="*/ 133494 w 154305"/>
              <a:gd name="T19" fmla="*/ 127560 h 152400"/>
              <a:gd name="T20" fmla="*/ 152051 w 154305"/>
              <a:gd name="T21" fmla="*/ 90545 h 152400"/>
              <a:gd name="T22" fmla="*/ 153426 w 154305"/>
              <a:gd name="T23" fmla="*/ 76075 h 152400"/>
              <a:gd name="T24" fmla="*/ 153424 w 154305"/>
              <a:gd name="T25" fmla="*/ 75560 h 152400"/>
              <a:gd name="T26" fmla="*/ 142477 w 154305"/>
              <a:gd name="T27" fmla="*/ 37244 h 152400"/>
              <a:gd name="T28" fmla="*/ 112844 w 154305"/>
              <a:gd name="T29" fmla="*/ 10071 h 152400"/>
              <a:gd name="T30" fmla="*/ 68509 w 154305"/>
              <a:gd name="T31" fmla="*/ 0 h 15240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4305" h="152400">
                <a:moveTo>
                  <a:pt x="68650" y="0"/>
                </a:moveTo>
                <a:lnTo>
                  <a:pt x="29904" y="15607"/>
                </a:lnTo>
                <a:lnTo>
                  <a:pt x="5278" y="48379"/>
                </a:lnTo>
                <a:lnTo>
                  <a:pt x="0" y="76433"/>
                </a:lnTo>
                <a:lnTo>
                  <a:pt x="1305" y="90102"/>
                </a:lnTo>
                <a:lnTo>
                  <a:pt x="18917" y="125468"/>
                </a:lnTo>
                <a:lnTo>
                  <a:pt x="53921" y="147713"/>
                </a:lnTo>
                <a:lnTo>
                  <a:pt x="84919" y="152296"/>
                </a:lnTo>
                <a:lnTo>
                  <a:pt x="98931" y="149529"/>
                </a:lnTo>
                <a:lnTo>
                  <a:pt x="133770" y="127560"/>
                </a:lnTo>
                <a:lnTo>
                  <a:pt x="152365" y="90545"/>
                </a:lnTo>
                <a:lnTo>
                  <a:pt x="153743" y="76075"/>
                </a:lnTo>
                <a:lnTo>
                  <a:pt x="153741" y="75560"/>
                </a:lnTo>
                <a:lnTo>
                  <a:pt x="142771" y="37244"/>
                </a:lnTo>
                <a:lnTo>
                  <a:pt x="113077" y="10071"/>
                </a:lnTo>
                <a:lnTo>
                  <a:pt x="68650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402" name="object 90"/>
          <p:cNvSpPr>
            <a:spLocks/>
          </p:cNvSpPr>
          <p:nvPr/>
        </p:nvSpPr>
        <p:spPr bwMode="auto">
          <a:xfrm>
            <a:off x="1471613" y="5402263"/>
            <a:ext cx="482600" cy="781050"/>
          </a:xfrm>
          <a:custGeom>
            <a:avLst/>
            <a:gdLst>
              <a:gd name="T0" fmla="*/ 130443 w 483869"/>
              <a:gd name="T1" fmla="*/ 466600 h 781050"/>
              <a:gd name="T2" fmla="*/ 130296 w 483869"/>
              <a:gd name="T3" fmla="*/ 736079 h 781050"/>
              <a:gd name="T4" fmla="*/ 178940 w 483869"/>
              <a:gd name="T5" fmla="*/ 780642 h 781050"/>
              <a:gd name="T6" fmla="*/ 216096 w 483869"/>
              <a:gd name="T7" fmla="*/ 778709 h 781050"/>
              <a:gd name="T8" fmla="*/ 229034 w 483869"/>
              <a:gd name="T9" fmla="*/ 765370 h 781050"/>
              <a:gd name="T10" fmla="*/ 228870 w 483869"/>
              <a:gd name="T11" fmla="*/ 729712 h 781050"/>
              <a:gd name="T12" fmla="*/ 347849 w 483869"/>
              <a:gd name="T13" fmla="*/ 466600 h 781050"/>
              <a:gd name="T14" fmla="*/ 248667 w 483869"/>
              <a:gd name="T15" fmla="*/ 729712 h 781050"/>
              <a:gd name="T16" fmla="*/ 320695 w 483869"/>
              <a:gd name="T17" fmla="*/ 780446 h 781050"/>
              <a:gd name="T18" fmla="*/ 345016 w 483869"/>
              <a:gd name="T19" fmla="*/ 774764 h 781050"/>
              <a:gd name="T20" fmla="*/ 349535 w 483869"/>
              <a:gd name="T21" fmla="*/ 752854 h 781050"/>
              <a:gd name="T22" fmla="*/ 347849 w 483869"/>
              <a:gd name="T23" fmla="*/ 466600 h 781050"/>
              <a:gd name="T24" fmla="*/ 158124 w 483869"/>
              <a:gd name="T25" fmla="*/ 104587 h 781050"/>
              <a:gd name="T26" fmla="*/ 156377 w 483869"/>
              <a:gd name="T27" fmla="*/ 131107 h 781050"/>
              <a:gd name="T28" fmla="*/ 421867 w 483869"/>
              <a:gd name="T29" fmla="*/ 466600 h 781050"/>
              <a:gd name="T30" fmla="*/ 319973 w 483869"/>
              <a:gd name="T31" fmla="*/ 123480 h 781050"/>
              <a:gd name="T32" fmla="*/ 328290 w 483869"/>
              <a:gd name="T33" fmla="*/ 104587 h 781050"/>
              <a:gd name="T34" fmla="*/ 138037 w 483869"/>
              <a:gd name="T35" fmla="*/ 186 h 781050"/>
              <a:gd name="T36" fmla="*/ 74707 w 483869"/>
              <a:gd name="T37" fmla="*/ 55403 h 781050"/>
              <a:gd name="T38" fmla="*/ 0 w 483869"/>
              <a:gd name="T39" fmla="*/ 299756 h 781050"/>
              <a:gd name="T40" fmla="*/ 30119 w 483869"/>
              <a:gd name="T41" fmla="*/ 345480 h 781050"/>
              <a:gd name="T42" fmla="*/ 58859 w 483869"/>
              <a:gd name="T43" fmla="*/ 344896 h 781050"/>
              <a:gd name="T44" fmla="*/ 70934 w 483869"/>
              <a:gd name="T45" fmla="*/ 317236 h 781050"/>
              <a:gd name="T46" fmla="*/ 132867 w 483869"/>
              <a:gd name="T47" fmla="*/ 114393 h 781050"/>
              <a:gd name="T48" fmla="*/ 158124 w 483869"/>
              <a:gd name="T49" fmla="*/ 104587 h 781050"/>
              <a:gd name="T50" fmla="*/ 332759 w 483869"/>
              <a:gd name="T51" fmla="*/ 100808 h 781050"/>
              <a:gd name="T52" fmla="*/ 402025 w 483869"/>
              <a:gd name="T53" fmla="*/ 55276 h 781050"/>
              <a:gd name="T54" fmla="*/ 363950 w 483869"/>
              <a:gd name="T55" fmla="*/ 845 h 781050"/>
              <a:gd name="T56" fmla="*/ 416535 w 483869"/>
              <a:gd name="T57" fmla="*/ 100808 h 781050"/>
              <a:gd name="T58" fmla="*/ 340501 w 483869"/>
              <a:gd name="T59" fmla="*/ 103266 h 781050"/>
              <a:gd name="T60" fmla="*/ 405878 w 483869"/>
              <a:gd name="T61" fmla="*/ 317437 h 781050"/>
              <a:gd name="T62" fmla="*/ 465073 w 483869"/>
              <a:gd name="T63" fmla="*/ 339311 h 781050"/>
              <a:gd name="T64" fmla="*/ 480712 w 483869"/>
              <a:gd name="T65" fmla="*/ 328705 h 781050"/>
              <a:gd name="T66" fmla="*/ 480019 w 483869"/>
              <a:gd name="T67" fmla="*/ 305702 h 781050"/>
              <a:gd name="T68" fmla="*/ 416535 w 483869"/>
              <a:gd name="T69" fmla="*/ 100808 h 78105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483869" h="781050">
                <a:moveTo>
                  <a:pt x="229453" y="466600"/>
                </a:moveTo>
                <a:lnTo>
                  <a:pt x="130786" y="466600"/>
                </a:lnTo>
                <a:lnTo>
                  <a:pt x="130786" y="732376"/>
                </a:lnTo>
                <a:lnTo>
                  <a:pt x="130639" y="736079"/>
                </a:lnTo>
                <a:lnTo>
                  <a:pt x="157134" y="777092"/>
                </a:lnTo>
                <a:lnTo>
                  <a:pt x="179411" y="780642"/>
                </a:lnTo>
                <a:lnTo>
                  <a:pt x="201768" y="780394"/>
                </a:lnTo>
                <a:lnTo>
                  <a:pt x="216664" y="778709"/>
                </a:lnTo>
                <a:lnTo>
                  <a:pt x="225489" y="774173"/>
                </a:lnTo>
                <a:lnTo>
                  <a:pt x="229636" y="765370"/>
                </a:lnTo>
                <a:lnTo>
                  <a:pt x="230493" y="750889"/>
                </a:lnTo>
                <a:lnTo>
                  <a:pt x="229472" y="729712"/>
                </a:lnTo>
                <a:lnTo>
                  <a:pt x="229453" y="466600"/>
                </a:lnTo>
                <a:close/>
              </a:path>
              <a:path w="483869" h="781050">
                <a:moveTo>
                  <a:pt x="348764" y="466600"/>
                </a:moveTo>
                <a:lnTo>
                  <a:pt x="249335" y="466600"/>
                </a:lnTo>
                <a:lnTo>
                  <a:pt x="249321" y="729712"/>
                </a:lnTo>
                <a:lnTo>
                  <a:pt x="275994" y="771305"/>
                </a:lnTo>
                <a:lnTo>
                  <a:pt x="321538" y="780446"/>
                </a:lnTo>
                <a:lnTo>
                  <a:pt x="336910" y="778946"/>
                </a:lnTo>
                <a:lnTo>
                  <a:pt x="345923" y="774764"/>
                </a:lnTo>
                <a:lnTo>
                  <a:pt x="349972" y="766526"/>
                </a:lnTo>
                <a:lnTo>
                  <a:pt x="350454" y="752854"/>
                </a:lnTo>
                <a:lnTo>
                  <a:pt x="348764" y="732376"/>
                </a:lnTo>
                <a:lnTo>
                  <a:pt x="348764" y="466600"/>
                </a:lnTo>
                <a:close/>
              </a:path>
              <a:path w="483869" h="781050">
                <a:moveTo>
                  <a:pt x="329153" y="104587"/>
                </a:moveTo>
                <a:lnTo>
                  <a:pt x="158540" y="104587"/>
                </a:lnTo>
                <a:lnTo>
                  <a:pt x="161211" y="111887"/>
                </a:lnTo>
                <a:lnTo>
                  <a:pt x="156788" y="131107"/>
                </a:lnTo>
                <a:lnTo>
                  <a:pt x="55823" y="466600"/>
                </a:lnTo>
                <a:lnTo>
                  <a:pt x="422976" y="466600"/>
                </a:lnTo>
                <a:lnTo>
                  <a:pt x="321951" y="131671"/>
                </a:lnTo>
                <a:lnTo>
                  <a:pt x="320814" y="123480"/>
                </a:lnTo>
                <a:lnTo>
                  <a:pt x="322661" y="110063"/>
                </a:lnTo>
                <a:lnTo>
                  <a:pt x="329153" y="104587"/>
                </a:lnTo>
                <a:close/>
              </a:path>
              <a:path w="483869" h="781050">
                <a:moveTo>
                  <a:pt x="350558" y="0"/>
                </a:moveTo>
                <a:lnTo>
                  <a:pt x="138400" y="186"/>
                </a:lnTo>
                <a:lnTo>
                  <a:pt x="96596" y="19341"/>
                </a:lnTo>
                <a:lnTo>
                  <a:pt x="74903" y="55403"/>
                </a:lnTo>
                <a:lnTo>
                  <a:pt x="1463" y="285303"/>
                </a:lnTo>
                <a:lnTo>
                  <a:pt x="0" y="299756"/>
                </a:lnTo>
                <a:lnTo>
                  <a:pt x="1090" y="312098"/>
                </a:lnTo>
                <a:lnTo>
                  <a:pt x="30198" y="345480"/>
                </a:lnTo>
                <a:lnTo>
                  <a:pt x="52666" y="349536"/>
                </a:lnTo>
                <a:lnTo>
                  <a:pt x="59014" y="344896"/>
                </a:lnTo>
                <a:lnTo>
                  <a:pt x="64553" y="334466"/>
                </a:lnTo>
                <a:lnTo>
                  <a:pt x="71121" y="317236"/>
                </a:lnTo>
                <a:lnTo>
                  <a:pt x="130786" y="119615"/>
                </a:lnTo>
                <a:lnTo>
                  <a:pt x="133216" y="114393"/>
                </a:lnTo>
                <a:lnTo>
                  <a:pt x="141779" y="105944"/>
                </a:lnTo>
                <a:lnTo>
                  <a:pt x="158540" y="104587"/>
                </a:lnTo>
                <a:lnTo>
                  <a:pt x="329153" y="104587"/>
                </a:lnTo>
                <a:lnTo>
                  <a:pt x="333634" y="100808"/>
                </a:lnTo>
                <a:lnTo>
                  <a:pt x="417630" y="100808"/>
                </a:lnTo>
                <a:lnTo>
                  <a:pt x="403082" y="55276"/>
                </a:lnTo>
                <a:lnTo>
                  <a:pt x="389299" y="18041"/>
                </a:lnTo>
                <a:lnTo>
                  <a:pt x="364907" y="845"/>
                </a:lnTo>
                <a:lnTo>
                  <a:pt x="350558" y="0"/>
                </a:lnTo>
                <a:close/>
              </a:path>
              <a:path w="483869" h="781050">
                <a:moveTo>
                  <a:pt x="417630" y="100808"/>
                </a:moveTo>
                <a:lnTo>
                  <a:pt x="333634" y="100808"/>
                </a:lnTo>
                <a:lnTo>
                  <a:pt x="341396" y="103266"/>
                </a:lnTo>
                <a:lnTo>
                  <a:pt x="347240" y="119616"/>
                </a:lnTo>
                <a:lnTo>
                  <a:pt x="406945" y="317437"/>
                </a:lnTo>
                <a:lnTo>
                  <a:pt x="446805" y="343030"/>
                </a:lnTo>
                <a:lnTo>
                  <a:pt x="466296" y="339311"/>
                </a:lnTo>
                <a:lnTo>
                  <a:pt x="476526" y="334661"/>
                </a:lnTo>
                <a:lnTo>
                  <a:pt x="481976" y="328705"/>
                </a:lnTo>
                <a:lnTo>
                  <a:pt x="483333" y="319650"/>
                </a:lnTo>
                <a:lnTo>
                  <a:pt x="481281" y="305702"/>
                </a:lnTo>
                <a:lnTo>
                  <a:pt x="476505" y="285068"/>
                </a:lnTo>
                <a:lnTo>
                  <a:pt x="417630" y="100808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403" name="object 91"/>
          <p:cNvSpPr>
            <a:spLocks/>
          </p:cNvSpPr>
          <p:nvPr/>
        </p:nvSpPr>
        <p:spPr bwMode="auto">
          <a:xfrm>
            <a:off x="2149475" y="5240338"/>
            <a:ext cx="152400" cy="152400"/>
          </a:xfrm>
          <a:custGeom>
            <a:avLst/>
            <a:gdLst>
              <a:gd name="T0" fmla="*/ 70294 w 152400"/>
              <a:gd name="T1" fmla="*/ 0 h 153035"/>
              <a:gd name="T2" fmla="*/ 34125 w 152400"/>
              <a:gd name="T3" fmla="*/ 12561 h 153035"/>
              <a:gd name="T4" fmla="*/ 8858 w 152400"/>
              <a:gd name="T5" fmla="*/ 43288 h 153035"/>
              <a:gd name="T6" fmla="*/ 0 w 152400"/>
              <a:gd name="T7" fmla="*/ 89626 h 153035"/>
              <a:gd name="T8" fmla="*/ 3632 w 152400"/>
              <a:gd name="T9" fmla="*/ 102523 h 153035"/>
              <a:gd name="T10" fmla="*/ 27366 w 152400"/>
              <a:gd name="T11" fmla="*/ 134253 h 153035"/>
              <a:gd name="T12" fmla="*/ 67059 w 152400"/>
              <a:gd name="T13" fmla="*/ 150843 h 153035"/>
              <a:gd name="T14" fmla="*/ 83102 w 152400"/>
              <a:gd name="T15" fmla="*/ 151968 h 153035"/>
              <a:gd name="T16" fmla="*/ 97266 w 152400"/>
              <a:gd name="T17" fmla="*/ 149214 h 153035"/>
              <a:gd name="T18" fmla="*/ 132094 w 152400"/>
              <a:gd name="T19" fmla="*/ 127338 h 153035"/>
              <a:gd name="T20" fmla="*/ 150449 w 152400"/>
              <a:gd name="T21" fmla="*/ 90473 h 153035"/>
              <a:gd name="T22" fmla="*/ 151799 w 152400"/>
              <a:gd name="T23" fmla="*/ 76061 h 153035"/>
              <a:gd name="T24" fmla="*/ 150955 w 152400"/>
              <a:gd name="T25" fmla="*/ 64664 h 153035"/>
              <a:gd name="T26" fmla="*/ 134478 w 152400"/>
              <a:gd name="T27" fmla="*/ 28083 h 153035"/>
              <a:gd name="T28" fmla="*/ 100453 w 152400"/>
              <a:gd name="T29" fmla="*/ 4894 h 153035"/>
              <a:gd name="T30" fmla="*/ 70294 w 152400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2400" h="153035">
                <a:moveTo>
                  <a:pt x="70294" y="0"/>
                </a:moveTo>
                <a:lnTo>
                  <a:pt x="34125" y="12613"/>
                </a:lnTo>
                <a:lnTo>
                  <a:pt x="8858" y="43468"/>
                </a:lnTo>
                <a:lnTo>
                  <a:pt x="0" y="89999"/>
                </a:lnTo>
                <a:lnTo>
                  <a:pt x="3632" y="102950"/>
                </a:lnTo>
                <a:lnTo>
                  <a:pt x="27366" y="134812"/>
                </a:lnTo>
                <a:lnTo>
                  <a:pt x="67059" y="151472"/>
                </a:lnTo>
                <a:lnTo>
                  <a:pt x="83102" y="152601"/>
                </a:lnTo>
                <a:lnTo>
                  <a:pt x="97266" y="149836"/>
                </a:lnTo>
                <a:lnTo>
                  <a:pt x="132094" y="127869"/>
                </a:lnTo>
                <a:lnTo>
                  <a:pt x="150449" y="90850"/>
                </a:lnTo>
                <a:lnTo>
                  <a:pt x="151799" y="76378"/>
                </a:lnTo>
                <a:lnTo>
                  <a:pt x="150955" y="64933"/>
                </a:lnTo>
                <a:lnTo>
                  <a:pt x="134478" y="28200"/>
                </a:lnTo>
                <a:lnTo>
                  <a:pt x="100453" y="4914"/>
                </a:lnTo>
                <a:lnTo>
                  <a:pt x="70294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404" name="object 92"/>
          <p:cNvSpPr>
            <a:spLocks/>
          </p:cNvSpPr>
          <p:nvPr/>
        </p:nvSpPr>
        <p:spPr bwMode="auto">
          <a:xfrm>
            <a:off x="2039938" y="5403850"/>
            <a:ext cx="381000" cy="779463"/>
          </a:xfrm>
          <a:custGeom>
            <a:avLst/>
            <a:gdLst>
              <a:gd name="T0" fmla="*/ 298591 w 381635"/>
              <a:gd name="T1" fmla="*/ 357647 h 780414"/>
              <a:gd name="T2" fmla="*/ 199337 w 381635"/>
              <a:gd name="T3" fmla="*/ 357647 h 780414"/>
              <a:gd name="T4" fmla="*/ 199331 w 381635"/>
              <a:gd name="T5" fmla="*/ 728153 h 780414"/>
              <a:gd name="T6" fmla="*/ 225853 w 381635"/>
              <a:gd name="T7" fmla="*/ 769647 h 780414"/>
              <a:gd name="T8" fmla="*/ 271413 w 381635"/>
              <a:gd name="T9" fmla="*/ 778991 h 780414"/>
              <a:gd name="T10" fmla="*/ 286758 w 381635"/>
              <a:gd name="T11" fmla="*/ 777491 h 780414"/>
              <a:gd name="T12" fmla="*/ 295755 w 381635"/>
              <a:gd name="T13" fmla="*/ 773315 h 780414"/>
              <a:gd name="T14" fmla="*/ 299798 w 381635"/>
              <a:gd name="T15" fmla="*/ 765086 h 780414"/>
              <a:gd name="T16" fmla="*/ 300280 w 381635"/>
              <a:gd name="T17" fmla="*/ 751431 h 780414"/>
              <a:gd name="T18" fmla="*/ 298591 w 381635"/>
              <a:gd name="T19" fmla="*/ 730976 h 780414"/>
              <a:gd name="T20" fmla="*/ 298591 w 381635"/>
              <a:gd name="T21" fmla="*/ 357647 h 780414"/>
              <a:gd name="T22" fmla="*/ 298591 w 381635"/>
              <a:gd name="T23" fmla="*/ 135033 h 780414"/>
              <a:gd name="T24" fmla="*/ 81673 w 381635"/>
              <a:gd name="T25" fmla="*/ 135033 h 780414"/>
              <a:gd name="T26" fmla="*/ 81648 w 381635"/>
              <a:gd name="T27" fmla="*/ 732154 h 780414"/>
              <a:gd name="T28" fmla="*/ 106745 w 381635"/>
              <a:gd name="T29" fmla="*/ 770489 h 780414"/>
              <a:gd name="T30" fmla="*/ 151818 w 381635"/>
              <a:gd name="T31" fmla="*/ 778967 h 780414"/>
              <a:gd name="T32" fmla="*/ 167085 w 381635"/>
              <a:gd name="T33" fmla="*/ 777348 h 780414"/>
              <a:gd name="T34" fmla="*/ 176192 w 381635"/>
              <a:gd name="T35" fmla="*/ 772880 h 780414"/>
              <a:gd name="T36" fmla="*/ 180587 w 381635"/>
              <a:gd name="T37" fmla="*/ 764118 h 780414"/>
              <a:gd name="T38" fmla="*/ 181715 w 381635"/>
              <a:gd name="T39" fmla="*/ 749613 h 780414"/>
              <a:gd name="T40" fmla="*/ 181029 w 381635"/>
              <a:gd name="T41" fmla="*/ 728153 h 780414"/>
              <a:gd name="T42" fmla="*/ 181021 w 381635"/>
              <a:gd name="T43" fmla="*/ 357647 h 780414"/>
              <a:gd name="T44" fmla="*/ 298591 w 381635"/>
              <a:gd name="T45" fmla="*/ 357647 h 780414"/>
              <a:gd name="T46" fmla="*/ 298591 w 381635"/>
              <a:gd name="T47" fmla="*/ 135033 h 780414"/>
              <a:gd name="T48" fmla="*/ 379431 w 381635"/>
              <a:gd name="T49" fmla="*/ 135033 h 780414"/>
              <a:gd name="T50" fmla="*/ 319152 w 381635"/>
              <a:gd name="T51" fmla="*/ 135033 h 780414"/>
              <a:gd name="T52" fmla="*/ 319628 w 381635"/>
              <a:gd name="T53" fmla="*/ 327624 h 780414"/>
              <a:gd name="T54" fmla="*/ 322829 w 381635"/>
              <a:gd name="T55" fmla="*/ 335812 h 780414"/>
              <a:gd name="T56" fmla="*/ 330671 w 381635"/>
              <a:gd name="T57" fmla="*/ 346530 h 780414"/>
              <a:gd name="T58" fmla="*/ 345016 w 381635"/>
              <a:gd name="T59" fmla="*/ 355804 h 780414"/>
              <a:gd name="T60" fmla="*/ 367728 w 381635"/>
              <a:gd name="T61" fmla="*/ 359657 h 780414"/>
              <a:gd name="T62" fmla="*/ 377866 w 381635"/>
              <a:gd name="T63" fmla="*/ 356355 h 780414"/>
              <a:gd name="T64" fmla="*/ 380812 w 381635"/>
              <a:gd name="T65" fmla="*/ 346052 h 780414"/>
              <a:gd name="T66" fmla="*/ 379511 w 381635"/>
              <a:gd name="T67" fmla="*/ 324765 h 780414"/>
              <a:gd name="T68" fmla="*/ 379431 w 381635"/>
              <a:gd name="T69" fmla="*/ 135033 h 780414"/>
              <a:gd name="T70" fmla="*/ 69620 w 381635"/>
              <a:gd name="T71" fmla="*/ 1105 h 780414"/>
              <a:gd name="T72" fmla="*/ 18258 w 381635"/>
              <a:gd name="T73" fmla="*/ 16101 h 780414"/>
              <a:gd name="T74" fmla="*/ 38 w 381635"/>
              <a:gd name="T75" fmla="*/ 64646 h 780414"/>
              <a:gd name="T76" fmla="*/ 0 w 381635"/>
              <a:gd name="T77" fmla="*/ 326786 h 780414"/>
              <a:gd name="T78" fmla="*/ 1202 w 381635"/>
              <a:gd name="T79" fmla="*/ 335108 h 780414"/>
              <a:gd name="T80" fmla="*/ 6547 w 381635"/>
              <a:gd name="T81" fmla="*/ 346104 h 780414"/>
              <a:gd name="T82" fmla="*/ 18992 w 381635"/>
              <a:gd name="T83" fmla="*/ 355642 h 780414"/>
              <a:gd name="T84" fmla="*/ 41499 w 381635"/>
              <a:gd name="T85" fmla="*/ 359590 h 780414"/>
              <a:gd name="T86" fmla="*/ 51989 w 381635"/>
              <a:gd name="T87" fmla="*/ 356182 h 780414"/>
              <a:gd name="T88" fmla="*/ 57038 w 381635"/>
              <a:gd name="T89" fmla="*/ 346052 h 780414"/>
              <a:gd name="T90" fmla="*/ 60302 w 381635"/>
              <a:gd name="T91" fmla="*/ 325526 h 780414"/>
              <a:gd name="T92" fmla="*/ 60302 w 381635"/>
              <a:gd name="T93" fmla="*/ 135033 h 780414"/>
              <a:gd name="T94" fmla="*/ 379431 w 381635"/>
              <a:gd name="T95" fmla="*/ 135033 h 780414"/>
              <a:gd name="T96" fmla="*/ 379399 w 381635"/>
              <a:gd name="T97" fmla="*/ 58414 h 780414"/>
              <a:gd name="T98" fmla="*/ 359210 w 381635"/>
              <a:gd name="T99" fmla="*/ 14403 h 780414"/>
              <a:gd name="T100" fmla="*/ 339357 w 381635"/>
              <a:gd name="T101" fmla="*/ 1143 h 780414"/>
              <a:gd name="T102" fmla="*/ 309276 w 381635"/>
              <a:gd name="T103" fmla="*/ 1143 h 780414"/>
              <a:gd name="T104" fmla="*/ 69620 w 381635"/>
              <a:gd name="T105" fmla="*/ 1105 h 780414"/>
              <a:gd name="T106" fmla="*/ 327727 w 381635"/>
              <a:gd name="T107" fmla="*/ 0 h 780414"/>
              <a:gd name="T108" fmla="*/ 309276 w 381635"/>
              <a:gd name="T109" fmla="*/ 1143 h 780414"/>
              <a:gd name="T110" fmla="*/ 339357 w 381635"/>
              <a:gd name="T111" fmla="*/ 1143 h 780414"/>
              <a:gd name="T112" fmla="*/ 338694 w 381635"/>
              <a:gd name="T113" fmla="*/ 837 h 780414"/>
              <a:gd name="T114" fmla="*/ 327727 w 381635"/>
              <a:gd name="T115" fmla="*/ 0 h 7804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381635" h="780414">
                <a:moveTo>
                  <a:pt x="299089" y="358083"/>
                </a:moveTo>
                <a:lnTo>
                  <a:pt x="199669" y="358083"/>
                </a:lnTo>
                <a:lnTo>
                  <a:pt x="199663" y="729041"/>
                </a:lnTo>
                <a:lnTo>
                  <a:pt x="226229" y="770586"/>
                </a:lnTo>
                <a:lnTo>
                  <a:pt x="271865" y="779941"/>
                </a:lnTo>
                <a:lnTo>
                  <a:pt x="287236" y="778440"/>
                </a:lnTo>
                <a:lnTo>
                  <a:pt x="296248" y="774258"/>
                </a:lnTo>
                <a:lnTo>
                  <a:pt x="300298" y="766019"/>
                </a:lnTo>
                <a:lnTo>
                  <a:pt x="300780" y="752348"/>
                </a:lnTo>
                <a:lnTo>
                  <a:pt x="299089" y="731868"/>
                </a:lnTo>
                <a:lnTo>
                  <a:pt x="299089" y="358083"/>
                </a:lnTo>
                <a:close/>
              </a:path>
              <a:path w="381635" h="780414">
                <a:moveTo>
                  <a:pt x="299089" y="135198"/>
                </a:moveTo>
                <a:lnTo>
                  <a:pt x="81809" y="135198"/>
                </a:lnTo>
                <a:lnTo>
                  <a:pt x="81784" y="733047"/>
                </a:lnTo>
                <a:lnTo>
                  <a:pt x="106923" y="771429"/>
                </a:lnTo>
                <a:lnTo>
                  <a:pt x="152071" y="779917"/>
                </a:lnTo>
                <a:lnTo>
                  <a:pt x="167363" y="778296"/>
                </a:lnTo>
                <a:lnTo>
                  <a:pt x="176486" y="773823"/>
                </a:lnTo>
                <a:lnTo>
                  <a:pt x="180888" y="765050"/>
                </a:lnTo>
                <a:lnTo>
                  <a:pt x="182018" y="750528"/>
                </a:lnTo>
                <a:lnTo>
                  <a:pt x="181331" y="729041"/>
                </a:lnTo>
                <a:lnTo>
                  <a:pt x="181323" y="358083"/>
                </a:lnTo>
                <a:lnTo>
                  <a:pt x="299089" y="358083"/>
                </a:lnTo>
                <a:lnTo>
                  <a:pt x="299089" y="135198"/>
                </a:lnTo>
                <a:close/>
              </a:path>
              <a:path w="381635" h="780414">
                <a:moveTo>
                  <a:pt x="380063" y="135198"/>
                </a:moveTo>
                <a:lnTo>
                  <a:pt x="319684" y="135198"/>
                </a:lnTo>
                <a:lnTo>
                  <a:pt x="320161" y="328024"/>
                </a:lnTo>
                <a:lnTo>
                  <a:pt x="323367" y="336222"/>
                </a:lnTo>
                <a:lnTo>
                  <a:pt x="331222" y="346953"/>
                </a:lnTo>
                <a:lnTo>
                  <a:pt x="345591" y="356238"/>
                </a:lnTo>
                <a:lnTo>
                  <a:pt x="368341" y="360096"/>
                </a:lnTo>
                <a:lnTo>
                  <a:pt x="378496" y="356790"/>
                </a:lnTo>
                <a:lnTo>
                  <a:pt x="381447" y="346474"/>
                </a:lnTo>
                <a:lnTo>
                  <a:pt x="380144" y="325161"/>
                </a:lnTo>
                <a:lnTo>
                  <a:pt x="380063" y="135198"/>
                </a:lnTo>
                <a:close/>
              </a:path>
              <a:path w="381635" h="780414">
                <a:moveTo>
                  <a:pt x="69736" y="1106"/>
                </a:moveTo>
                <a:lnTo>
                  <a:pt x="18288" y="16121"/>
                </a:lnTo>
                <a:lnTo>
                  <a:pt x="38" y="64725"/>
                </a:lnTo>
                <a:lnTo>
                  <a:pt x="0" y="327185"/>
                </a:lnTo>
                <a:lnTo>
                  <a:pt x="1204" y="335517"/>
                </a:lnTo>
                <a:lnTo>
                  <a:pt x="6558" y="346526"/>
                </a:lnTo>
                <a:lnTo>
                  <a:pt x="19024" y="356076"/>
                </a:lnTo>
                <a:lnTo>
                  <a:pt x="41568" y="360029"/>
                </a:lnTo>
                <a:lnTo>
                  <a:pt x="52076" y="356617"/>
                </a:lnTo>
                <a:lnTo>
                  <a:pt x="57133" y="346474"/>
                </a:lnTo>
                <a:lnTo>
                  <a:pt x="60403" y="325923"/>
                </a:lnTo>
                <a:lnTo>
                  <a:pt x="60403" y="135198"/>
                </a:lnTo>
                <a:lnTo>
                  <a:pt x="380063" y="135198"/>
                </a:lnTo>
                <a:lnTo>
                  <a:pt x="380031" y="58485"/>
                </a:lnTo>
                <a:lnTo>
                  <a:pt x="359809" y="14421"/>
                </a:lnTo>
                <a:lnTo>
                  <a:pt x="339923" y="1144"/>
                </a:lnTo>
                <a:lnTo>
                  <a:pt x="309791" y="1144"/>
                </a:lnTo>
                <a:lnTo>
                  <a:pt x="69736" y="1106"/>
                </a:lnTo>
                <a:close/>
              </a:path>
              <a:path w="381635" h="780414">
                <a:moveTo>
                  <a:pt x="328273" y="0"/>
                </a:moveTo>
                <a:lnTo>
                  <a:pt x="309791" y="1144"/>
                </a:lnTo>
                <a:lnTo>
                  <a:pt x="339923" y="1144"/>
                </a:lnTo>
                <a:lnTo>
                  <a:pt x="339258" y="838"/>
                </a:lnTo>
                <a:lnTo>
                  <a:pt x="328273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405" name="object 93"/>
          <p:cNvSpPr>
            <a:spLocks/>
          </p:cNvSpPr>
          <p:nvPr/>
        </p:nvSpPr>
        <p:spPr bwMode="auto">
          <a:xfrm>
            <a:off x="2670175" y="5240338"/>
            <a:ext cx="152400" cy="152400"/>
          </a:xfrm>
          <a:custGeom>
            <a:avLst/>
            <a:gdLst>
              <a:gd name="T0" fmla="*/ 70723 w 151764"/>
              <a:gd name="T1" fmla="*/ 0 h 153035"/>
              <a:gd name="T2" fmla="*/ 34335 w 151764"/>
              <a:gd name="T3" fmla="*/ 12493 h 153035"/>
              <a:gd name="T4" fmla="*/ 8923 w 151764"/>
              <a:gd name="T5" fmla="*/ 43188 h 153035"/>
              <a:gd name="T6" fmla="*/ 0 w 151764"/>
              <a:gd name="T7" fmla="*/ 89487 h 153035"/>
              <a:gd name="T8" fmla="*/ 3617 w 151764"/>
              <a:gd name="T9" fmla="*/ 102412 h 153035"/>
              <a:gd name="T10" fmla="*/ 27374 w 151764"/>
              <a:gd name="T11" fmla="*/ 134218 h 153035"/>
              <a:gd name="T12" fmla="*/ 67169 w 151764"/>
              <a:gd name="T13" fmla="*/ 150852 h 153035"/>
              <a:gd name="T14" fmla="*/ 83261 w 151764"/>
              <a:gd name="T15" fmla="*/ 151980 h 153035"/>
              <a:gd name="T16" fmla="*/ 97321 w 151764"/>
              <a:gd name="T17" fmla="*/ 149225 h 153035"/>
              <a:gd name="T18" fmla="*/ 132306 w 151764"/>
              <a:gd name="T19" fmla="*/ 127349 h 153035"/>
              <a:gd name="T20" fmla="*/ 150995 w 151764"/>
              <a:gd name="T21" fmla="*/ 90485 h 153035"/>
              <a:gd name="T22" fmla="*/ 152381 w 151764"/>
              <a:gd name="T23" fmla="*/ 76074 h 153035"/>
              <a:gd name="T24" fmla="*/ 151536 w 151764"/>
              <a:gd name="T25" fmla="*/ 64820 h 153035"/>
              <a:gd name="T26" fmla="*/ 134797 w 151764"/>
              <a:gd name="T27" fmla="*/ 28162 h 153035"/>
              <a:gd name="T28" fmla="*/ 100608 w 151764"/>
              <a:gd name="T29" fmla="*/ 4914 h 153035"/>
              <a:gd name="T30" fmla="*/ 70723 w 151764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1764" h="153035">
                <a:moveTo>
                  <a:pt x="70428" y="0"/>
                </a:moveTo>
                <a:lnTo>
                  <a:pt x="34192" y="12545"/>
                </a:lnTo>
                <a:lnTo>
                  <a:pt x="8886" y="43368"/>
                </a:lnTo>
                <a:lnTo>
                  <a:pt x="0" y="89860"/>
                </a:lnTo>
                <a:lnTo>
                  <a:pt x="3602" y="102839"/>
                </a:lnTo>
                <a:lnTo>
                  <a:pt x="27260" y="134777"/>
                </a:lnTo>
                <a:lnTo>
                  <a:pt x="66889" y="151481"/>
                </a:lnTo>
                <a:lnTo>
                  <a:pt x="82914" y="152613"/>
                </a:lnTo>
                <a:lnTo>
                  <a:pt x="96915" y="149847"/>
                </a:lnTo>
                <a:lnTo>
                  <a:pt x="131754" y="127880"/>
                </a:lnTo>
                <a:lnTo>
                  <a:pt x="150365" y="90862"/>
                </a:lnTo>
                <a:lnTo>
                  <a:pt x="151745" y="76391"/>
                </a:lnTo>
                <a:lnTo>
                  <a:pt x="150904" y="65090"/>
                </a:lnTo>
                <a:lnTo>
                  <a:pt x="134234" y="28279"/>
                </a:lnTo>
                <a:lnTo>
                  <a:pt x="100188" y="4934"/>
                </a:lnTo>
                <a:lnTo>
                  <a:pt x="70428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406" name="object 94"/>
          <p:cNvSpPr>
            <a:spLocks/>
          </p:cNvSpPr>
          <p:nvPr/>
        </p:nvSpPr>
        <p:spPr bwMode="auto">
          <a:xfrm>
            <a:off x="2506663" y="5402263"/>
            <a:ext cx="482600" cy="781050"/>
          </a:xfrm>
          <a:custGeom>
            <a:avLst/>
            <a:gdLst>
              <a:gd name="T0" fmla="*/ 248586 w 482600"/>
              <a:gd name="T1" fmla="*/ 466599 h 781050"/>
              <a:gd name="T2" fmla="*/ 274949 w 482600"/>
              <a:gd name="T3" fmla="*/ 771052 h 781050"/>
              <a:gd name="T4" fmla="*/ 336003 w 482600"/>
              <a:gd name="T5" fmla="*/ 779021 h 781050"/>
              <a:gd name="T6" fmla="*/ 349198 w 482600"/>
              <a:gd name="T7" fmla="*/ 766684 h 781050"/>
              <a:gd name="T8" fmla="*/ 347993 w 482600"/>
              <a:gd name="T9" fmla="*/ 732372 h 781050"/>
              <a:gd name="T10" fmla="*/ 229417 w 482600"/>
              <a:gd name="T11" fmla="*/ 466599 h 781050"/>
              <a:gd name="T12" fmla="*/ 129962 w 482600"/>
              <a:gd name="T13" fmla="*/ 729312 h 781050"/>
              <a:gd name="T14" fmla="*/ 200375 w 482600"/>
              <a:gd name="T15" fmla="*/ 780418 h 781050"/>
              <a:gd name="T16" fmla="*/ 224697 w 482600"/>
              <a:gd name="T17" fmla="*/ 774307 h 781050"/>
              <a:gd name="T18" fmla="*/ 230158 w 482600"/>
              <a:gd name="T19" fmla="*/ 751013 h 781050"/>
              <a:gd name="T20" fmla="*/ 229417 w 482600"/>
              <a:gd name="T21" fmla="*/ 466599 h 781050"/>
              <a:gd name="T22" fmla="*/ 157919 w 482600"/>
              <a:gd name="T23" fmla="*/ 104501 h 781050"/>
              <a:gd name="T24" fmla="*/ 156003 w 482600"/>
              <a:gd name="T25" fmla="*/ 131106 h 781050"/>
              <a:gd name="T26" fmla="*/ 422215 w 482600"/>
              <a:gd name="T27" fmla="*/ 466599 h 781050"/>
              <a:gd name="T28" fmla="*/ 320030 w 482600"/>
              <a:gd name="T29" fmla="*/ 123213 h 781050"/>
              <a:gd name="T30" fmla="*/ 328854 w 482600"/>
              <a:gd name="T31" fmla="*/ 104501 h 781050"/>
              <a:gd name="T32" fmla="*/ 137775 w 482600"/>
              <a:gd name="T33" fmla="*/ 173 h 781050"/>
              <a:gd name="T34" fmla="*/ 74905 w 482600"/>
              <a:gd name="T35" fmla="*/ 55401 h 781050"/>
              <a:gd name="T36" fmla="*/ 49877 w 482600"/>
              <a:gd name="T37" fmla="*/ 131842 h 781050"/>
              <a:gd name="T38" fmla="*/ 0 w 482600"/>
              <a:gd name="T39" fmla="*/ 299765 h 781050"/>
              <a:gd name="T40" fmla="*/ 30142 w 482600"/>
              <a:gd name="T41" fmla="*/ 345476 h 781050"/>
              <a:gd name="T42" fmla="*/ 58963 w 482600"/>
              <a:gd name="T43" fmla="*/ 344896 h 781050"/>
              <a:gd name="T44" fmla="*/ 71064 w 482600"/>
              <a:gd name="T45" fmla="*/ 317235 h 781050"/>
              <a:gd name="T46" fmla="*/ 132454 w 482600"/>
              <a:gd name="T47" fmla="*/ 114361 h 781050"/>
              <a:gd name="T48" fmla="*/ 157919 w 482600"/>
              <a:gd name="T49" fmla="*/ 104501 h 781050"/>
              <a:gd name="T50" fmla="*/ 333510 w 482600"/>
              <a:gd name="T51" fmla="*/ 100748 h 781050"/>
              <a:gd name="T52" fmla="*/ 402333 w 482600"/>
              <a:gd name="T53" fmla="*/ 55275 h 781050"/>
              <a:gd name="T54" fmla="*/ 364604 w 482600"/>
              <a:gd name="T55" fmla="*/ 864 h 781050"/>
              <a:gd name="T56" fmla="*/ 416861 w 482600"/>
              <a:gd name="T57" fmla="*/ 100748 h 781050"/>
              <a:gd name="T58" fmla="*/ 341371 w 482600"/>
              <a:gd name="T59" fmla="*/ 103394 h 781050"/>
              <a:gd name="T60" fmla="*/ 406184 w 482600"/>
              <a:gd name="T61" fmla="*/ 317436 h 781050"/>
              <a:gd name="T62" fmla="*/ 465539 w 482600"/>
              <a:gd name="T63" fmla="*/ 339310 h 781050"/>
              <a:gd name="T64" fmla="*/ 481218 w 482600"/>
              <a:gd name="T65" fmla="*/ 328704 h 781050"/>
              <a:gd name="T66" fmla="*/ 480523 w 482600"/>
              <a:gd name="T67" fmla="*/ 305700 h 781050"/>
              <a:gd name="T68" fmla="*/ 416861 w 482600"/>
              <a:gd name="T69" fmla="*/ 100748 h 78105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482600" h="781050">
                <a:moveTo>
                  <a:pt x="347993" y="466599"/>
                </a:moveTo>
                <a:lnTo>
                  <a:pt x="248586" y="466599"/>
                </a:lnTo>
                <a:lnTo>
                  <a:pt x="248580" y="729516"/>
                </a:lnTo>
                <a:lnTo>
                  <a:pt x="274949" y="771052"/>
                </a:lnTo>
                <a:lnTo>
                  <a:pt x="320492" y="780467"/>
                </a:lnTo>
                <a:lnTo>
                  <a:pt x="336003" y="779021"/>
                </a:lnTo>
                <a:lnTo>
                  <a:pt x="345103" y="774896"/>
                </a:lnTo>
                <a:lnTo>
                  <a:pt x="349198" y="766684"/>
                </a:lnTo>
                <a:lnTo>
                  <a:pt x="349693" y="752978"/>
                </a:lnTo>
                <a:lnTo>
                  <a:pt x="347993" y="732372"/>
                </a:lnTo>
                <a:lnTo>
                  <a:pt x="347993" y="466599"/>
                </a:lnTo>
                <a:close/>
              </a:path>
              <a:path w="482600" h="781050">
                <a:moveTo>
                  <a:pt x="229417" y="466599"/>
                </a:moveTo>
                <a:lnTo>
                  <a:pt x="130001" y="466599"/>
                </a:lnTo>
                <a:lnTo>
                  <a:pt x="129962" y="729312"/>
                </a:lnTo>
                <a:lnTo>
                  <a:pt x="155205" y="771977"/>
                </a:lnTo>
                <a:lnTo>
                  <a:pt x="200375" y="780418"/>
                </a:lnTo>
                <a:lnTo>
                  <a:pt x="215614" y="778788"/>
                </a:lnTo>
                <a:lnTo>
                  <a:pt x="224697" y="774307"/>
                </a:lnTo>
                <a:lnTo>
                  <a:pt x="229065" y="765530"/>
                </a:lnTo>
                <a:lnTo>
                  <a:pt x="230158" y="751013"/>
                </a:lnTo>
                <a:lnTo>
                  <a:pt x="229424" y="729516"/>
                </a:lnTo>
                <a:lnTo>
                  <a:pt x="229417" y="466599"/>
                </a:lnTo>
                <a:close/>
              </a:path>
              <a:path w="482600" h="781050">
                <a:moveTo>
                  <a:pt x="328854" y="104501"/>
                </a:moveTo>
                <a:lnTo>
                  <a:pt x="157919" y="104501"/>
                </a:lnTo>
                <a:lnTo>
                  <a:pt x="160507" y="111757"/>
                </a:lnTo>
                <a:lnTo>
                  <a:pt x="156003" y="131106"/>
                </a:lnTo>
                <a:lnTo>
                  <a:pt x="55062" y="466599"/>
                </a:lnTo>
                <a:lnTo>
                  <a:pt x="422215" y="466599"/>
                </a:lnTo>
                <a:lnTo>
                  <a:pt x="321112" y="131584"/>
                </a:lnTo>
                <a:lnTo>
                  <a:pt x="320030" y="123213"/>
                </a:lnTo>
                <a:lnTo>
                  <a:pt x="322145" y="109907"/>
                </a:lnTo>
                <a:lnTo>
                  <a:pt x="328854" y="104501"/>
                </a:lnTo>
                <a:close/>
              </a:path>
              <a:path w="482600" h="781050">
                <a:moveTo>
                  <a:pt x="350393" y="0"/>
                </a:moveTo>
                <a:lnTo>
                  <a:pt x="137775" y="173"/>
                </a:lnTo>
                <a:lnTo>
                  <a:pt x="96266" y="19166"/>
                </a:lnTo>
                <a:lnTo>
                  <a:pt x="74905" y="55401"/>
                </a:lnTo>
                <a:lnTo>
                  <a:pt x="62433" y="92956"/>
                </a:lnTo>
                <a:lnTo>
                  <a:pt x="49877" y="131842"/>
                </a:lnTo>
                <a:lnTo>
                  <a:pt x="1479" y="285304"/>
                </a:lnTo>
                <a:lnTo>
                  <a:pt x="0" y="299765"/>
                </a:lnTo>
                <a:lnTo>
                  <a:pt x="1078" y="312105"/>
                </a:lnTo>
                <a:lnTo>
                  <a:pt x="30142" y="345476"/>
                </a:lnTo>
                <a:lnTo>
                  <a:pt x="52616" y="349535"/>
                </a:lnTo>
                <a:lnTo>
                  <a:pt x="58963" y="344896"/>
                </a:lnTo>
                <a:lnTo>
                  <a:pt x="64500" y="334465"/>
                </a:lnTo>
                <a:lnTo>
                  <a:pt x="71064" y="317235"/>
                </a:lnTo>
                <a:lnTo>
                  <a:pt x="130001" y="119613"/>
                </a:lnTo>
                <a:lnTo>
                  <a:pt x="132454" y="114361"/>
                </a:lnTo>
                <a:lnTo>
                  <a:pt x="141064" y="105907"/>
                </a:lnTo>
                <a:lnTo>
                  <a:pt x="157919" y="104501"/>
                </a:lnTo>
                <a:lnTo>
                  <a:pt x="328854" y="104501"/>
                </a:lnTo>
                <a:lnTo>
                  <a:pt x="333510" y="100748"/>
                </a:lnTo>
                <a:lnTo>
                  <a:pt x="416861" y="100748"/>
                </a:lnTo>
                <a:lnTo>
                  <a:pt x="402333" y="55275"/>
                </a:lnTo>
                <a:lnTo>
                  <a:pt x="388769" y="18397"/>
                </a:lnTo>
                <a:lnTo>
                  <a:pt x="364604" y="864"/>
                </a:lnTo>
                <a:lnTo>
                  <a:pt x="350393" y="0"/>
                </a:lnTo>
                <a:close/>
              </a:path>
              <a:path w="482600" h="781050">
                <a:moveTo>
                  <a:pt x="416861" y="100748"/>
                </a:moveTo>
                <a:lnTo>
                  <a:pt x="333510" y="100748"/>
                </a:lnTo>
                <a:lnTo>
                  <a:pt x="341371" y="103394"/>
                </a:lnTo>
                <a:lnTo>
                  <a:pt x="347183" y="119615"/>
                </a:lnTo>
                <a:lnTo>
                  <a:pt x="406184" y="317436"/>
                </a:lnTo>
                <a:lnTo>
                  <a:pt x="446048" y="343028"/>
                </a:lnTo>
                <a:lnTo>
                  <a:pt x="465539" y="339310"/>
                </a:lnTo>
                <a:lnTo>
                  <a:pt x="475768" y="334660"/>
                </a:lnTo>
                <a:lnTo>
                  <a:pt x="481218" y="328704"/>
                </a:lnTo>
                <a:lnTo>
                  <a:pt x="482575" y="319649"/>
                </a:lnTo>
                <a:lnTo>
                  <a:pt x="480523" y="305700"/>
                </a:lnTo>
                <a:lnTo>
                  <a:pt x="475747" y="285066"/>
                </a:lnTo>
                <a:lnTo>
                  <a:pt x="416861" y="100748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407" name="object 95"/>
          <p:cNvSpPr>
            <a:spLocks/>
          </p:cNvSpPr>
          <p:nvPr/>
        </p:nvSpPr>
        <p:spPr bwMode="auto">
          <a:xfrm>
            <a:off x="3194050" y="5240338"/>
            <a:ext cx="152400" cy="152400"/>
          </a:xfrm>
          <a:custGeom>
            <a:avLst/>
            <a:gdLst>
              <a:gd name="T0" fmla="*/ 70364 w 152400"/>
              <a:gd name="T1" fmla="*/ 0 h 153035"/>
              <a:gd name="T2" fmla="*/ 34184 w 152400"/>
              <a:gd name="T3" fmla="*/ 12514 h 153035"/>
              <a:gd name="T4" fmla="*/ 8884 w 152400"/>
              <a:gd name="T5" fmla="*/ 43224 h 153035"/>
              <a:gd name="T6" fmla="*/ 0 w 152400"/>
              <a:gd name="T7" fmla="*/ 89548 h 153035"/>
              <a:gd name="T8" fmla="*/ 3618 w 152400"/>
              <a:gd name="T9" fmla="*/ 102461 h 153035"/>
              <a:gd name="T10" fmla="*/ 27320 w 152400"/>
              <a:gd name="T11" fmla="*/ 134233 h 153035"/>
              <a:gd name="T12" fmla="*/ 66966 w 152400"/>
              <a:gd name="T13" fmla="*/ 150845 h 153035"/>
              <a:gd name="T14" fmla="*/ 82987 w 152400"/>
              <a:gd name="T15" fmla="*/ 151969 h 153035"/>
              <a:gd name="T16" fmla="*/ 96999 w 152400"/>
              <a:gd name="T17" fmla="*/ 149204 h 153035"/>
              <a:gd name="T18" fmla="*/ 131845 w 152400"/>
              <a:gd name="T19" fmla="*/ 127320 h 153035"/>
              <a:gd name="T20" fmla="*/ 150446 w 152400"/>
              <a:gd name="T21" fmla="*/ 90473 h 153035"/>
              <a:gd name="T22" fmla="*/ 151825 w 152400"/>
              <a:gd name="T23" fmla="*/ 76070 h 153035"/>
              <a:gd name="T24" fmla="*/ 150968 w 152400"/>
              <a:gd name="T25" fmla="*/ 64710 h 153035"/>
              <a:gd name="T26" fmla="*/ 134259 w 152400"/>
              <a:gd name="T27" fmla="*/ 28109 h 153035"/>
              <a:gd name="T28" fmla="*/ 100173 w 152400"/>
              <a:gd name="T29" fmla="*/ 4902 h 153035"/>
              <a:gd name="T30" fmla="*/ 70364 w 152400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2400" h="153035">
                <a:moveTo>
                  <a:pt x="70364" y="0"/>
                </a:moveTo>
                <a:lnTo>
                  <a:pt x="34184" y="12566"/>
                </a:lnTo>
                <a:lnTo>
                  <a:pt x="8884" y="43404"/>
                </a:lnTo>
                <a:lnTo>
                  <a:pt x="0" y="89921"/>
                </a:lnTo>
                <a:lnTo>
                  <a:pt x="3618" y="102888"/>
                </a:lnTo>
                <a:lnTo>
                  <a:pt x="27320" y="134792"/>
                </a:lnTo>
                <a:lnTo>
                  <a:pt x="66966" y="151474"/>
                </a:lnTo>
                <a:lnTo>
                  <a:pt x="82987" y="152602"/>
                </a:lnTo>
                <a:lnTo>
                  <a:pt x="96999" y="149826"/>
                </a:lnTo>
                <a:lnTo>
                  <a:pt x="131845" y="127851"/>
                </a:lnTo>
                <a:lnTo>
                  <a:pt x="150446" y="90850"/>
                </a:lnTo>
                <a:lnTo>
                  <a:pt x="151825" y="76387"/>
                </a:lnTo>
                <a:lnTo>
                  <a:pt x="150968" y="64980"/>
                </a:lnTo>
                <a:lnTo>
                  <a:pt x="134259" y="28226"/>
                </a:lnTo>
                <a:lnTo>
                  <a:pt x="100173" y="4922"/>
                </a:lnTo>
                <a:lnTo>
                  <a:pt x="70364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408" name="object 96"/>
          <p:cNvSpPr>
            <a:spLocks/>
          </p:cNvSpPr>
          <p:nvPr/>
        </p:nvSpPr>
        <p:spPr bwMode="auto">
          <a:xfrm>
            <a:off x="3086100" y="5403850"/>
            <a:ext cx="381000" cy="779463"/>
          </a:xfrm>
          <a:custGeom>
            <a:avLst/>
            <a:gdLst>
              <a:gd name="T0" fmla="*/ 297851 w 381635"/>
              <a:gd name="T1" fmla="*/ 135037 h 780414"/>
              <a:gd name="T2" fmla="*/ 81042 w 381635"/>
              <a:gd name="T3" fmla="*/ 135037 h 780414"/>
              <a:gd name="T4" fmla="*/ 80951 w 381635"/>
              <a:gd name="T5" fmla="*/ 734391 h 780414"/>
              <a:gd name="T6" fmla="*/ 107876 w 381635"/>
              <a:gd name="T7" fmla="*/ 775587 h 780414"/>
              <a:gd name="T8" fmla="*/ 130302 w 381635"/>
              <a:gd name="T9" fmla="*/ 779190 h 780414"/>
              <a:gd name="T10" fmla="*/ 152634 w 381635"/>
              <a:gd name="T11" fmla="*/ 778944 h 780414"/>
              <a:gd name="T12" fmla="*/ 181336 w 381635"/>
              <a:gd name="T13" fmla="*/ 749480 h 780414"/>
              <a:gd name="T14" fmla="*/ 180327 w 381635"/>
              <a:gd name="T15" fmla="*/ 728448 h 780414"/>
              <a:gd name="T16" fmla="*/ 180302 w 381635"/>
              <a:gd name="T17" fmla="*/ 357651 h 780414"/>
              <a:gd name="T18" fmla="*/ 297851 w 381635"/>
              <a:gd name="T19" fmla="*/ 357651 h 780414"/>
              <a:gd name="T20" fmla="*/ 297851 w 381635"/>
              <a:gd name="T21" fmla="*/ 135037 h 780414"/>
              <a:gd name="T22" fmla="*/ 297851 w 381635"/>
              <a:gd name="T23" fmla="*/ 357651 h 780414"/>
              <a:gd name="T24" fmla="*/ 199351 w 381635"/>
              <a:gd name="T25" fmla="*/ 357651 h 780414"/>
              <a:gd name="T26" fmla="*/ 199336 w 381635"/>
              <a:gd name="T27" fmla="*/ 728448 h 780414"/>
              <a:gd name="T28" fmla="*/ 226558 w 381635"/>
              <a:gd name="T29" fmla="*/ 769988 h 780414"/>
              <a:gd name="T30" fmla="*/ 272306 w 381635"/>
              <a:gd name="T31" fmla="*/ 778968 h 780414"/>
              <a:gd name="T32" fmla="*/ 287227 w 381635"/>
              <a:gd name="T33" fmla="*/ 777407 h 780414"/>
              <a:gd name="T34" fmla="*/ 295908 w 381635"/>
              <a:gd name="T35" fmla="*/ 773167 h 780414"/>
              <a:gd name="T36" fmla="*/ 299683 w 381635"/>
              <a:gd name="T37" fmla="*/ 764909 h 780414"/>
              <a:gd name="T38" fmla="*/ 299885 w 381635"/>
              <a:gd name="T39" fmla="*/ 751293 h 780414"/>
              <a:gd name="T40" fmla="*/ 297851 w 381635"/>
              <a:gd name="T41" fmla="*/ 730981 h 780414"/>
              <a:gd name="T42" fmla="*/ 297851 w 381635"/>
              <a:gd name="T43" fmla="*/ 357651 h 780414"/>
              <a:gd name="T44" fmla="*/ 379534 w 381635"/>
              <a:gd name="T45" fmla="*/ 135037 h 780414"/>
              <a:gd name="T46" fmla="*/ 319243 w 381635"/>
              <a:gd name="T47" fmla="*/ 135037 h 780414"/>
              <a:gd name="T48" fmla="*/ 319717 w 381635"/>
              <a:gd name="T49" fmla="*/ 327626 h 780414"/>
              <a:gd name="T50" fmla="*/ 322913 w 381635"/>
              <a:gd name="T51" fmla="*/ 335813 h 780414"/>
              <a:gd name="T52" fmla="*/ 330751 w 381635"/>
              <a:gd name="T53" fmla="*/ 346532 h 780414"/>
              <a:gd name="T54" fmla="*/ 345095 w 381635"/>
              <a:gd name="T55" fmla="*/ 355808 h 780414"/>
              <a:gd name="T56" fmla="*/ 367809 w 381635"/>
              <a:gd name="T57" fmla="*/ 359663 h 780414"/>
              <a:gd name="T58" fmla="*/ 377955 w 381635"/>
              <a:gd name="T59" fmla="*/ 356365 h 780414"/>
              <a:gd name="T60" fmla="*/ 380907 w 381635"/>
              <a:gd name="T61" fmla="*/ 346066 h 780414"/>
              <a:gd name="T62" fmla="*/ 379614 w 381635"/>
              <a:gd name="T63" fmla="*/ 324770 h 780414"/>
              <a:gd name="T64" fmla="*/ 379534 w 381635"/>
              <a:gd name="T65" fmla="*/ 135037 h 780414"/>
              <a:gd name="T66" fmla="*/ 69565 w 381635"/>
              <a:gd name="T67" fmla="*/ 1104 h 780414"/>
              <a:gd name="T68" fmla="*/ 17758 w 381635"/>
              <a:gd name="T69" fmla="*/ 15948 h 780414"/>
              <a:gd name="T70" fmla="*/ 39 w 381635"/>
              <a:gd name="T71" fmla="*/ 64651 h 780414"/>
              <a:gd name="T72" fmla="*/ 0 w 381635"/>
              <a:gd name="T73" fmla="*/ 326704 h 780414"/>
              <a:gd name="T74" fmla="*/ 1163 w 381635"/>
              <a:gd name="T75" fmla="*/ 334991 h 780414"/>
              <a:gd name="T76" fmla="*/ 6438 w 381635"/>
              <a:gd name="T77" fmla="*/ 346023 h 780414"/>
              <a:gd name="T78" fmla="*/ 18804 w 381635"/>
              <a:gd name="T79" fmla="*/ 355617 h 780414"/>
              <a:gd name="T80" fmla="*/ 41234 w 381635"/>
              <a:gd name="T81" fmla="*/ 359593 h 780414"/>
              <a:gd name="T82" fmla="*/ 51548 w 381635"/>
              <a:gd name="T83" fmla="*/ 356183 h 780414"/>
              <a:gd name="T84" fmla="*/ 56713 w 381635"/>
              <a:gd name="T85" fmla="*/ 346066 h 780414"/>
              <a:gd name="T86" fmla="*/ 60411 w 381635"/>
              <a:gd name="T87" fmla="*/ 325531 h 780414"/>
              <a:gd name="T88" fmla="*/ 60411 w 381635"/>
              <a:gd name="T89" fmla="*/ 135037 h 780414"/>
              <a:gd name="T90" fmla="*/ 379534 w 381635"/>
              <a:gd name="T91" fmla="*/ 135037 h 780414"/>
              <a:gd name="T92" fmla="*/ 379502 w 381635"/>
              <a:gd name="T93" fmla="*/ 58460 h 780414"/>
              <a:gd name="T94" fmla="*/ 359104 w 381635"/>
              <a:gd name="T95" fmla="*/ 14548 h 780414"/>
              <a:gd name="T96" fmla="*/ 338827 w 381635"/>
              <a:gd name="T97" fmla="*/ 1147 h 780414"/>
              <a:gd name="T98" fmla="*/ 309383 w 381635"/>
              <a:gd name="T99" fmla="*/ 1147 h 780414"/>
              <a:gd name="T100" fmla="*/ 69565 w 381635"/>
              <a:gd name="T101" fmla="*/ 1104 h 780414"/>
              <a:gd name="T102" fmla="*/ 327532 w 381635"/>
              <a:gd name="T103" fmla="*/ 0 h 780414"/>
              <a:gd name="T104" fmla="*/ 309383 w 381635"/>
              <a:gd name="T105" fmla="*/ 1147 h 780414"/>
              <a:gd name="T106" fmla="*/ 338827 w 381635"/>
              <a:gd name="T107" fmla="*/ 1147 h 780414"/>
              <a:gd name="T108" fmla="*/ 338322 w 381635"/>
              <a:gd name="T109" fmla="*/ 905 h 780414"/>
              <a:gd name="T110" fmla="*/ 327532 w 381635"/>
              <a:gd name="T111" fmla="*/ 0 h 780414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381635" h="780414">
                <a:moveTo>
                  <a:pt x="298347" y="135202"/>
                </a:moveTo>
                <a:lnTo>
                  <a:pt x="81177" y="135202"/>
                </a:lnTo>
                <a:lnTo>
                  <a:pt x="81086" y="735287"/>
                </a:lnTo>
                <a:lnTo>
                  <a:pt x="108056" y="776533"/>
                </a:lnTo>
                <a:lnTo>
                  <a:pt x="130519" y="780141"/>
                </a:lnTo>
                <a:lnTo>
                  <a:pt x="152888" y="779894"/>
                </a:lnTo>
                <a:lnTo>
                  <a:pt x="181638" y="750394"/>
                </a:lnTo>
                <a:lnTo>
                  <a:pt x="180628" y="729337"/>
                </a:lnTo>
                <a:lnTo>
                  <a:pt x="180603" y="358087"/>
                </a:lnTo>
                <a:lnTo>
                  <a:pt x="298347" y="358087"/>
                </a:lnTo>
                <a:lnTo>
                  <a:pt x="298347" y="135202"/>
                </a:lnTo>
                <a:close/>
              </a:path>
              <a:path w="381635" h="780414">
                <a:moveTo>
                  <a:pt x="298347" y="358087"/>
                </a:moveTo>
                <a:lnTo>
                  <a:pt x="199683" y="358087"/>
                </a:lnTo>
                <a:lnTo>
                  <a:pt x="199668" y="729337"/>
                </a:lnTo>
                <a:lnTo>
                  <a:pt x="226936" y="770927"/>
                </a:lnTo>
                <a:lnTo>
                  <a:pt x="272760" y="779918"/>
                </a:lnTo>
                <a:lnTo>
                  <a:pt x="287706" y="778355"/>
                </a:lnTo>
                <a:lnTo>
                  <a:pt x="296401" y="774110"/>
                </a:lnTo>
                <a:lnTo>
                  <a:pt x="300182" y="765842"/>
                </a:lnTo>
                <a:lnTo>
                  <a:pt x="300385" y="752210"/>
                </a:lnTo>
                <a:lnTo>
                  <a:pt x="298347" y="731873"/>
                </a:lnTo>
                <a:lnTo>
                  <a:pt x="298347" y="358087"/>
                </a:lnTo>
                <a:close/>
              </a:path>
              <a:path w="381635" h="780414">
                <a:moveTo>
                  <a:pt x="380167" y="135202"/>
                </a:moveTo>
                <a:lnTo>
                  <a:pt x="319775" y="135202"/>
                </a:lnTo>
                <a:lnTo>
                  <a:pt x="320250" y="328026"/>
                </a:lnTo>
                <a:lnTo>
                  <a:pt x="323451" y="336223"/>
                </a:lnTo>
                <a:lnTo>
                  <a:pt x="331302" y="346955"/>
                </a:lnTo>
                <a:lnTo>
                  <a:pt x="345670" y="356242"/>
                </a:lnTo>
                <a:lnTo>
                  <a:pt x="368422" y="360102"/>
                </a:lnTo>
                <a:lnTo>
                  <a:pt x="378585" y="356800"/>
                </a:lnTo>
                <a:lnTo>
                  <a:pt x="381542" y="346488"/>
                </a:lnTo>
                <a:lnTo>
                  <a:pt x="380247" y="325166"/>
                </a:lnTo>
                <a:lnTo>
                  <a:pt x="380167" y="135202"/>
                </a:lnTo>
                <a:close/>
              </a:path>
              <a:path w="381635" h="780414">
                <a:moveTo>
                  <a:pt x="69681" y="1105"/>
                </a:moveTo>
                <a:lnTo>
                  <a:pt x="17788" y="15967"/>
                </a:lnTo>
                <a:lnTo>
                  <a:pt x="39" y="64730"/>
                </a:lnTo>
                <a:lnTo>
                  <a:pt x="0" y="327103"/>
                </a:lnTo>
                <a:lnTo>
                  <a:pt x="1165" y="335400"/>
                </a:lnTo>
                <a:lnTo>
                  <a:pt x="6449" y="346445"/>
                </a:lnTo>
                <a:lnTo>
                  <a:pt x="18835" y="356051"/>
                </a:lnTo>
                <a:lnTo>
                  <a:pt x="41303" y="360032"/>
                </a:lnTo>
                <a:lnTo>
                  <a:pt x="51634" y="356618"/>
                </a:lnTo>
                <a:lnTo>
                  <a:pt x="56808" y="346488"/>
                </a:lnTo>
                <a:lnTo>
                  <a:pt x="60512" y="325928"/>
                </a:lnTo>
                <a:lnTo>
                  <a:pt x="60512" y="135202"/>
                </a:lnTo>
                <a:lnTo>
                  <a:pt x="380167" y="135202"/>
                </a:lnTo>
                <a:lnTo>
                  <a:pt x="380135" y="58531"/>
                </a:lnTo>
                <a:lnTo>
                  <a:pt x="359703" y="14566"/>
                </a:lnTo>
                <a:lnTo>
                  <a:pt x="339392" y="1148"/>
                </a:lnTo>
                <a:lnTo>
                  <a:pt x="309899" y="1148"/>
                </a:lnTo>
                <a:lnTo>
                  <a:pt x="69681" y="1105"/>
                </a:lnTo>
                <a:close/>
              </a:path>
              <a:path w="381635" h="780414">
                <a:moveTo>
                  <a:pt x="328078" y="0"/>
                </a:moveTo>
                <a:lnTo>
                  <a:pt x="309899" y="1148"/>
                </a:lnTo>
                <a:lnTo>
                  <a:pt x="339392" y="1148"/>
                </a:lnTo>
                <a:lnTo>
                  <a:pt x="338886" y="906"/>
                </a:lnTo>
                <a:lnTo>
                  <a:pt x="328078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409" name="object 97"/>
          <p:cNvSpPr>
            <a:spLocks/>
          </p:cNvSpPr>
          <p:nvPr/>
        </p:nvSpPr>
        <p:spPr bwMode="auto">
          <a:xfrm>
            <a:off x="3714750" y="5240338"/>
            <a:ext cx="153988" cy="152400"/>
          </a:xfrm>
          <a:custGeom>
            <a:avLst/>
            <a:gdLst>
              <a:gd name="T0" fmla="*/ 68490 w 154304"/>
              <a:gd name="T1" fmla="*/ 0 h 152400"/>
              <a:gd name="T2" fmla="*/ 29809 w 154304"/>
              <a:gd name="T3" fmla="*/ 15618 h 152400"/>
              <a:gd name="T4" fmla="*/ 5257 w 154304"/>
              <a:gd name="T5" fmla="*/ 48391 h 152400"/>
              <a:gd name="T6" fmla="*/ 0 w 154304"/>
              <a:gd name="T7" fmla="*/ 76444 h 152400"/>
              <a:gd name="T8" fmla="*/ 1303 w 154304"/>
              <a:gd name="T9" fmla="*/ 90111 h 152400"/>
              <a:gd name="T10" fmla="*/ 18869 w 154304"/>
              <a:gd name="T11" fmla="*/ 125469 h 152400"/>
              <a:gd name="T12" fmla="*/ 53803 w 154304"/>
              <a:gd name="T13" fmla="*/ 147710 h 152400"/>
              <a:gd name="T14" fmla="*/ 84764 w 154304"/>
              <a:gd name="T15" fmla="*/ 152293 h 152400"/>
              <a:gd name="T16" fmla="*/ 98735 w 154304"/>
              <a:gd name="T17" fmla="*/ 149527 h 152400"/>
              <a:gd name="T18" fmla="*/ 133503 w 154304"/>
              <a:gd name="T19" fmla="*/ 127559 h 152400"/>
              <a:gd name="T20" fmla="*/ 152078 w 154304"/>
              <a:gd name="T21" fmla="*/ 90542 h 152400"/>
              <a:gd name="T22" fmla="*/ 153455 w 154304"/>
              <a:gd name="T23" fmla="*/ 76071 h 152400"/>
              <a:gd name="T24" fmla="*/ 153453 w 154304"/>
              <a:gd name="T25" fmla="*/ 75514 h 152400"/>
              <a:gd name="T26" fmla="*/ 142479 w 154304"/>
              <a:gd name="T27" fmla="*/ 37218 h 152400"/>
              <a:gd name="T28" fmla="*/ 112823 w 154304"/>
              <a:gd name="T29" fmla="*/ 10061 h 152400"/>
              <a:gd name="T30" fmla="*/ 68490 w 154304"/>
              <a:gd name="T31" fmla="*/ 0 h 15240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4304" h="152400">
                <a:moveTo>
                  <a:pt x="68631" y="0"/>
                </a:moveTo>
                <a:lnTo>
                  <a:pt x="29870" y="15618"/>
                </a:lnTo>
                <a:lnTo>
                  <a:pt x="5268" y="48391"/>
                </a:lnTo>
                <a:lnTo>
                  <a:pt x="0" y="76444"/>
                </a:lnTo>
                <a:lnTo>
                  <a:pt x="1306" y="90111"/>
                </a:lnTo>
                <a:lnTo>
                  <a:pt x="18908" y="125469"/>
                </a:lnTo>
                <a:lnTo>
                  <a:pt x="53913" y="147710"/>
                </a:lnTo>
                <a:lnTo>
                  <a:pt x="84938" y="152293"/>
                </a:lnTo>
                <a:lnTo>
                  <a:pt x="98938" y="149527"/>
                </a:lnTo>
                <a:lnTo>
                  <a:pt x="133777" y="127559"/>
                </a:lnTo>
                <a:lnTo>
                  <a:pt x="152390" y="90542"/>
                </a:lnTo>
                <a:lnTo>
                  <a:pt x="153770" y="76071"/>
                </a:lnTo>
                <a:lnTo>
                  <a:pt x="153768" y="75514"/>
                </a:lnTo>
                <a:lnTo>
                  <a:pt x="142771" y="37218"/>
                </a:lnTo>
                <a:lnTo>
                  <a:pt x="113055" y="10061"/>
                </a:lnTo>
                <a:lnTo>
                  <a:pt x="68631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410" name="object 98"/>
          <p:cNvSpPr>
            <a:spLocks/>
          </p:cNvSpPr>
          <p:nvPr/>
        </p:nvSpPr>
        <p:spPr bwMode="auto">
          <a:xfrm>
            <a:off x="3551238" y="5402263"/>
            <a:ext cx="484187" cy="781050"/>
          </a:xfrm>
          <a:custGeom>
            <a:avLst/>
            <a:gdLst>
              <a:gd name="T0" fmla="*/ 130878 w 483870"/>
              <a:gd name="T1" fmla="*/ 466600 h 781050"/>
              <a:gd name="T2" fmla="*/ 130728 w 483870"/>
              <a:gd name="T3" fmla="*/ 736067 h 781050"/>
              <a:gd name="T4" fmla="*/ 179428 w 483870"/>
              <a:gd name="T5" fmla="*/ 780642 h 781050"/>
              <a:gd name="T6" fmla="*/ 216728 w 483870"/>
              <a:gd name="T7" fmla="*/ 778713 h 781050"/>
              <a:gd name="T8" fmla="*/ 229719 w 483870"/>
              <a:gd name="T9" fmla="*/ 765378 h 781050"/>
              <a:gd name="T10" fmla="*/ 229564 w 483870"/>
              <a:gd name="T11" fmla="*/ 729709 h 781050"/>
              <a:gd name="T12" fmla="*/ 349014 w 483870"/>
              <a:gd name="T13" fmla="*/ 466600 h 781050"/>
              <a:gd name="T14" fmla="*/ 249540 w 483870"/>
              <a:gd name="T15" fmla="*/ 729709 h 781050"/>
              <a:gd name="T16" fmla="*/ 321805 w 483870"/>
              <a:gd name="T17" fmla="*/ 780446 h 781050"/>
              <a:gd name="T18" fmla="*/ 346191 w 483870"/>
              <a:gd name="T19" fmla="*/ 774762 h 781050"/>
              <a:gd name="T20" fmla="*/ 350714 w 483870"/>
              <a:gd name="T21" fmla="*/ 752852 h 781050"/>
              <a:gd name="T22" fmla="*/ 349014 w 483870"/>
              <a:gd name="T23" fmla="*/ 466600 h 781050"/>
              <a:gd name="T24" fmla="*/ 158617 w 483870"/>
              <a:gd name="T25" fmla="*/ 104585 h 781050"/>
              <a:gd name="T26" fmla="*/ 156895 w 483870"/>
              <a:gd name="T27" fmla="*/ 131107 h 781050"/>
              <a:gd name="T28" fmla="*/ 423190 w 483870"/>
              <a:gd name="T29" fmla="*/ 466600 h 781050"/>
              <a:gd name="T30" fmla="*/ 321026 w 483870"/>
              <a:gd name="T31" fmla="*/ 123489 h 781050"/>
              <a:gd name="T32" fmla="*/ 329382 w 483870"/>
              <a:gd name="T33" fmla="*/ 104585 h 781050"/>
              <a:gd name="T34" fmla="*/ 138467 w 483870"/>
              <a:gd name="T35" fmla="*/ 186 h 781050"/>
              <a:gd name="T36" fmla="*/ 74930 w 483870"/>
              <a:gd name="T37" fmla="*/ 55406 h 781050"/>
              <a:gd name="T38" fmla="*/ 0 w 483870"/>
              <a:gd name="T39" fmla="*/ 299806 h 781050"/>
              <a:gd name="T40" fmla="*/ 30269 w 483870"/>
              <a:gd name="T41" fmla="*/ 345482 h 781050"/>
              <a:gd name="T42" fmla="*/ 59104 w 483870"/>
              <a:gd name="T43" fmla="*/ 344895 h 781050"/>
              <a:gd name="T44" fmla="*/ 71220 w 483870"/>
              <a:gd name="T45" fmla="*/ 317236 h 781050"/>
              <a:gd name="T46" fmla="*/ 133303 w 483870"/>
              <a:gd name="T47" fmla="*/ 114404 h 781050"/>
              <a:gd name="T48" fmla="*/ 158617 w 483870"/>
              <a:gd name="T49" fmla="*/ 104585 h 781050"/>
              <a:gd name="T50" fmla="*/ 333867 w 483870"/>
              <a:gd name="T51" fmla="*/ 100803 h 781050"/>
              <a:gd name="T52" fmla="*/ 403304 w 483870"/>
              <a:gd name="T53" fmla="*/ 55276 h 781050"/>
              <a:gd name="T54" fmla="*/ 365136 w 483870"/>
              <a:gd name="T55" fmla="*/ 846 h 781050"/>
              <a:gd name="T56" fmla="*/ 417879 w 483870"/>
              <a:gd name="T57" fmla="*/ 100803 h 781050"/>
              <a:gd name="T58" fmla="*/ 341639 w 483870"/>
              <a:gd name="T59" fmla="*/ 103275 h 781050"/>
              <a:gd name="T60" fmla="*/ 407255 w 483870"/>
              <a:gd name="T61" fmla="*/ 317435 h 781050"/>
              <a:gd name="T62" fmla="*/ 466630 w 483870"/>
              <a:gd name="T63" fmla="*/ 339320 h 781050"/>
              <a:gd name="T64" fmla="*/ 482328 w 483870"/>
              <a:gd name="T65" fmla="*/ 328713 h 781050"/>
              <a:gd name="T66" fmla="*/ 481642 w 483870"/>
              <a:gd name="T67" fmla="*/ 305708 h 781050"/>
              <a:gd name="T68" fmla="*/ 417879 w 483870"/>
              <a:gd name="T69" fmla="*/ 100803 h 78105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483870" h="781050">
                <a:moveTo>
                  <a:pt x="229395" y="466600"/>
                </a:moveTo>
                <a:lnTo>
                  <a:pt x="130792" y="466600"/>
                </a:lnTo>
                <a:lnTo>
                  <a:pt x="130792" y="732376"/>
                </a:lnTo>
                <a:lnTo>
                  <a:pt x="130642" y="736067"/>
                </a:lnTo>
                <a:lnTo>
                  <a:pt x="157060" y="777090"/>
                </a:lnTo>
                <a:lnTo>
                  <a:pt x="179311" y="780642"/>
                </a:lnTo>
                <a:lnTo>
                  <a:pt x="201681" y="780396"/>
                </a:lnTo>
                <a:lnTo>
                  <a:pt x="216586" y="778713"/>
                </a:lnTo>
                <a:lnTo>
                  <a:pt x="225418" y="774179"/>
                </a:lnTo>
                <a:lnTo>
                  <a:pt x="229569" y="765378"/>
                </a:lnTo>
                <a:lnTo>
                  <a:pt x="230431" y="750895"/>
                </a:lnTo>
                <a:lnTo>
                  <a:pt x="229414" y="729709"/>
                </a:lnTo>
                <a:lnTo>
                  <a:pt x="229395" y="466600"/>
                </a:lnTo>
                <a:close/>
              </a:path>
              <a:path w="483870" h="781050">
                <a:moveTo>
                  <a:pt x="348785" y="466600"/>
                </a:moveTo>
                <a:lnTo>
                  <a:pt x="249390" y="466600"/>
                </a:lnTo>
                <a:lnTo>
                  <a:pt x="249377" y="729709"/>
                </a:lnTo>
                <a:lnTo>
                  <a:pt x="276048" y="771301"/>
                </a:lnTo>
                <a:lnTo>
                  <a:pt x="321594" y="780446"/>
                </a:lnTo>
                <a:lnTo>
                  <a:pt x="336957" y="778944"/>
                </a:lnTo>
                <a:lnTo>
                  <a:pt x="345964" y="774762"/>
                </a:lnTo>
                <a:lnTo>
                  <a:pt x="350008" y="766523"/>
                </a:lnTo>
                <a:lnTo>
                  <a:pt x="350484" y="752852"/>
                </a:lnTo>
                <a:lnTo>
                  <a:pt x="348785" y="732376"/>
                </a:lnTo>
                <a:lnTo>
                  <a:pt x="348785" y="466600"/>
                </a:lnTo>
                <a:close/>
              </a:path>
              <a:path w="483870" h="781050">
                <a:moveTo>
                  <a:pt x="329166" y="104585"/>
                </a:moveTo>
                <a:lnTo>
                  <a:pt x="158513" y="104585"/>
                </a:lnTo>
                <a:lnTo>
                  <a:pt x="161197" y="111884"/>
                </a:lnTo>
                <a:lnTo>
                  <a:pt x="156792" y="131107"/>
                </a:lnTo>
                <a:lnTo>
                  <a:pt x="55872" y="466600"/>
                </a:lnTo>
                <a:lnTo>
                  <a:pt x="422913" y="466600"/>
                </a:lnTo>
                <a:lnTo>
                  <a:pt x="321946" y="131674"/>
                </a:lnTo>
                <a:lnTo>
                  <a:pt x="320816" y="123489"/>
                </a:lnTo>
                <a:lnTo>
                  <a:pt x="322670" y="110067"/>
                </a:lnTo>
                <a:lnTo>
                  <a:pt x="329166" y="104585"/>
                </a:lnTo>
                <a:close/>
              </a:path>
              <a:path w="483870" h="781050">
                <a:moveTo>
                  <a:pt x="350548" y="0"/>
                </a:moveTo>
                <a:lnTo>
                  <a:pt x="138376" y="186"/>
                </a:lnTo>
                <a:lnTo>
                  <a:pt x="96596" y="19341"/>
                </a:lnTo>
                <a:lnTo>
                  <a:pt x="74881" y="55406"/>
                </a:lnTo>
                <a:lnTo>
                  <a:pt x="1470" y="285315"/>
                </a:lnTo>
                <a:lnTo>
                  <a:pt x="0" y="299806"/>
                </a:lnTo>
                <a:lnTo>
                  <a:pt x="1096" y="312141"/>
                </a:lnTo>
                <a:lnTo>
                  <a:pt x="30249" y="345482"/>
                </a:lnTo>
                <a:lnTo>
                  <a:pt x="52717" y="349536"/>
                </a:lnTo>
                <a:lnTo>
                  <a:pt x="59065" y="344895"/>
                </a:lnTo>
                <a:lnTo>
                  <a:pt x="64605" y="334465"/>
                </a:lnTo>
                <a:lnTo>
                  <a:pt x="71173" y="317236"/>
                </a:lnTo>
                <a:lnTo>
                  <a:pt x="130793" y="119615"/>
                </a:lnTo>
                <a:lnTo>
                  <a:pt x="133216" y="114404"/>
                </a:lnTo>
                <a:lnTo>
                  <a:pt x="141771" y="105948"/>
                </a:lnTo>
                <a:lnTo>
                  <a:pt x="158513" y="104585"/>
                </a:lnTo>
                <a:lnTo>
                  <a:pt x="329166" y="104585"/>
                </a:lnTo>
                <a:lnTo>
                  <a:pt x="333648" y="100803"/>
                </a:lnTo>
                <a:lnTo>
                  <a:pt x="417605" y="100803"/>
                </a:lnTo>
                <a:lnTo>
                  <a:pt x="403040" y="55276"/>
                </a:lnTo>
                <a:lnTo>
                  <a:pt x="389281" y="18056"/>
                </a:lnTo>
                <a:lnTo>
                  <a:pt x="364897" y="846"/>
                </a:lnTo>
                <a:lnTo>
                  <a:pt x="350548" y="0"/>
                </a:lnTo>
                <a:close/>
              </a:path>
              <a:path w="483870" h="781050">
                <a:moveTo>
                  <a:pt x="417605" y="100803"/>
                </a:moveTo>
                <a:lnTo>
                  <a:pt x="333648" y="100803"/>
                </a:lnTo>
                <a:lnTo>
                  <a:pt x="341415" y="103275"/>
                </a:lnTo>
                <a:lnTo>
                  <a:pt x="347261" y="119616"/>
                </a:lnTo>
                <a:lnTo>
                  <a:pt x="406988" y="317435"/>
                </a:lnTo>
                <a:lnTo>
                  <a:pt x="446840" y="343035"/>
                </a:lnTo>
                <a:lnTo>
                  <a:pt x="466324" y="339320"/>
                </a:lnTo>
                <a:lnTo>
                  <a:pt x="476557" y="334669"/>
                </a:lnTo>
                <a:lnTo>
                  <a:pt x="482012" y="328713"/>
                </a:lnTo>
                <a:lnTo>
                  <a:pt x="483373" y="319658"/>
                </a:lnTo>
                <a:lnTo>
                  <a:pt x="481327" y="305708"/>
                </a:lnTo>
                <a:lnTo>
                  <a:pt x="476557" y="285068"/>
                </a:lnTo>
                <a:lnTo>
                  <a:pt x="417605" y="100803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411" name="object 99"/>
          <p:cNvSpPr>
            <a:spLocks/>
          </p:cNvSpPr>
          <p:nvPr/>
        </p:nvSpPr>
        <p:spPr bwMode="auto">
          <a:xfrm>
            <a:off x="4229100" y="5240338"/>
            <a:ext cx="152400" cy="152400"/>
          </a:xfrm>
          <a:custGeom>
            <a:avLst/>
            <a:gdLst>
              <a:gd name="T0" fmla="*/ 70629 w 151764"/>
              <a:gd name="T1" fmla="*/ 0 h 153035"/>
              <a:gd name="T2" fmla="*/ 34320 w 151764"/>
              <a:gd name="T3" fmla="*/ 12524 h 153035"/>
              <a:gd name="T4" fmla="*/ 8919 w 151764"/>
              <a:gd name="T5" fmla="*/ 43240 h 153035"/>
              <a:gd name="T6" fmla="*/ 0 w 151764"/>
              <a:gd name="T7" fmla="*/ 89576 h 153035"/>
              <a:gd name="T8" fmla="*/ 3640 w 151764"/>
              <a:gd name="T9" fmla="*/ 102484 h 153035"/>
              <a:gd name="T10" fmla="*/ 27461 w 151764"/>
              <a:gd name="T11" fmla="*/ 134242 h 153035"/>
              <a:gd name="T12" fmla="*/ 67287 w 151764"/>
              <a:gd name="T13" fmla="*/ 150849 h 153035"/>
              <a:gd name="T14" fmla="*/ 83377 w 151764"/>
              <a:gd name="T15" fmla="*/ 151974 h 153035"/>
              <a:gd name="T16" fmla="*/ 97600 w 151764"/>
              <a:gd name="T17" fmla="*/ 149219 h 153035"/>
              <a:gd name="T18" fmla="*/ 132576 w 151764"/>
              <a:gd name="T19" fmla="*/ 127342 h 153035"/>
              <a:gd name="T20" fmla="*/ 151007 w 151764"/>
              <a:gd name="T21" fmla="*/ 90479 h 153035"/>
              <a:gd name="T22" fmla="*/ 152363 w 151764"/>
              <a:gd name="T23" fmla="*/ 76068 h 153035"/>
              <a:gd name="T24" fmla="*/ 151528 w 151764"/>
              <a:gd name="T25" fmla="*/ 64756 h 153035"/>
              <a:gd name="T26" fmla="*/ 135010 w 151764"/>
              <a:gd name="T27" fmla="*/ 28130 h 153035"/>
              <a:gd name="T28" fmla="*/ 100874 w 151764"/>
              <a:gd name="T29" fmla="*/ 4906 h 153035"/>
              <a:gd name="T30" fmla="*/ 70629 w 151764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1764" h="153035">
                <a:moveTo>
                  <a:pt x="70334" y="0"/>
                </a:moveTo>
                <a:lnTo>
                  <a:pt x="34177" y="12576"/>
                </a:lnTo>
                <a:lnTo>
                  <a:pt x="8882" y="43420"/>
                </a:lnTo>
                <a:lnTo>
                  <a:pt x="0" y="89949"/>
                </a:lnTo>
                <a:lnTo>
                  <a:pt x="3625" y="102911"/>
                </a:lnTo>
                <a:lnTo>
                  <a:pt x="27346" y="134801"/>
                </a:lnTo>
                <a:lnTo>
                  <a:pt x="67006" y="151478"/>
                </a:lnTo>
                <a:lnTo>
                  <a:pt x="83029" y="152607"/>
                </a:lnTo>
                <a:lnTo>
                  <a:pt x="97193" y="149841"/>
                </a:lnTo>
                <a:lnTo>
                  <a:pt x="132023" y="127873"/>
                </a:lnTo>
                <a:lnTo>
                  <a:pt x="150377" y="90856"/>
                </a:lnTo>
                <a:lnTo>
                  <a:pt x="151727" y="76385"/>
                </a:lnTo>
                <a:lnTo>
                  <a:pt x="150896" y="65026"/>
                </a:lnTo>
                <a:lnTo>
                  <a:pt x="134447" y="28247"/>
                </a:lnTo>
                <a:lnTo>
                  <a:pt x="100453" y="4926"/>
                </a:lnTo>
                <a:lnTo>
                  <a:pt x="70334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412" name="object 100"/>
          <p:cNvSpPr>
            <a:spLocks/>
          </p:cNvSpPr>
          <p:nvPr/>
        </p:nvSpPr>
        <p:spPr bwMode="auto">
          <a:xfrm>
            <a:off x="4119563" y="5403850"/>
            <a:ext cx="382587" cy="779463"/>
          </a:xfrm>
          <a:custGeom>
            <a:avLst/>
            <a:gdLst>
              <a:gd name="T0" fmla="*/ 299821 w 381635"/>
              <a:gd name="T1" fmla="*/ 357646 h 780414"/>
              <a:gd name="T2" fmla="*/ 200178 w 381635"/>
              <a:gd name="T3" fmla="*/ 357646 h 780414"/>
              <a:gd name="T4" fmla="*/ 200172 w 381635"/>
              <a:gd name="T5" fmla="*/ 728136 h 780414"/>
              <a:gd name="T6" fmla="*/ 226797 w 381635"/>
              <a:gd name="T7" fmla="*/ 769621 h 780414"/>
              <a:gd name="T8" fmla="*/ 272561 w 381635"/>
              <a:gd name="T9" fmla="*/ 778990 h 780414"/>
              <a:gd name="T10" fmla="*/ 287964 w 381635"/>
              <a:gd name="T11" fmla="*/ 777489 h 780414"/>
              <a:gd name="T12" fmla="*/ 296992 w 381635"/>
              <a:gd name="T13" fmla="*/ 773313 h 780414"/>
              <a:gd name="T14" fmla="*/ 301047 w 381635"/>
              <a:gd name="T15" fmla="*/ 765084 h 780414"/>
              <a:gd name="T16" fmla="*/ 301524 w 381635"/>
              <a:gd name="T17" fmla="*/ 751429 h 780414"/>
              <a:gd name="T18" fmla="*/ 299821 w 381635"/>
              <a:gd name="T19" fmla="*/ 730976 h 780414"/>
              <a:gd name="T20" fmla="*/ 299821 w 381635"/>
              <a:gd name="T21" fmla="*/ 357646 h 780414"/>
              <a:gd name="T22" fmla="*/ 299821 w 381635"/>
              <a:gd name="T23" fmla="*/ 135032 h 780414"/>
              <a:gd name="T24" fmla="*/ 82109 w 381635"/>
              <a:gd name="T25" fmla="*/ 135032 h 780414"/>
              <a:gd name="T26" fmla="*/ 82079 w 381635"/>
              <a:gd name="T27" fmla="*/ 732098 h 780414"/>
              <a:gd name="T28" fmla="*/ 107359 w 381635"/>
              <a:gd name="T29" fmla="*/ 770526 h 780414"/>
              <a:gd name="T30" fmla="*/ 152636 w 381635"/>
              <a:gd name="T31" fmla="*/ 778963 h 780414"/>
              <a:gd name="T32" fmla="*/ 167913 w 381635"/>
              <a:gd name="T33" fmla="*/ 777336 h 780414"/>
              <a:gd name="T34" fmla="*/ 177019 w 381635"/>
              <a:gd name="T35" fmla="*/ 772860 h 780414"/>
              <a:gd name="T36" fmla="*/ 181399 w 381635"/>
              <a:gd name="T37" fmla="*/ 764095 h 780414"/>
              <a:gd name="T38" fmla="*/ 182496 w 381635"/>
              <a:gd name="T39" fmla="*/ 749595 h 780414"/>
              <a:gd name="T40" fmla="*/ 181760 w 381635"/>
              <a:gd name="T41" fmla="*/ 728136 h 780414"/>
              <a:gd name="T42" fmla="*/ 181752 w 381635"/>
              <a:gd name="T43" fmla="*/ 357646 h 780414"/>
              <a:gd name="T44" fmla="*/ 299821 w 381635"/>
              <a:gd name="T45" fmla="*/ 357646 h 780414"/>
              <a:gd name="T46" fmla="*/ 299821 w 381635"/>
              <a:gd name="T47" fmla="*/ 135032 h 780414"/>
              <a:gd name="T48" fmla="*/ 381109 w 381635"/>
              <a:gd name="T49" fmla="*/ 135032 h 780414"/>
              <a:gd name="T50" fmla="*/ 320569 w 381635"/>
              <a:gd name="T51" fmla="*/ 135032 h 780414"/>
              <a:gd name="T52" fmla="*/ 321040 w 381635"/>
              <a:gd name="T53" fmla="*/ 327620 h 780414"/>
              <a:gd name="T54" fmla="*/ 324232 w 381635"/>
              <a:gd name="T55" fmla="*/ 335807 h 780414"/>
              <a:gd name="T56" fmla="*/ 332086 w 381635"/>
              <a:gd name="T57" fmla="*/ 346527 h 780414"/>
              <a:gd name="T58" fmla="*/ 346492 w 381635"/>
              <a:gd name="T59" fmla="*/ 355803 h 780414"/>
              <a:gd name="T60" fmla="*/ 369337 w 381635"/>
              <a:gd name="T61" fmla="*/ 359658 h 780414"/>
              <a:gd name="T62" fmla="*/ 379525 w 381635"/>
              <a:gd name="T63" fmla="*/ 356360 h 780414"/>
              <a:gd name="T64" fmla="*/ 382470 w 381635"/>
              <a:gd name="T65" fmla="*/ 346132 h 780414"/>
              <a:gd name="T66" fmla="*/ 381192 w 381635"/>
              <a:gd name="T67" fmla="*/ 324765 h 780414"/>
              <a:gd name="T68" fmla="*/ 381109 w 381635"/>
              <a:gd name="T69" fmla="*/ 135032 h 780414"/>
              <a:gd name="T70" fmla="*/ 69911 w 381635"/>
              <a:gd name="T71" fmla="*/ 1105 h 780414"/>
              <a:gd name="T72" fmla="*/ 18360 w 381635"/>
              <a:gd name="T73" fmla="*/ 16101 h 780414"/>
              <a:gd name="T74" fmla="*/ 36 w 381635"/>
              <a:gd name="T75" fmla="*/ 64645 h 780414"/>
              <a:gd name="T76" fmla="*/ 0 w 381635"/>
              <a:gd name="T77" fmla="*/ 326816 h 780414"/>
              <a:gd name="T78" fmla="*/ 1226 w 381635"/>
              <a:gd name="T79" fmla="*/ 335149 h 780414"/>
              <a:gd name="T80" fmla="*/ 6623 w 381635"/>
              <a:gd name="T81" fmla="*/ 346132 h 780414"/>
              <a:gd name="T82" fmla="*/ 19157 w 381635"/>
              <a:gd name="T83" fmla="*/ 355649 h 780414"/>
              <a:gd name="T84" fmla="*/ 41791 w 381635"/>
              <a:gd name="T85" fmla="*/ 359583 h 780414"/>
              <a:gd name="T86" fmla="*/ 52314 w 381635"/>
              <a:gd name="T87" fmla="*/ 356161 h 780414"/>
              <a:gd name="T88" fmla="*/ 57381 w 381635"/>
              <a:gd name="T89" fmla="*/ 346027 h 780414"/>
              <a:gd name="T90" fmla="*/ 60659 w 381635"/>
              <a:gd name="T91" fmla="*/ 325526 h 780414"/>
              <a:gd name="T92" fmla="*/ 60659 w 381635"/>
              <a:gd name="T93" fmla="*/ 135032 h 780414"/>
              <a:gd name="T94" fmla="*/ 381109 w 381635"/>
              <a:gd name="T95" fmla="*/ 135032 h 780414"/>
              <a:gd name="T96" fmla="*/ 381075 w 381635"/>
              <a:gd name="T97" fmla="*/ 58353 h 780414"/>
              <a:gd name="T98" fmla="*/ 360767 w 381635"/>
              <a:gd name="T99" fmla="*/ 14378 h 780414"/>
              <a:gd name="T100" fmla="*/ 340841 w 381635"/>
              <a:gd name="T101" fmla="*/ 1142 h 780414"/>
              <a:gd name="T102" fmla="*/ 310577 w 381635"/>
              <a:gd name="T103" fmla="*/ 1142 h 780414"/>
              <a:gd name="T104" fmla="*/ 69911 w 381635"/>
              <a:gd name="T105" fmla="*/ 1105 h 780414"/>
              <a:gd name="T106" fmla="*/ 329124 w 381635"/>
              <a:gd name="T107" fmla="*/ 0 h 780414"/>
              <a:gd name="T108" fmla="*/ 310577 w 381635"/>
              <a:gd name="T109" fmla="*/ 1142 h 780414"/>
              <a:gd name="T110" fmla="*/ 340841 w 381635"/>
              <a:gd name="T111" fmla="*/ 1142 h 780414"/>
              <a:gd name="T112" fmla="*/ 340153 w 381635"/>
              <a:gd name="T113" fmla="*/ 828 h 780414"/>
              <a:gd name="T114" fmla="*/ 329124 w 381635"/>
              <a:gd name="T115" fmla="*/ 0 h 7804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381635" h="780414">
                <a:moveTo>
                  <a:pt x="299075" y="358082"/>
                </a:moveTo>
                <a:lnTo>
                  <a:pt x="199680" y="358082"/>
                </a:lnTo>
                <a:lnTo>
                  <a:pt x="199674" y="729024"/>
                </a:lnTo>
                <a:lnTo>
                  <a:pt x="226233" y="770560"/>
                </a:lnTo>
                <a:lnTo>
                  <a:pt x="271883" y="779940"/>
                </a:lnTo>
                <a:lnTo>
                  <a:pt x="287247" y="778438"/>
                </a:lnTo>
                <a:lnTo>
                  <a:pt x="296253" y="774256"/>
                </a:lnTo>
                <a:lnTo>
                  <a:pt x="300298" y="766017"/>
                </a:lnTo>
                <a:lnTo>
                  <a:pt x="300774" y="752346"/>
                </a:lnTo>
                <a:lnTo>
                  <a:pt x="299075" y="731868"/>
                </a:lnTo>
                <a:lnTo>
                  <a:pt x="299075" y="358082"/>
                </a:lnTo>
                <a:close/>
              </a:path>
              <a:path w="381635" h="780414">
                <a:moveTo>
                  <a:pt x="299075" y="135197"/>
                </a:moveTo>
                <a:lnTo>
                  <a:pt x="81905" y="135197"/>
                </a:lnTo>
                <a:lnTo>
                  <a:pt x="81875" y="732991"/>
                </a:lnTo>
                <a:lnTo>
                  <a:pt x="107092" y="771466"/>
                </a:lnTo>
                <a:lnTo>
                  <a:pt x="152256" y="779913"/>
                </a:lnTo>
                <a:lnTo>
                  <a:pt x="167495" y="778284"/>
                </a:lnTo>
                <a:lnTo>
                  <a:pt x="176579" y="773803"/>
                </a:lnTo>
                <a:lnTo>
                  <a:pt x="180948" y="765027"/>
                </a:lnTo>
                <a:lnTo>
                  <a:pt x="182042" y="750510"/>
                </a:lnTo>
                <a:lnTo>
                  <a:pt x="181308" y="729024"/>
                </a:lnTo>
                <a:lnTo>
                  <a:pt x="181300" y="358082"/>
                </a:lnTo>
                <a:lnTo>
                  <a:pt x="299075" y="358082"/>
                </a:lnTo>
                <a:lnTo>
                  <a:pt x="299075" y="135197"/>
                </a:lnTo>
                <a:close/>
              </a:path>
              <a:path w="381635" h="780414">
                <a:moveTo>
                  <a:pt x="380161" y="135197"/>
                </a:moveTo>
                <a:lnTo>
                  <a:pt x="319771" y="135197"/>
                </a:lnTo>
                <a:lnTo>
                  <a:pt x="320241" y="328020"/>
                </a:lnTo>
                <a:lnTo>
                  <a:pt x="323425" y="336217"/>
                </a:lnTo>
                <a:lnTo>
                  <a:pt x="331260" y="346950"/>
                </a:lnTo>
                <a:lnTo>
                  <a:pt x="345630" y="356237"/>
                </a:lnTo>
                <a:lnTo>
                  <a:pt x="368418" y="360097"/>
                </a:lnTo>
                <a:lnTo>
                  <a:pt x="378581" y="356795"/>
                </a:lnTo>
                <a:lnTo>
                  <a:pt x="381518" y="346554"/>
                </a:lnTo>
                <a:lnTo>
                  <a:pt x="380243" y="325161"/>
                </a:lnTo>
                <a:lnTo>
                  <a:pt x="380161" y="135197"/>
                </a:lnTo>
                <a:close/>
              </a:path>
              <a:path w="381635" h="780414">
                <a:moveTo>
                  <a:pt x="69737" y="1106"/>
                </a:moveTo>
                <a:lnTo>
                  <a:pt x="18314" y="16121"/>
                </a:lnTo>
                <a:lnTo>
                  <a:pt x="36" y="64724"/>
                </a:lnTo>
                <a:lnTo>
                  <a:pt x="0" y="327215"/>
                </a:lnTo>
                <a:lnTo>
                  <a:pt x="1223" y="335558"/>
                </a:lnTo>
                <a:lnTo>
                  <a:pt x="6607" y="346554"/>
                </a:lnTo>
                <a:lnTo>
                  <a:pt x="19109" y="356083"/>
                </a:lnTo>
                <a:lnTo>
                  <a:pt x="41687" y="360022"/>
                </a:lnTo>
                <a:lnTo>
                  <a:pt x="52184" y="356596"/>
                </a:lnTo>
                <a:lnTo>
                  <a:pt x="57238" y="346449"/>
                </a:lnTo>
                <a:lnTo>
                  <a:pt x="60508" y="325923"/>
                </a:lnTo>
                <a:lnTo>
                  <a:pt x="60508" y="135197"/>
                </a:lnTo>
                <a:lnTo>
                  <a:pt x="380161" y="135197"/>
                </a:lnTo>
                <a:lnTo>
                  <a:pt x="380127" y="58424"/>
                </a:lnTo>
                <a:lnTo>
                  <a:pt x="359869" y="14396"/>
                </a:lnTo>
                <a:lnTo>
                  <a:pt x="339993" y="1143"/>
                </a:lnTo>
                <a:lnTo>
                  <a:pt x="309804" y="1143"/>
                </a:lnTo>
                <a:lnTo>
                  <a:pt x="69737" y="1106"/>
                </a:lnTo>
                <a:close/>
              </a:path>
              <a:path w="381635" h="780414">
                <a:moveTo>
                  <a:pt x="328305" y="0"/>
                </a:moveTo>
                <a:lnTo>
                  <a:pt x="309804" y="1143"/>
                </a:lnTo>
                <a:lnTo>
                  <a:pt x="339993" y="1143"/>
                </a:lnTo>
                <a:lnTo>
                  <a:pt x="339307" y="829"/>
                </a:lnTo>
                <a:lnTo>
                  <a:pt x="328305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413" name="object 101"/>
          <p:cNvSpPr>
            <a:spLocks/>
          </p:cNvSpPr>
          <p:nvPr/>
        </p:nvSpPr>
        <p:spPr bwMode="auto">
          <a:xfrm>
            <a:off x="4751388" y="5240338"/>
            <a:ext cx="150812" cy="152400"/>
          </a:xfrm>
          <a:custGeom>
            <a:avLst/>
            <a:gdLst>
              <a:gd name="T0" fmla="*/ 69997 w 151764"/>
              <a:gd name="T1" fmla="*/ 0 h 153035"/>
              <a:gd name="T2" fmla="*/ 34014 w 151764"/>
              <a:gd name="T3" fmla="*/ 12492 h 153035"/>
              <a:gd name="T4" fmla="*/ 8847 w 151764"/>
              <a:gd name="T5" fmla="*/ 43186 h 153035"/>
              <a:gd name="T6" fmla="*/ 0 w 151764"/>
              <a:gd name="T7" fmla="*/ 89481 h 153035"/>
              <a:gd name="T8" fmla="*/ 3585 w 151764"/>
              <a:gd name="T9" fmla="*/ 102408 h 153035"/>
              <a:gd name="T10" fmla="*/ 27118 w 151764"/>
              <a:gd name="T11" fmla="*/ 134216 h 153035"/>
              <a:gd name="T12" fmla="*/ 66484 w 151764"/>
              <a:gd name="T13" fmla="*/ 150854 h 153035"/>
              <a:gd name="T14" fmla="*/ 82386 w 151764"/>
              <a:gd name="T15" fmla="*/ 151982 h 153035"/>
              <a:gd name="T16" fmla="*/ 96318 w 151764"/>
              <a:gd name="T17" fmla="*/ 149230 h 153035"/>
              <a:gd name="T18" fmla="*/ 130934 w 151764"/>
              <a:gd name="T19" fmla="*/ 127356 h 153035"/>
              <a:gd name="T20" fmla="*/ 149397 w 151764"/>
              <a:gd name="T21" fmla="*/ 90488 h 153035"/>
              <a:gd name="T22" fmla="*/ 150764 w 151764"/>
              <a:gd name="T23" fmla="*/ 76074 h 153035"/>
              <a:gd name="T24" fmla="*/ 149936 w 151764"/>
              <a:gd name="T25" fmla="*/ 64849 h 153035"/>
              <a:gd name="T26" fmla="*/ 133415 w 151764"/>
              <a:gd name="T27" fmla="*/ 28176 h 153035"/>
              <a:gd name="T28" fmla="*/ 99603 w 151764"/>
              <a:gd name="T29" fmla="*/ 4916 h 153035"/>
              <a:gd name="T30" fmla="*/ 69997 w 151764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1764" h="153035">
                <a:moveTo>
                  <a:pt x="70439" y="0"/>
                </a:moveTo>
                <a:lnTo>
                  <a:pt x="34229" y="12544"/>
                </a:lnTo>
                <a:lnTo>
                  <a:pt x="8903" y="43366"/>
                </a:lnTo>
                <a:lnTo>
                  <a:pt x="0" y="89854"/>
                </a:lnTo>
                <a:lnTo>
                  <a:pt x="3608" y="102835"/>
                </a:lnTo>
                <a:lnTo>
                  <a:pt x="27289" y="134775"/>
                </a:lnTo>
                <a:lnTo>
                  <a:pt x="66904" y="151483"/>
                </a:lnTo>
                <a:lnTo>
                  <a:pt x="82906" y="152615"/>
                </a:lnTo>
                <a:lnTo>
                  <a:pt x="96926" y="149852"/>
                </a:lnTo>
                <a:lnTo>
                  <a:pt x="131761" y="127887"/>
                </a:lnTo>
                <a:lnTo>
                  <a:pt x="150340" y="90865"/>
                </a:lnTo>
                <a:lnTo>
                  <a:pt x="151716" y="76391"/>
                </a:lnTo>
                <a:lnTo>
                  <a:pt x="150882" y="65119"/>
                </a:lnTo>
                <a:lnTo>
                  <a:pt x="134257" y="28293"/>
                </a:lnTo>
                <a:lnTo>
                  <a:pt x="100232" y="4936"/>
                </a:lnTo>
                <a:lnTo>
                  <a:pt x="70439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414" name="object 102"/>
          <p:cNvSpPr>
            <a:spLocks/>
          </p:cNvSpPr>
          <p:nvPr/>
        </p:nvSpPr>
        <p:spPr bwMode="auto">
          <a:xfrm>
            <a:off x="4586288" y="5402263"/>
            <a:ext cx="484187" cy="781050"/>
          </a:xfrm>
          <a:custGeom>
            <a:avLst/>
            <a:gdLst>
              <a:gd name="T0" fmla="*/ 249057 w 483235"/>
              <a:gd name="T1" fmla="*/ 466599 h 781050"/>
              <a:gd name="T2" fmla="*/ 275545 w 483235"/>
              <a:gd name="T3" fmla="*/ 771045 h 781050"/>
              <a:gd name="T4" fmla="*/ 336759 w 483235"/>
              <a:gd name="T5" fmla="*/ 779017 h 781050"/>
              <a:gd name="T6" fmla="*/ 349962 w 483235"/>
              <a:gd name="T7" fmla="*/ 766675 h 781050"/>
              <a:gd name="T8" fmla="*/ 348739 w 483235"/>
              <a:gd name="T9" fmla="*/ 732372 h 781050"/>
              <a:gd name="T10" fmla="*/ 229938 w 483235"/>
              <a:gd name="T11" fmla="*/ 466599 h 781050"/>
              <a:gd name="T12" fmla="*/ 130286 w 483235"/>
              <a:gd name="T13" fmla="*/ 733435 h 781050"/>
              <a:gd name="T14" fmla="*/ 200672 w 483235"/>
              <a:gd name="T15" fmla="*/ 780420 h 781050"/>
              <a:gd name="T16" fmla="*/ 225113 w 483235"/>
              <a:gd name="T17" fmla="*/ 774319 h 781050"/>
              <a:gd name="T18" fmla="*/ 230642 w 483235"/>
              <a:gd name="T19" fmla="*/ 751025 h 781050"/>
              <a:gd name="T20" fmla="*/ 229938 w 483235"/>
              <a:gd name="T21" fmla="*/ 466599 h 781050"/>
              <a:gd name="T22" fmla="*/ 158209 w 483235"/>
              <a:gd name="T23" fmla="*/ 104476 h 781050"/>
              <a:gd name="T24" fmla="*/ 156398 w 483235"/>
              <a:gd name="T25" fmla="*/ 131106 h 781050"/>
              <a:gd name="T26" fmla="*/ 423013 w 483235"/>
              <a:gd name="T27" fmla="*/ 466599 h 781050"/>
              <a:gd name="T28" fmla="*/ 320709 w 483235"/>
              <a:gd name="T29" fmla="*/ 123126 h 781050"/>
              <a:gd name="T30" fmla="*/ 329573 w 483235"/>
              <a:gd name="T31" fmla="*/ 104476 h 781050"/>
              <a:gd name="T32" fmla="*/ 138094 w 483235"/>
              <a:gd name="T33" fmla="*/ 174 h 781050"/>
              <a:gd name="T34" fmla="*/ 75030 w 483235"/>
              <a:gd name="T35" fmla="*/ 55394 h 781050"/>
              <a:gd name="T36" fmla="*/ 50018 w 483235"/>
              <a:gd name="T37" fmla="*/ 131837 h 781050"/>
              <a:gd name="T38" fmla="*/ 0 w 483235"/>
              <a:gd name="T39" fmla="*/ 299712 h 781050"/>
              <a:gd name="T40" fmla="*/ 30284 w 483235"/>
              <a:gd name="T41" fmla="*/ 345472 h 781050"/>
              <a:gd name="T42" fmla="*/ 59169 w 483235"/>
              <a:gd name="T43" fmla="*/ 344898 h 781050"/>
              <a:gd name="T44" fmla="*/ 71283 w 483235"/>
              <a:gd name="T45" fmla="*/ 317235 h 781050"/>
              <a:gd name="T46" fmla="*/ 132753 w 483235"/>
              <a:gd name="T47" fmla="*/ 114394 h 781050"/>
              <a:gd name="T48" fmla="*/ 158209 w 483235"/>
              <a:gd name="T49" fmla="*/ 104476 h 781050"/>
              <a:gd name="T50" fmla="*/ 334241 w 483235"/>
              <a:gd name="T51" fmla="*/ 100747 h 781050"/>
              <a:gd name="T52" fmla="*/ 403101 w 483235"/>
              <a:gd name="T53" fmla="*/ 55274 h 781050"/>
              <a:gd name="T54" fmla="*/ 365347 w 483235"/>
              <a:gd name="T55" fmla="*/ 867 h 781050"/>
              <a:gd name="T56" fmla="*/ 417659 w 483235"/>
              <a:gd name="T57" fmla="*/ 100747 h 781050"/>
              <a:gd name="T58" fmla="*/ 342119 w 483235"/>
              <a:gd name="T59" fmla="*/ 103397 h 781050"/>
              <a:gd name="T60" fmla="*/ 407058 w 483235"/>
              <a:gd name="T61" fmla="*/ 317439 h 781050"/>
              <a:gd name="T62" fmla="*/ 466554 w 483235"/>
              <a:gd name="T63" fmla="*/ 339295 h 781050"/>
              <a:gd name="T64" fmla="*/ 482224 w 483235"/>
              <a:gd name="T65" fmla="*/ 328690 h 781050"/>
              <a:gd name="T66" fmla="*/ 481486 w 483235"/>
              <a:gd name="T67" fmla="*/ 305690 h 781050"/>
              <a:gd name="T68" fmla="*/ 417659 w 483235"/>
              <a:gd name="T69" fmla="*/ 100747 h 78105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483235" h="781050">
                <a:moveTo>
                  <a:pt x="348053" y="466599"/>
                </a:moveTo>
                <a:lnTo>
                  <a:pt x="248567" y="466599"/>
                </a:lnTo>
                <a:lnTo>
                  <a:pt x="248561" y="729511"/>
                </a:lnTo>
                <a:lnTo>
                  <a:pt x="275003" y="771045"/>
                </a:lnTo>
                <a:lnTo>
                  <a:pt x="320600" y="780466"/>
                </a:lnTo>
                <a:lnTo>
                  <a:pt x="336097" y="779017"/>
                </a:lnTo>
                <a:lnTo>
                  <a:pt x="345187" y="774888"/>
                </a:lnTo>
                <a:lnTo>
                  <a:pt x="349274" y="766675"/>
                </a:lnTo>
                <a:lnTo>
                  <a:pt x="349761" y="752971"/>
                </a:lnTo>
                <a:lnTo>
                  <a:pt x="348053" y="732372"/>
                </a:lnTo>
                <a:lnTo>
                  <a:pt x="348053" y="466599"/>
                </a:lnTo>
                <a:close/>
              </a:path>
              <a:path w="483235" h="781050">
                <a:moveTo>
                  <a:pt x="229486" y="466599"/>
                </a:moveTo>
                <a:lnTo>
                  <a:pt x="130060" y="466599"/>
                </a:lnTo>
                <a:lnTo>
                  <a:pt x="130030" y="733435"/>
                </a:lnTo>
                <a:lnTo>
                  <a:pt x="155157" y="771953"/>
                </a:lnTo>
                <a:lnTo>
                  <a:pt x="200277" y="780420"/>
                </a:lnTo>
                <a:lnTo>
                  <a:pt x="215555" y="778795"/>
                </a:lnTo>
                <a:lnTo>
                  <a:pt x="224670" y="774319"/>
                </a:lnTo>
                <a:lnTo>
                  <a:pt x="229065" y="765545"/>
                </a:lnTo>
                <a:lnTo>
                  <a:pt x="230189" y="751025"/>
                </a:lnTo>
                <a:lnTo>
                  <a:pt x="229493" y="729511"/>
                </a:lnTo>
                <a:lnTo>
                  <a:pt x="229486" y="466599"/>
                </a:lnTo>
                <a:close/>
              </a:path>
              <a:path w="483235" h="781050">
                <a:moveTo>
                  <a:pt x="328925" y="104476"/>
                </a:moveTo>
                <a:lnTo>
                  <a:pt x="157898" y="104476"/>
                </a:lnTo>
                <a:lnTo>
                  <a:pt x="160527" y="111719"/>
                </a:lnTo>
                <a:lnTo>
                  <a:pt x="156090" y="131106"/>
                </a:lnTo>
                <a:lnTo>
                  <a:pt x="55049" y="466599"/>
                </a:lnTo>
                <a:lnTo>
                  <a:pt x="422181" y="466599"/>
                </a:lnTo>
                <a:lnTo>
                  <a:pt x="321185" y="131553"/>
                </a:lnTo>
                <a:lnTo>
                  <a:pt x="320078" y="123126"/>
                </a:lnTo>
                <a:lnTo>
                  <a:pt x="322194" y="109862"/>
                </a:lnTo>
                <a:lnTo>
                  <a:pt x="328925" y="104476"/>
                </a:lnTo>
                <a:close/>
              </a:path>
              <a:path w="483235" h="781050">
                <a:moveTo>
                  <a:pt x="350434" y="0"/>
                </a:moveTo>
                <a:lnTo>
                  <a:pt x="137822" y="174"/>
                </a:lnTo>
                <a:lnTo>
                  <a:pt x="96244" y="19182"/>
                </a:lnTo>
                <a:lnTo>
                  <a:pt x="74882" y="55394"/>
                </a:lnTo>
                <a:lnTo>
                  <a:pt x="62462" y="92952"/>
                </a:lnTo>
                <a:lnTo>
                  <a:pt x="49920" y="131837"/>
                </a:lnTo>
                <a:lnTo>
                  <a:pt x="1444" y="285292"/>
                </a:lnTo>
                <a:lnTo>
                  <a:pt x="0" y="299712"/>
                </a:lnTo>
                <a:lnTo>
                  <a:pt x="1099" y="312059"/>
                </a:lnTo>
                <a:lnTo>
                  <a:pt x="30224" y="345472"/>
                </a:lnTo>
                <a:lnTo>
                  <a:pt x="52707" y="349536"/>
                </a:lnTo>
                <a:lnTo>
                  <a:pt x="59053" y="344898"/>
                </a:lnTo>
                <a:lnTo>
                  <a:pt x="64586" y="334467"/>
                </a:lnTo>
                <a:lnTo>
                  <a:pt x="71143" y="317235"/>
                </a:lnTo>
                <a:lnTo>
                  <a:pt x="130061" y="119614"/>
                </a:lnTo>
                <a:lnTo>
                  <a:pt x="132492" y="114394"/>
                </a:lnTo>
                <a:lnTo>
                  <a:pt x="141078" y="105912"/>
                </a:lnTo>
                <a:lnTo>
                  <a:pt x="157898" y="104476"/>
                </a:lnTo>
                <a:lnTo>
                  <a:pt x="328925" y="104476"/>
                </a:lnTo>
                <a:lnTo>
                  <a:pt x="333584" y="100747"/>
                </a:lnTo>
                <a:lnTo>
                  <a:pt x="416838" y="100747"/>
                </a:lnTo>
                <a:lnTo>
                  <a:pt x="402308" y="55274"/>
                </a:lnTo>
                <a:lnTo>
                  <a:pt x="388767" y="18438"/>
                </a:lnTo>
                <a:lnTo>
                  <a:pt x="364629" y="867"/>
                </a:lnTo>
                <a:lnTo>
                  <a:pt x="350434" y="0"/>
                </a:lnTo>
                <a:close/>
              </a:path>
              <a:path w="483235" h="781050">
                <a:moveTo>
                  <a:pt x="416838" y="100747"/>
                </a:moveTo>
                <a:lnTo>
                  <a:pt x="333584" y="100747"/>
                </a:lnTo>
                <a:lnTo>
                  <a:pt x="341446" y="103397"/>
                </a:lnTo>
                <a:lnTo>
                  <a:pt x="347261" y="119615"/>
                </a:lnTo>
                <a:lnTo>
                  <a:pt x="406258" y="317439"/>
                </a:lnTo>
                <a:lnTo>
                  <a:pt x="446146" y="343019"/>
                </a:lnTo>
                <a:lnTo>
                  <a:pt x="465637" y="339295"/>
                </a:lnTo>
                <a:lnTo>
                  <a:pt x="475844" y="334647"/>
                </a:lnTo>
                <a:lnTo>
                  <a:pt x="481276" y="328690"/>
                </a:lnTo>
                <a:lnTo>
                  <a:pt x="482614" y="319634"/>
                </a:lnTo>
                <a:lnTo>
                  <a:pt x="480539" y="305690"/>
                </a:lnTo>
                <a:lnTo>
                  <a:pt x="475734" y="285066"/>
                </a:lnTo>
                <a:lnTo>
                  <a:pt x="416838" y="100747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415" name="object 103"/>
          <p:cNvSpPr>
            <a:spLocks/>
          </p:cNvSpPr>
          <p:nvPr/>
        </p:nvSpPr>
        <p:spPr bwMode="auto">
          <a:xfrm>
            <a:off x="5248275" y="5240338"/>
            <a:ext cx="152400" cy="152400"/>
          </a:xfrm>
          <a:custGeom>
            <a:avLst/>
            <a:gdLst>
              <a:gd name="T0" fmla="*/ 70708 w 151764"/>
              <a:gd name="T1" fmla="*/ 0 h 153035"/>
              <a:gd name="T2" fmla="*/ 34334 w 151764"/>
              <a:gd name="T3" fmla="*/ 12498 h 153035"/>
              <a:gd name="T4" fmla="*/ 8923 w 151764"/>
              <a:gd name="T5" fmla="*/ 43197 h 153035"/>
              <a:gd name="T6" fmla="*/ 0 w 151764"/>
              <a:gd name="T7" fmla="*/ 89501 h 153035"/>
              <a:gd name="T8" fmla="*/ 3621 w 151764"/>
              <a:gd name="T9" fmla="*/ 102424 h 153035"/>
              <a:gd name="T10" fmla="*/ 27389 w 151764"/>
              <a:gd name="T11" fmla="*/ 134222 h 153035"/>
              <a:gd name="T12" fmla="*/ 67189 w 151764"/>
              <a:gd name="T13" fmla="*/ 150852 h 153035"/>
              <a:gd name="T14" fmla="*/ 83281 w 151764"/>
              <a:gd name="T15" fmla="*/ 151979 h 153035"/>
              <a:gd name="T16" fmla="*/ 97363 w 151764"/>
              <a:gd name="T17" fmla="*/ 149224 h 153035"/>
              <a:gd name="T18" fmla="*/ 132346 w 151764"/>
              <a:gd name="T19" fmla="*/ 127347 h 153035"/>
              <a:gd name="T20" fmla="*/ 150999 w 151764"/>
              <a:gd name="T21" fmla="*/ 90484 h 153035"/>
              <a:gd name="T22" fmla="*/ 152381 w 151764"/>
              <a:gd name="T23" fmla="*/ 76073 h 153035"/>
              <a:gd name="T24" fmla="*/ 151536 w 151764"/>
              <a:gd name="T25" fmla="*/ 64808 h 153035"/>
              <a:gd name="T26" fmla="*/ 134828 w 151764"/>
              <a:gd name="T27" fmla="*/ 28156 h 153035"/>
              <a:gd name="T28" fmla="*/ 100645 w 151764"/>
              <a:gd name="T29" fmla="*/ 4912 h 153035"/>
              <a:gd name="T30" fmla="*/ 70708 w 151764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1764" h="153035">
                <a:moveTo>
                  <a:pt x="70413" y="0"/>
                </a:moveTo>
                <a:lnTo>
                  <a:pt x="34191" y="12550"/>
                </a:lnTo>
                <a:lnTo>
                  <a:pt x="8886" y="43377"/>
                </a:lnTo>
                <a:lnTo>
                  <a:pt x="0" y="89874"/>
                </a:lnTo>
                <a:lnTo>
                  <a:pt x="3606" y="102851"/>
                </a:lnTo>
                <a:lnTo>
                  <a:pt x="27275" y="134781"/>
                </a:lnTo>
                <a:lnTo>
                  <a:pt x="66909" y="151481"/>
                </a:lnTo>
                <a:lnTo>
                  <a:pt x="82933" y="152612"/>
                </a:lnTo>
                <a:lnTo>
                  <a:pt x="96957" y="149846"/>
                </a:lnTo>
                <a:lnTo>
                  <a:pt x="131794" y="127878"/>
                </a:lnTo>
                <a:lnTo>
                  <a:pt x="150369" y="90861"/>
                </a:lnTo>
                <a:lnTo>
                  <a:pt x="151745" y="76390"/>
                </a:lnTo>
                <a:lnTo>
                  <a:pt x="150904" y="65078"/>
                </a:lnTo>
                <a:lnTo>
                  <a:pt x="134265" y="28273"/>
                </a:lnTo>
                <a:lnTo>
                  <a:pt x="100225" y="4932"/>
                </a:lnTo>
                <a:lnTo>
                  <a:pt x="70413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416" name="object 104"/>
          <p:cNvSpPr>
            <a:spLocks/>
          </p:cNvSpPr>
          <p:nvPr/>
        </p:nvSpPr>
        <p:spPr bwMode="auto">
          <a:xfrm>
            <a:off x="5140325" y="5403850"/>
            <a:ext cx="381000" cy="779463"/>
          </a:xfrm>
          <a:custGeom>
            <a:avLst/>
            <a:gdLst>
              <a:gd name="T0" fmla="*/ 298611 w 381635"/>
              <a:gd name="T1" fmla="*/ 135032 h 780414"/>
              <a:gd name="T2" fmla="*/ 81773 w 381635"/>
              <a:gd name="T3" fmla="*/ 135032 h 780414"/>
              <a:gd name="T4" fmla="*/ 81773 w 381635"/>
              <a:gd name="T5" fmla="*/ 730977 h 780414"/>
              <a:gd name="T6" fmla="*/ 81623 w 381635"/>
              <a:gd name="T7" fmla="*/ 734665 h 780414"/>
              <a:gd name="T8" fmla="*/ 107996 w 381635"/>
              <a:gd name="T9" fmla="*/ 775638 h 780414"/>
              <a:gd name="T10" fmla="*/ 130210 w 381635"/>
              <a:gd name="T11" fmla="*/ 779185 h 780414"/>
              <a:gd name="T12" fmla="*/ 152543 w 381635"/>
              <a:gd name="T13" fmla="*/ 778939 h 780414"/>
              <a:gd name="T14" fmla="*/ 167423 w 381635"/>
              <a:gd name="T15" fmla="*/ 777259 h 780414"/>
              <a:gd name="T16" fmla="*/ 176240 w 381635"/>
              <a:gd name="T17" fmla="*/ 772730 h 780414"/>
              <a:gd name="T18" fmla="*/ 180384 w 381635"/>
              <a:gd name="T19" fmla="*/ 763940 h 780414"/>
              <a:gd name="T20" fmla="*/ 181245 w 381635"/>
              <a:gd name="T21" fmla="*/ 749474 h 780414"/>
              <a:gd name="T22" fmla="*/ 180231 w 381635"/>
              <a:gd name="T23" fmla="*/ 728317 h 780414"/>
              <a:gd name="T24" fmla="*/ 180212 w 381635"/>
              <a:gd name="T25" fmla="*/ 357646 h 780414"/>
              <a:gd name="T26" fmla="*/ 298611 w 381635"/>
              <a:gd name="T27" fmla="*/ 357646 h 780414"/>
              <a:gd name="T28" fmla="*/ 298611 w 381635"/>
              <a:gd name="T29" fmla="*/ 135032 h 780414"/>
              <a:gd name="T30" fmla="*/ 298611 w 381635"/>
              <a:gd name="T31" fmla="*/ 357646 h 780414"/>
              <a:gd name="T32" fmla="*/ 199352 w 381635"/>
              <a:gd name="T33" fmla="*/ 357646 h 780414"/>
              <a:gd name="T34" fmla="*/ 199338 w 381635"/>
              <a:gd name="T35" fmla="*/ 728317 h 780414"/>
              <a:gd name="T36" fmla="*/ 225948 w 381635"/>
              <a:gd name="T37" fmla="*/ 769861 h 780414"/>
              <a:gd name="T38" fmla="*/ 271406 w 381635"/>
              <a:gd name="T39" fmla="*/ 778991 h 780414"/>
              <a:gd name="T40" fmla="*/ 286759 w 381635"/>
              <a:gd name="T41" fmla="*/ 777492 h 780414"/>
              <a:gd name="T42" fmla="*/ 295762 w 381635"/>
              <a:gd name="T43" fmla="*/ 773317 h 780414"/>
              <a:gd name="T44" fmla="*/ 299809 w 381635"/>
              <a:gd name="T45" fmla="*/ 765090 h 780414"/>
              <a:gd name="T46" fmla="*/ 300295 w 381635"/>
              <a:gd name="T47" fmla="*/ 751434 h 780414"/>
              <a:gd name="T48" fmla="*/ 298612 w 381635"/>
              <a:gd name="T49" fmla="*/ 730977 h 780414"/>
              <a:gd name="T50" fmla="*/ 298611 w 381635"/>
              <a:gd name="T51" fmla="*/ 357646 h 780414"/>
              <a:gd name="T52" fmla="*/ 379442 w 381635"/>
              <a:gd name="T53" fmla="*/ 135032 h 780414"/>
              <a:gd name="T54" fmla="*/ 319243 w 381635"/>
              <a:gd name="T55" fmla="*/ 135032 h 780414"/>
              <a:gd name="T56" fmla="*/ 319706 w 381635"/>
              <a:gd name="T57" fmla="*/ 327593 h 780414"/>
              <a:gd name="T58" fmla="*/ 322875 w 381635"/>
              <a:gd name="T59" fmla="*/ 335770 h 780414"/>
              <a:gd name="T60" fmla="*/ 330681 w 381635"/>
              <a:gd name="T61" fmla="*/ 346500 h 780414"/>
              <a:gd name="T62" fmla="*/ 345003 w 381635"/>
              <a:gd name="T63" fmla="*/ 355794 h 780414"/>
              <a:gd name="T64" fmla="*/ 367717 w 381635"/>
              <a:gd name="T65" fmla="*/ 359658 h 780414"/>
              <a:gd name="T66" fmla="*/ 377864 w 381635"/>
              <a:gd name="T67" fmla="*/ 356360 h 780414"/>
              <a:gd name="T68" fmla="*/ 380816 w 381635"/>
              <a:gd name="T69" fmla="*/ 346061 h 780414"/>
              <a:gd name="T70" fmla="*/ 379523 w 381635"/>
              <a:gd name="T71" fmla="*/ 324765 h 780414"/>
              <a:gd name="T72" fmla="*/ 379442 w 381635"/>
              <a:gd name="T73" fmla="*/ 135032 h 780414"/>
              <a:gd name="T74" fmla="*/ 69569 w 381635"/>
              <a:gd name="T75" fmla="*/ 1102 h 780414"/>
              <a:gd name="T76" fmla="*/ 18044 w 381635"/>
              <a:gd name="T77" fmla="*/ 16101 h 780414"/>
              <a:gd name="T78" fmla="*/ 40 w 381635"/>
              <a:gd name="T79" fmla="*/ 64645 h 780414"/>
              <a:gd name="T80" fmla="*/ 0 w 381635"/>
              <a:gd name="T81" fmla="*/ 326690 h 780414"/>
              <a:gd name="T82" fmla="*/ 1158 w 381635"/>
              <a:gd name="T83" fmla="*/ 334972 h 780414"/>
              <a:gd name="T84" fmla="*/ 6425 w 381635"/>
              <a:gd name="T85" fmla="*/ 346008 h 780414"/>
              <a:gd name="T86" fmla="*/ 18781 w 381635"/>
              <a:gd name="T87" fmla="*/ 355606 h 780414"/>
              <a:gd name="T88" fmla="*/ 41200 w 381635"/>
              <a:gd name="T89" fmla="*/ 359583 h 780414"/>
              <a:gd name="T90" fmla="*/ 51486 w 381635"/>
              <a:gd name="T91" fmla="*/ 356161 h 780414"/>
              <a:gd name="T92" fmla="*/ 56655 w 381635"/>
              <a:gd name="T93" fmla="*/ 346061 h 780414"/>
              <a:gd name="T94" fmla="*/ 60411 w 381635"/>
              <a:gd name="T95" fmla="*/ 325526 h 780414"/>
              <a:gd name="T96" fmla="*/ 60411 w 381635"/>
              <a:gd name="T97" fmla="*/ 135032 h 780414"/>
              <a:gd name="T98" fmla="*/ 379442 w 381635"/>
              <a:gd name="T99" fmla="*/ 135032 h 780414"/>
              <a:gd name="T100" fmla="*/ 379408 w 381635"/>
              <a:gd name="T101" fmla="*/ 58377 h 780414"/>
              <a:gd name="T102" fmla="*/ 359209 w 381635"/>
              <a:gd name="T103" fmla="*/ 14381 h 780414"/>
              <a:gd name="T104" fmla="*/ 339364 w 381635"/>
              <a:gd name="T105" fmla="*/ 1142 h 780414"/>
              <a:gd name="T106" fmla="*/ 309293 w 381635"/>
              <a:gd name="T107" fmla="*/ 1142 h 780414"/>
              <a:gd name="T108" fmla="*/ 69569 w 381635"/>
              <a:gd name="T109" fmla="*/ 1102 h 780414"/>
              <a:gd name="T110" fmla="*/ 327710 w 381635"/>
              <a:gd name="T111" fmla="*/ 0 h 780414"/>
              <a:gd name="T112" fmla="*/ 309293 w 381635"/>
              <a:gd name="T113" fmla="*/ 1142 h 780414"/>
              <a:gd name="T114" fmla="*/ 339364 w 381635"/>
              <a:gd name="T115" fmla="*/ 1142 h 780414"/>
              <a:gd name="T116" fmla="*/ 338678 w 381635"/>
              <a:gd name="T117" fmla="*/ 828 h 780414"/>
              <a:gd name="T118" fmla="*/ 327710 w 381635"/>
              <a:gd name="T119" fmla="*/ 0 h 780414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381635" h="780414">
                <a:moveTo>
                  <a:pt x="299109" y="135197"/>
                </a:moveTo>
                <a:lnTo>
                  <a:pt x="81909" y="135197"/>
                </a:lnTo>
                <a:lnTo>
                  <a:pt x="81909" y="731869"/>
                </a:lnTo>
                <a:lnTo>
                  <a:pt x="81759" y="735561"/>
                </a:lnTo>
                <a:lnTo>
                  <a:pt x="108176" y="776584"/>
                </a:lnTo>
                <a:lnTo>
                  <a:pt x="130427" y="780136"/>
                </a:lnTo>
                <a:lnTo>
                  <a:pt x="152797" y="779889"/>
                </a:lnTo>
                <a:lnTo>
                  <a:pt x="167702" y="778207"/>
                </a:lnTo>
                <a:lnTo>
                  <a:pt x="176534" y="773673"/>
                </a:lnTo>
                <a:lnTo>
                  <a:pt x="180685" y="764872"/>
                </a:lnTo>
                <a:lnTo>
                  <a:pt x="181547" y="750388"/>
                </a:lnTo>
                <a:lnTo>
                  <a:pt x="180531" y="729206"/>
                </a:lnTo>
                <a:lnTo>
                  <a:pt x="180512" y="358082"/>
                </a:lnTo>
                <a:lnTo>
                  <a:pt x="299109" y="358082"/>
                </a:lnTo>
                <a:lnTo>
                  <a:pt x="299109" y="135197"/>
                </a:lnTo>
                <a:close/>
              </a:path>
              <a:path w="381635" h="780414">
                <a:moveTo>
                  <a:pt x="299109" y="358082"/>
                </a:moveTo>
                <a:lnTo>
                  <a:pt x="199684" y="358082"/>
                </a:lnTo>
                <a:lnTo>
                  <a:pt x="199670" y="729206"/>
                </a:lnTo>
                <a:lnTo>
                  <a:pt x="226325" y="770800"/>
                </a:lnTo>
                <a:lnTo>
                  <a:pt x="271858" y="779941"/>
                </a:lnTo>
                <a:lnTo>
                  <a:pt x="287237" y="778441"/>
                </a:lnTo>
                <a:lnTo>
                  <a:pt x="296255" y="774261"/>
                </a:lnTo>
                <a:lnTo>
                  <a:pt x="300309" y="766023"/>
                </a:lnTo>
                <a:lnTo>
                  <a:pt x="300795" y="752351"/>
                </a:lnTo>
                <a:lnTo>
                  <a:pt x="299110" y="731869"/>
                </a:lnTo>
                <a:lnTo>
                  <a:pt x="299109" y="358082"/>
                </a:lnTo>
                <a:close/>
              </a:path>
              <a:path w="381635" h="780414">
                <a:moveTo>
                  <a:pt x="380074" y="135197"/>
                </a:moveTo>
                <a:lnTo>
                  <a:pt x="319775" y="135197"/>
                </a:lnTo>
                <a:lnTo>
                  <a:pt x="320239" y="327993"/>
                </a:lnTo>
                <a:lnTo>
                  <a:pt x="323413" y="336180"/>
                </a:lnTo>
                <a:lnTo>
                  <a:pt x="331232" y="346923"/>
                </a:lnTo>
                <a:lnTo>
                  <a:pt x="345578" y="356228"/>
                </a:lnTo>
                <a:lnTo>
                  <a:pt x="368330" y="360097"/>
                </a:lnTo>
                <a:lnTo>
                  <a:pt x="378494" y="356795"/>
                </a:lnTo>
                <a:lnTo>
                  <a:pt x="381451" y="346483"/>
                </a:lnTo>
                <a:lnTo>
                  <a:pt x="380156" y="325161"/>
                </a:lnTo>
                <a:lnTo>
                  <a:pt x="380074" y="135197"/>
                </a:lnTo>
                <a:close/>
              </a:path>
              <a:path w="381635" h="780414">
                <a:moveTo>
                  <a:pt x="69685" y="1103"/>
                </a:moveTo>
                <a:lnTo>
                  <a:pt x="18074" y="16121"/>
                </a:lnTo>
                <a:lnTo>
                  <a:pt x="40" y="64724"/>
                </a:lnTo>
                <a:lnTo>
                  <a:pt x="0" y="327089"/>
                </a:lnTo>
                <a:lnTo>
                  <a:pt x="1160" y="335381"/>
                </a:lnTo>
                <a:lnTo>
                  <a:pt x="6436" y="346430"/>
                </a:lnTo>
                <a:lnTo>
                  <a:pt x="18812" y="356040"/>
                </a:lnTo>
                <a:lnTo>
                  <a:pt x="41269" y="360022"/>
                </a:lnTo>
                <a:lnTo>
                  <a:pt x="51572" y="356596"/>
                </a:lnTo>
                <a:lnTo>
                  <a:pt x="56749" y="346483"/>
                </a:lnTo>
                <a:lnTo>
                  <a:pt x="60512" y="325923"/>
                </a:lnTo>
                <a:lnTo>
                  <a:pt x="60512" y="135197"/>
                </a:lnTo>
                <a:lnTo>
                  <a:pt x="380074" y="135197"/>
                </a:lnTo>
                <a:lnTo>
                  <a:pt x="380040" y="58448"/>
                </a:lnTo>
                <a:lnTo>
                  <a:pt x="359808" y="14399"/>
                </a:lnTo>
                <a:lnTo>
                  <a:pt x="339930" y="1143"/>
                </a:lnTo>
                <a:lnTo>
                  <a:pt x="309808" y="1143"/>
                </a:lnTo>
                <a:lnTo>
                  <a:pt x="69685" y="1103"/>
                </a:lnTo>
                <a:close/>
              </a:path>
              <a:path w="381635" h="780414">
                <a:moveTo>
                  <a:pt x="328256" y="0"/>
                </a:moveTo>
                <a:lnTo>
                  <a:pt x="309808" y="1143"/>
                </a:lnTo>
                <a:lnTo>
                  <a:pt x="339930" y="1143"/>
                </a:lnTo>
                <a:lnTo>
                  <a:pt x="339242" y="829"/>
                </a:lnTo>
                <a:lnTo>
                  <a:pt x="328256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417" name="object 105"/>
          <p:cNvSpPr>
            <a:spLocks/>
          </p:cNvSpPr>
          <p:nvPr/>
        </p:nvSpPr>
        <p:spPr bwMode="auto">
          <a:xfrm>
            <a:off x="5770563" y="5240338"/>
            <a:ext cx="152400" cy="152400"/>
          </a:xfrm>
          <a:custGeom>
            <a:avLst/>
            <a:gdLst>
              <a:gd name="T0" fmla="*/ 70668 w 151764"/>
              <a:gd name="T1" fmla="*/ 0 h 153035"/>
              <a:gd name="T2" fmla="*/ 34040 w 151764"/>
              <a:gd name="T3" fmla="*/ 12493 h 153035"/>
              <a:gd name="T4" fmla="*/ 8788 w 151764"/>
              <a:gd name="T5" fmla="*/ 43193 h 153035"/>
              <a:gd name="T6" fmla="*/ 0 w 151764"/>
              <a:gd name="T7" fmla="*/ 89502 h 153035"/>
              <a:gd name="T8" fmla="*/ 3561 w 151764"/>
              <a:gd name="T9" fmla="*/ 102425 h 153035"/>
              <a:gd name="T10" fmla="*/ 27111 w 151764"/>
              <a:gd name="T11" fmla="*/ 134223 h 153035"/>
              <a:gd name="T12" fmla="*/ 67019 w 151764"/>
              <a:gd name="T13" fmla="*/ 150853 h 153035"/>
              <a:gd name="T14" fmla="*/ 83304 w 151764"/>
              <a:gd name="T15" fmla="*/ 151980 h 153035"/>
              <a:gd name="T16" fmla="*/ 97386 w 151764"/>
              <a:gd name="T17" fmla="*/ 149225 h 153035"/>
              <a:gd name="T18" fmla="*/ 132370 w 151764"/>
              <a:gd name="T19" fmla="*/ 127348 h 153035"/>
              <a:gd name="T20" fmla="*/ 151022 w 151764"/>
              <a:gd name="T21" fmla="*/ 90485 h 153035"/>
              <a:gd name="T22" fmla="*/ 152404 w 151764"/>
              <a:gd name="T23" fmla="*/ 76074 h 153035"/>
              <a:gd name="T24" fmla="*/ 151553 w 151764"/>
              <a:gd name="T25" fmla="*/ 64764 h 153035"/>
              <a:gd name="T26" fmla="*/ 134829 w 151764"/>
              <a:gd name="T27" fmla="*/ 28136 h 153035"/>
              <a:gd name="T28" fmla="*/ 100628 w 151764"/>
              <a:gd name="T29" fmla="*/ 4909 h 153035"/>
              <a:gd name="T30" fmla="*/ 70668 w 151764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1764" h="153035">
                <a:moveTo>
                  <a:pt x="70373" y="0"/>
                </a:moveTo>
                <a:lnTo>
                  <a:pt x="33898" y="12545"/>
                </a:lnTo>
                <a:lnTo>
                  <a:pt x="8751" y="43373"/>
                </a:lnTo>
                <a:lnTo>
                  <a:pt x="0" y="89875"/>
                </a:lnTo>
                <a:lnTo>
                  <a:pt x="3546" y="102852"/>
                </a:lnTo>
                <a:lnTo>
                  <a:pt x="26998" y="134782"/>
                </a:lnTo>
                <a:lnTo>
                  <a:pt x="66739" y="151482"/>
                </a:lnTo>
                <a:lnTo>
                  <a:pt x="82956" y="152613"/>
                </a:lnTo>
                <a:lnTo>
                  <a:pt x="96980" y="149847"/>
                </a:lnTo>
                <a:lnTo>
                  <a:pt x="131818" y="127879"/>
                </a:lnTo>
                <a:lnTo>
                  <a:pt x="150392" y="90862"/>
                </a:lnTo>
                <a:lnTo>
                  <a:pt x="151768" y="76391"/>
                </a:lnTo>
                <a:lnTo>
                  <a:pt x="150921" y="65034"/>
                </a:lnTo>
                <a:lnTo>
                  <a:pt x="134266" y="28253"/>
                </a:lnTo>
                <a:lnTo>
                  <a:pt x="100208" y="4929"/>
                </a:lnTo>
                <a:lnTo>
                  <a:pt x="70373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418" name="object 106"/>
          <p:cNvSpPr>
            <a:spLocks/>
          </p:cNvSpPr>
          <p:nvPr/>
        </p:nvSpPr>
        <p:spPr bwMode="auto">
          <a:xfrm>
            <a:off x="5605463" y="5402263"/>
            <a:ext cx="484187" cy="781050"/>
          </a:xfrm>
          <a:custGeom>
            <a:avLst/>
            <a:gdLst>
              <a:gd name="T0" fmla="*/ 249434 w 483870"/>
              <a:gd name="T1" fmla="*/ 466599 h 781050"/>
              <a:gd name="T2" fmla="*/ 276006 w 483870"/>
              <a:gd name="T3" fmla="*/ 771064 h 781050"/>
              <a:gd name="T4" fmla="*/ 337059 w 483870"/>
              <a:gd name="T5" fmla="*/ 778943 h 781050"/>
              <a:gd name="T6" fmla="*/ 350118 w 483870"/>
              <a:gd name="T7" fmla="*/ 766522 h 781050"/>
              <a:gd name="T8" fmla="*/ 348895 w 483870"/>
              <a:gd name="T9" fmla="*/ 732373 h 781050"/>
              <a:gd name="T10" fmla="*/ 230342 w 483870"/>
              <a:gd name="T11" fmla="*/ 466599 h 781050"/>
              <a:gd name="T12" fmla="*/ 130734 w 483870"/>
              <a:gd name="T13" fmla="*/ 733496 h 781050"/>
              <a:gd name="T14" fmla="*/ 201103 w 483870"/>
              <a:gd name="T15" fmla="*/ 780421 h 781050"/>
              <a:gd name="T16" fmla="*/ 225520 w 483870"/>
              <a:gd name="T17" fmla="*/ 774325 h 781050"/>
              <a:gd name="T18" fmla="*/ 231044 w 483870"/>
              <a:gd name="T19" fmla="*/ 751030 h 781050"/>
              <a:gd name="T20" fmla="*/ 230342 w 483870"/>
              <a:gd name="T21" fmla="*/ 466599 h 781050"/>
              <a:gd name="T22" fmla="*/ 158602 w 483870"/>
              <a:gd name="T23" fmla="*/ 104592 h 781050"/>
              <a:gd name="T24" fmla="*/ 156807 w 483870"/>
              <a:gd name="T25" fmla="*/ 131106 h 781050"/>
              <a:gd name="T26" fmla="*/ 423193 w 483870"/>
              <a:gd name="T27" fmla="*/ 466599 h 781050"/>
              <a:gd name="T28" fmla="*/ 320989 w 483870"/>
              <a:gd name="T29" fmla="*/ 123343 h 781050"/>
              <a:gd name="T30" fmla="*/ 329508 w 483870"/>
              <a:gd name="T31" fmla="*/ 104592 h 781050"/>
              <a:gd name="T32" fmla="*/ 138572 w 483870"/>
              <a:gd name="T33" fmla="*/ 179 h 781050"/>
              <a:gd name="T34" fmla="*/ 75561 w 483870"/>
              <a:gd name="T35" fmla="*/ 55620 h 781050"/>
              <a:gd name="T36" fmla="*/ 50538 w 483870"/>
              <a:gd name="T37" fmla="*/ 131965 h 781050"/>
              <a:gd name="T38" fmla="*/ 0 w 483870"/>
              <a:gd name="T39" fmla="*/ 300116 h 781050"/>
              <a:gd name="T40" fmla="*/ 30803 w 483870"/>
              <a:gd name="T41" fmla="*/ 345698 h 781050"/>
              <a:gd name="T42" fmla="*/ 59274 w 483870"/>
              <a:gd name="T43" fmla="*/ 344774 h 781050"/>
              <a:gd name="T44" fmla="*/ 71894 w 483870"/>
              <a:gd name="T45" fmla="*/ 317235 h 781050"/>
              <a:gd name="T46" fmla="*/ 133210 w 483870"/>
              <a:gd name="T47" fmla="*/ 114367 h 781050"/>
              <a:gd name="T48" fmla="*/ 158602 w 483870"/>
              <a:gd name="T49" fmla="*/ 104592 h 781050"/>
              <a:gd name="T50" fmla="*/ 334102 w 483870"/>
              <a:gd name="T51" fmla="*/ 100812 h 781050"/>
              <a:gd name="T52" fmla="*/ 403276 w 483870"/>
              <a:gd name="T53" fmla="*/ 55275 h 781050"/>
              <a:gd name="T54" fmla="*/ 365519 w 483870"/>
              <a:gd name="T55" fmla="*/ 864 h 781050"/>
              <a:gd name="T56" fmla="*/ 417837 w 483870"/>
              <a:gd name="T57" fmla="*/ 100812 h 781050"/>
              <a:gd name="T58" fmla="*/ 342116 w 483870"/>
              <a:gd name="T59" fmla="*/ 103253 h 781050"/>
              <a:gd name="T60" fmla="*/ 407143 w 483870"/>
              <a:gd name="T61" fmla="*/ 317451 h 781050"/>
              <a:gd name="T62" fmla="*/ 466694 w 483870"/>
              <a:gd name="T63" fmla="*/ 339289 h 781050"/>
              <a:gd name="T64" fmla="*/ 482326 w 483870"/>
              <a:gd name="T65" fmla="*/ 328685 h 781050"/>
              <a:gd name="T66" fmla="*/ 481571 w 483870"/>
              <a:gd name="T67" fmla="*/ 305685 h 781050"/>
              <a:gd name="T68" fmla="*/ 417837 w 483870"/>
              <a:gd name="T69" fmla="*/ 100812 h 78105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483870" h="781050">
                <a:moveTo>
                  <a:pt x="348667" y="466599"/>
                </a:moveTo>
                <a:lnTo>
                  <a:pt x="249271" y="466599"/>
                </a:lnTo>
                <a:lnTo>
                  <a:pt x="249266" y="729529"/>
                </a:lnTo>
                <a:lnTo>
                  <a:pt x="275825" y="771064"/>
                </a:lnTo>
                <a:lnTo>
                  <a:pt x="321475" y="780445"/>
                </a:lnTo>
                <a:lnTo>
                  <a:pt x="336838" y="778943"/>
                </a:lnTo>
                <a:lnTo>
                  <a:pt x="345845" y="774761"/>
                </a:lnTo>
                <a:lnTo>
                  <a:pt x="349889" y="766522"/>
                </a:lnTo>
                <a:lnTo>
                  <a:pt x="350365" y="752851"/>
                </a:lnTo>
                <a:lnTo>
                  <a:pt x="348667" y="732373"/>
                </a:lnTo>
                <a:lnTo>
                  <a:pt x="348667" y="466599"/>
                </a:lnTo>
                <a:close/>
              </a:path>
              <a:path w="483870" h="781050">
                <a:moveTo>
                  <a:pt x="230191" y="466599"/>
                </a:moveTo>
                <a:lnTo>
                  <a:pt x="130674" y="466599"/>
                </a:lnTo>
                <a:lnTo>
                  <a:pt x="130648" y="733496"/>
                </a:lnTo>
                <a:lnTo>
                  <a:pt x="155809" y="771931"/>
                </a:lnTo>
                <a:lnTo>
                  <a:pt x="200971" y="780421"/>
                </a:lnTo>
                <a:lnTo>
                  <a:pt x="216255" y="778799"/>
                </a:lnTo>
                <a:lnTo>
                  <a:pt x="225372" y="774325"/>
                </a:lnTo>
                <a:lnTo>
                  <a:pt x="229769" y="765552"/>
                </a:lnTo>
                <a:lnTo>
                  <a:pt x="230893" y="751030"/>
                </a:lnTo>
                <a:lnTo>
                  <a:pt x="230198" y="729529"/>
                </a:lnTo>
                <a:lnTo>
                  <a:pt x="230191" y="466599"/>
                </a:lnTo>
                <a:close/>
              </a:path>
              <a:path w="483870" h="781050">
                <a:moveTo>
                  <a:pt x="329292" y="104592"/>
                </a:moveTo>
                <a:lnTo>
                  <a:pt x="158498" y="104592"/>
                </a:lnTo>
                <a:lnTo>
                  <a:pt x="161152" y="111895"/>
                </a:lnTo>
                <a:lnTo>
                  <a:pt x="156704" y="131106"/>
                </a:lnTo>
                <a:lnTo>
                  <a:pt x="55754" y="466599"/>
                </a:lnTo>
                <a:lnTo>
                  <a:pt x="422916" y="466599"/>
                </a:lnTo>
                <a:lnTo>
                  <a:pt x="321907" y="131627"/>
                </a:lnTo>
                <a:lnTo>
                  <a:pt x="320779" y="123343"/>
                </a:lnTo>
                <a:lnTo>
                  <a:pt x="322732" y="109993"/>
                </a:lnTo>
                <a:lnTo>
                  <a:pt x="329292" y="104592"/>
                </a:lnTo>
                <a:close/>
              </a:path>
              <a:path w="483870" h="781050">
                <a:moveTo>
                  <a:pt x="351068" y="0"/>
                </a:moveTo>
                <a:lnTo>
                  <a:pt x="138481" y="179"/>
                </a:lnTo>
                <a:lnTo>
                  <a:pt x="96863" y="19327"/>
                </a:lnTo>
                <a:lnTo>
                  <a:pt x="75512" y="55620"/>
                </a:lnTo>
                <a:lnTo>
                  <a:pt x="63130" y="93079"/>
                </a:lnTo>
                <a:lnTo>
                  <a:pt x="50505" y="131965"/>
                </a:lnTo>
                <a:lnTo>
                  <a:pt x="1425" y="285393"/>
                </a:lnTo>
                <a:lnTo>
                  <a:pt x="0" y="300116"/>
                </a:lnTo>
                <a:lnTo>
                  <a:pt x="1200" y="312430"/>
                </a:lnTo>
                <a:lnTo>
                  <a:pt x="30783" y="345698"/>
                </a:lnTo>
                <a:lnTo>
                  <a:pt x="52845" y="349483"/>
                </a:lnTo>
                <a:lnTo>
                  <a:pt x="59235" y="344774"/>
                </a:lnTo>
                <a:lnTo>
                  <a:pt x="64962" y="334353"/>
                </a:lnTo>
                <a:lnTo>
                  <a:pt x="71847" y="317235"/>
                </a:lnTo>
                <a:lnTo>
                  <a:pt x="130674" y="119613"/>
                </a:lnTo>
                <a:lnTo>
                  <a:pt x="133123" y="114367"/>
                </a:lnTo>
                <a:lnTo>
                  <a:pt x="141709" y="105935"/>
                </a:lnTo>
                <a:lnTo>
                  <a:pt x="158498" y="104592"/>
                </a:lnTo>
                <a:lnTo>
                  <a:pt x="329292" y="104592"/>
                </a:lnTo>
                <a:lnTo>
                  <a:pt x="333883" y="100812"/>
                </a:lnTo>
                <a:lnTo>
                  <a:pt x="417563" y="100812"/>
                </a:lnTo>
                <a:lnTo>
                  <a:pt x="403012" y="55275"/>
                </a:lnTo>
                <a:lnTo>
                  <a:pt x="389447" y="18394"/>
                </a:lnTo>
                <a:lnTo>
                  <a:pt x="365280" y="864"/>
                </a:lnTo>
                <a:lnTo>
                  <a:pt x="351068" y="0"/>
                </a:lnTo>
                <a:close/>
              </a:path>
              <a:path w="483870" h="781050">
                <a:moveTo>
                  <a:pt x="417563" y="100812"/>
                </a:moveTo>
                <a:lnTo>
                  <a:pt x="333883" y="100812"/>
                </a:lnTo>
                <a:lnTo>
                  <a:pt x="341892" y="103253"/>
                </a:lnTo>
                <a:lnTo>
                  <a:pt x="347143" y="119615"/>
                </a:lnTo>
                <a:lnTo>
                  <a:pt x="406876" y="317451"/>
                </a:lnTo>
                <a:lnTo>
                  <a:pt x="446864" y="343016"/>
                </a:lnTo>
                <a:lnTo>
                  <a:pt x="466388" y="339289"/>
                </a:lnTo>
                <a:lnTo>
                  <a:pt x="476586" y="334642"/>
                </a:lnTo>
                <a:lnTo>
                  <a:pt x="482010" y="328685"/>
                </a:lnTo>
                <a:lnTo>
                  <a:pt x="483340" y="319629"/>
                </a:lnTo>
                <a:lnTo>
                  <a:pt x="481256" y="305685"/>
                </a:lnTo>
                <a:lnTo>
                  <a:pt x="476439" y="285066"/>
                </a:lnTo>
                <a:lnTo>
                  <a:pt x="417563" y="100812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419" name="object 107"/>
          <p:cNvSpPr>
            <a:spLocks/>
          </p:cNvSpPr>
          <p:nvPr/>
        </p:nvSpPr>
        <p:spPr bwMode="auto">
          <a:xfrm>
            <a:off x="6283325" y="5240338"/>
            <a:ext cx="152400" cy="152400"/>
          </a:xfrm>
          <a:custGeom>
            <a:avLst/>
            <a:gdLst>
              <a:gd name="T0" fmla="*/ 68072 w 153670"/>
              <a:gd name="T1" fmla="*/ 0 h 152400"/>
              <a:gd name="T2" fmla="*/ 29779 w 153670"/>
              <a:gd name="T3" fmla="*/ 15438 h 152400"/>
              <a:gd name="T4" fmla="*/ 5274 w 153670"/>
              <a:gd name="T5" fmla="*/ 48274 h 152400"/>
              <a:gd name="T6" fmla="*/ 0 w 153670"/>
              <a:gd name="T7" fmla="*/ 76438 h 152400"/>
              <a:gd name="T8" fmla="*/ 1283 w 153670"/>
              <a:gd name="T9" fmla="*/ 90116 h 152400"/>
              <a:gd name="T10" fmla="*/ 18711 w 153670"/>
              <a:gd name="T11" fmla="*/ 125506 h 152400"/>
              <a:gd name="T12" fmla="*/ 53381 w 153670"/>
              <a:gd name="T13" fmla="*/ 147751 h 152400"/>
              <a:gd name="T14" fmla="*/ 84091 w 153670"/>
              <a:gd name="T15" fmla="*/ 152310 h 152400"/>
              <a:gd name="T16" fmla="*/ 98093 w 153670"/>
              <a:gd name="T17" fmla="*/ 149469 h 152400"/>
              <a:gd name="T18" fmla="*/ 132690 w 153670"/>
              <a:gd name="T19" fmla="*/ 127444 h 152400"/>
              <a:gd name="T20" fmla="*/ 151025 w 153670"/>
              <a:gd name="T21" fmla="*/ 90550 h 152400"/>
              <a:gd name="T22" fmla="*/ 152378 w 153670"/>
              <a:gd name="T23" fmla="*/ 75745 h 152400"/>
              <a:gd name="T24" fmla="*/ 151079 w 153670"/>
              <a:gd name="T25" fmla="*/ 62085 h 152400"/>
              <a:gd name="T26" fmla="*/ 133621 w 153670"/>
              <a:gd name="T27" fmla="*/ 26762 h 152400"/>
              <a:gd name="T28" fmla="*/ 98884 w 153670"/>
              <a:gd name="T29" fmla="*/ 4563 h 152400"/>
              <a:gd name="T30" fmla="*/ 68072 w 153670"/>
              <a:gd name="T31" fmla="*/ 0 h 15240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3670" h="152400">
                <a:moveTo>
                  <a:pt x="68639" y="0"/>
                </a:moveTo>
                <a:lnTo>
                  <a:pt x="30027" y="15438"/>
                </a:lnTo>
                <a:lnTo>
                  <a:pt x="5318" y="48274"/>
                </a:lnTo>
                <a:lnTo>
                  <a:pt x="0" y="76438"/>
                </a:lnTo>
                <a:lnTo>
                  <a:pt x="1294" y="90116"/>
                </a:lnTo>
                <a:lnTo>
                  <a:pt x="18867" y="125506"/>
                </a:lnTo>
                <a:lnTo>
                  <a:pt x="53826" y="147751"/>
                </a:lnTo>
                <a:lnTo>
                  <a:pt x="84792" y="152310"/>
                </a:lnTo>
                <a:lnTo>
                  <a:pt x="98910" y="149469"/>
                </a:lnTo>
                <a:lnTo>
                  <a:pt x="133796" y="127444"/>
                </a:lnTo>
                <a:lnTo>
                  <a:pt x="152284" y="90550"/>
                </a:lnTo>
                <a:lnTo>
                  <a:pt x="153648" y="75745"/>
                </a:lnTo>
                <a:lnTo>
                  <a:pt x="152338" y="62085"/>
                </a:lnTo>
                <a:lnTo>
                  <a:pt x="134735" y="26762"/>
                </a:lnTo>
                <a:lnTo>
                  <a:pt x="99708" y="4563"/>
                </a:lnTo>
                <a:lnTo>
                  <a:pt x="68639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420" name="object 108"/>
          <p:cNvSpPr>
            <a:spLocks/>
          </p:cNvSpPr>
          <p:nvPr/>
        </p:nvSpPr>
        <p:spPr bwMode="auto">
          <a:xfrm>
            <a:off x="6175375" y="5403850"/>
            <a:ext cx="381000" cy="779463"/>
          </a:xfrm>
          <a:custGeom>
            <a:avLst/>
            <a:gdLst>
              <a:gd name="T0" fmla="*/ 298114 w 382270"/>
              <a:gd name="T1" fmla="*/ 357646 h 780414"/>
              <a:gd name="T2" fmla="*/ 199019 w 382270"/>
              <a:gd name="T3" fmla="*/ 357646 h 780414"/>
              <a:gd name="T4" fmla="*/ 199013 w 382270"/>
              <a:gd name="T5" fmla="*/ 728124 h 780414"/>
              <a:gd name="T6" fmla="*/ 225299 w 382270"/>
              <a:gd name="T7" fmla="*/ 769610 h 780414"/>
              <a:gd name="T8" fmla="*/ 270693 w 382270"/>
              <a:gd name="T9" fmla="*/ 779012 h 780414"/>
              <a:gd name="T10" fmla="*/ 286153 w 382270"/>
              <a:gd name="T11" fmla="*/ 777566 h 780414"/>
              <a:gd name="T12" fmla="*/ 295225 w 382270"/>
              <a:gd name="T13" fmla="*/ 773445 h 780414"/>
              <a:gd name="T14" fmla="*/ 299307 w 382270"/>
              <a:gd name="T15" fmla="*/ 765243 h 780414"/>
              <a:gd name="T16" fmla="*/ 299804 w 382270"/>
              <a:gd name="T17" fmla="*/ 751555 h 780414"/>
              <a:gd name="T18" fmla="*/ 298114 w 382270"/>
              <a:gd name="T19" fmla="*/ 730976 h 780414"/>
              <a:gd name="T20" fmla="*/ 298114 w 382270"/>
              <a:gd name="T21" fmla="*/ 357646 h 780414"/>
              <a:gd name="T22" fmla="*/ 298114 w 382270"/>
              <a:gd name="T23" fmla="*/ 135032 h 780414"/>
              <a:gd name="T24" fmla="*/ 81544 w 382270"/>
              <a:gd name="T25" fmla="*/ 135032 h 780414"/>
              <a:gd name="T26" fmla="*/ 81517 w 382270"/>
              <a:gd name="T27" fmla="*/ 732058 h 780414"/>
              <a:gd name="T28" fmla="*/ 106561 w 382270"/>
              <a:gd name="T29" fmla="*/ 770487 h 780414"/>
              <a:gd name="T30" fmla="*/ 151550 w 382270"/>
              <a:gd name="T31" fmla="*/ 778967 h 780414"/>
              <a:gd name="T32" fmla="*/ 166798 w 382270"/>
              <a:gd name="T33" fmla="*/ 777349 h 780414"/>
              <a:gd name="T34" fmla="*/ 175896 w 382270"/>
              <a:gd name="T35" fmla="*/ 772883 h 780414"/>
              <a:gd name="T36" fmla="*/ 180288 w 382270"/>
              <a:gd name="T37" fmla="*/ 764122 h 780414"/>
              <a:gd name="T38" fmla="*/ 181418 w 382270"/>
              <a:gd name="T39" fmla="*/ 749616 h 780414"/>
              <a:gd name="T40" fmla="*/ 180738 w 382270"/>
              <a:gd name="T41" fmla="*/ 728124 h 780414"/>
              <a:gd name="T42" fmla="*/ 180731 w 382270"/>
              <a:gd name="T43" fmla="*/ 357646 h 780414"/>
              <a:gd name="T44" fmla="*/ 298114 w 382270"/>
              <a:gd name="T45" fmla="*/ 357646 h 780414"/>
              <a:gd name="T46" fmla="*/ 298114 w 382270"/>
              <a:gd name="T47" fmla="*/ 135032 h 780414"/>
              <a:gd name="T48" fmla="*/ 70039 w 382270"/>
              <a:gd name="T49" fmla="*/ 1097 h 780414"/>
              <a:gd name="T50" fmla="*/ 18236 w 382270"/>
              <a:gd name="T51" fmla="*/ 16101 h 780414"/>
              <a:gd name="T52" fmla="*/ 38 w 382270"/>
              <a:gd name="T53" fmla="*/ 64645 h 780414"/>
              <a:gd name="T54" fmla="*/ 0 w 382270"/>
              <a:gd name="T55" fmla="*/ 326743 h 780414"/>
              <a:gd name="T56" fmla="*/ 1184 w 382270"/>
              <a:gd name="T57" fmla="*/ 335049 h 780414"/>
              <a:gd name="T58" fmla="*/ 6492 w 382270"/>
              <a:gd name="T59" fmla="*/ 346069 h 780414"/>
              <a:gd name="T60" fmla="*/ 18890 w 382270"/>
              <a:gd name="T61" fmla="*/ 355646 h 780414"/>
              <a:gd name="T62" fmla="*/ 41341 w 382270"/>
              <a:gd name="T63" fmla="*/ 359627 h 780414"/>
              <a:gd name="T64" fmla="*/ 51869 w 382270"/>
              <a:gd name="T65" fmla="*/ 356308 h 780414"/>
              <a:gd name="T66" fmla="*/ 56931 w 382270"/>
              <a:gd name="T67" fmla="*/ 346203 h 780414"/>
              <a:gd name="T68" fmla="*/ 60218 w 382270"/>
              <a:gd name="T69" fmla="*/ 325526 h 780414"/>
              <a:gd name="T70" fmla="*/ 60218 w 382270"/>
              <a:gd name="T71" fmla="*/ 135032 h 780414"/>
              <a:gd name="T72" fmla="*/ 379607 w 382270"/>
              <a:gd name="T73" fmla="*/ 135032 h 780414"/>
              <a:gd name="T74" fmla="*/ 379565 w 382270"/>
              <a:gd name="T75" fmla="*/ 57920 h 780414"/>
              <a:gd name="T76" fmla="*/ 358625 w 382270"/>
              <a:gd name="T77" fmla="*/ 14329 h 780414"/>
              <a:gd name="T78" fmla="*/ 338800 w 382270"/>
              <a:gd name="T79" fmla="*/ 1142 h 780414"/>
              <a:gd name="T80" fmla="*/ 308777 w 382270"/>
              <a:gd name="T81" fmla="*/ 1142 h 780414"/>
              <a:gd name="T82" fmla="*/ 70039 w 382270"/>
              <a:gd name="T83" fmla="*/ 1097 h 780414"/>
              <a:gd name="T84" fmla="*/ 379607 w 382270"/>
              <a:gd name="T85" fmla="*/ 135032 h 780414"/>
              <a:gd name="T86" fmla="*/ 319440 w 382270"/>
              <a:gd name="T87" fmla="*/ 135032 h 780414"/>
              <a:gd name="T88" fmla="*/ 319878 w 382270"/>
              <a:gd name="T89" fmla="*/ 327660 h 780414"/>
              <a:gd name="T90" fmla="*/ 322938 w 382270"/>
              <a:gd name="T91" fmla="*/ 335859 h 780414"/>
              <a:gd name="T92" fmla="*/ 330653 w 382270"/>
              <a:gd name="T93" fmla="*/ 346557 h 780414"/>
              <a:gd name="T94" fmla="*/ 345018 w 382270"/>
              <a:gd name="T95" fmla="*/ 355796 h 780414"/>
              <a:gd name="T96" fmla="*/ 368025 w 382270"/>
              <a:gd name="T97" fmla="*/ 359617 h 780414"/>
              <a:gd name="T98" fmla="*/ 378073 w 382270"/>
              <a:gd name="T99" fmla="*/ 356216 h 780414"/>
              <a:gd name="T100" fmla="*/ 380991 w 382270"/>
              <a:gd name="T101" fmla="*/ 345885 h 780414"/>
              <a:gd name="T102" fmla="*/ 379711 w 382270"/>
              <a:gd name="T103" fmla="*/ 324765 h 780414"/>
              <a:gd name="T104" fmla="*/ 379607 w 382270"/>
              <a:gd name="T105" fmla="*/ 135032 h 780414"/>
              <a:gd name="T106" fmla="*/ 327164 w 382270"/>
              <a:gd name="T107" fmla="*/ 0 h 780414"/>
              <a:gd name="T108" fmla="*/ 308777 w 382270"/>
              <a:gd name="T109" fmla="*/ 1142 h 780414"/>
              <a:gd name="T110" fmla="*/ 338800 w 382270"/>
              <a:gd name="T111" fmla="*/ 1142 h 780414"/>
              <a:gd name="T112" fmla="*/ 338114 w 382270"/>
              <a:gd name="T113" fmla="*/ 828 h 780414"/>
              <a:gd name="T114" fmla="*/ 327164 w 382270"/>
              <a:gd name="T115" fmla="*/ 0 h 7804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382270" h="780414">
                <a:moveTo>
                  <a:pt x="299108" y="358082"/>
                </a:moveTo>
                <a:lnTo>
                  <a:pt x="199682" y="358082"/>
                </a:lnTo>
                <a:lnTo>
                  <a:pt x="199676" y="729012"/>
                </a:lnTo>
                <a:lnTo>
                  <a:pt x="226050" y="770549"/>
                </a:lnTo>
                <a:lnTo>
                  <a:pt x="271595" y="779962"/>
                </a:lnTo>
                <a:lnTo>
                  <a:pt x="287107" y="778515"/>
                </a:lnTo>
                <a:lnTo>
                  <a:pt x="296209" y="774389"/>
                </a:lnTo>
                <a:lnTo>
                  <a:pt x="300305" y="766177"/>
                </a:lnTo>
                <a:lnTo>
                  <a:pt x="300803" y="752472"/>
                </a:lnTo>
                <a:lnTo>
                  <a:pt x="299108" y="731868"/>
                </a:lnTo>
                <a:lnTo>
                  <a:pt x="299108" y="358082"/>
                </a:lnTo>
                <a:close/>
              </a:path>
              <a:path w="382270" h="780414">
                <a:moveTo>
                  <a:pt x="299108" y="135197"/>
                </a:moveTo>
                <a:lnTo>
                  <a:pt x="81816" y="135197"/>
                </a:lnTo>
                <a:lnTo>
                  <a:pt x="81789" y="732951"/>
                </a:lnTo>
                <a:lnTo>
                  <a:pt x="106916" y="771427"/>
                </a:lnTo>
                <a:lnTo>
                  <a:pt x="152055" y="779917"/>
                </a:lnTo>
                <a:lnTo>
                  <a:pt x="167354" y="778297"/>
                </a:lnTo>
                <a:lnTo>
                  <a:pt x="176482" y="773826"/>
                </a:lnTo>
                <a:lnTo>
                  <a:pt x="180889" y="765054"/>
                </a:lnTo>
                <a:lnTo>
                  <a:pt x="182023" y="750531"/>
                </a:lnTo>
                <a:lnTo>
                  <a:pt x="181340" y="729012"/>
                </a:lnTo>
                <a:lnTo>
                  <a:pt x="181333" y="358082"/>
                </a:lnTo>
                <a:lnTo>
                  <a:pt x="299108" y="358082"/>
                </a:lnTo>
                <a:lnTo>
                  <a:pt x="299108" y="135197"/>
                </a:lnTo>
                <a:close/>
              </a:path>
              <a:path w="382270" h="780414">
                <a:moveTo>
                  <a:pt x="70272" y="1098"/>
                </a:moveTo>
                <a:lnTo>
                  <a:pt x="18297" y="16121"/>
                </a:lnTo>
                <a:lnTo>
                  <a:pt x="38" y="64724"/>
                </a:lnTo>
                <a:lnTo>
                  <a:pt x="0" y="327142"/>
                </a:lnTo>
                <a:lnTo>
                  <a:pt x="1188" y="335458"/>
                </a:lnTo>
                <a:lnTo>
                  <a:pt x="6514" y="346491"/>
                </a:lnTo>
                <a:lnTo>
                  <a:pt x="18953" y="356080"/>
                </a:lnTo>
                <a:lnTo>
                  <a:pt x="41479" y="360066"/>
                </a:lnTo>
                <a:lnTo>
                  <a:pt x="52042" y="356743"/>
                </a:lnTo>
                <a:lnTo>
                  <a:pt x="57121" y="346625"/>
                </a:lnTo>
                <a:lnTo>
                  <a:pt x="60419" y="325923"/>
                </a:lnTo>
                <a:lnTo>
                  <a:pt x="60419" y="135197"/>
                </a:lnTo>
                <a:lnTo>
                  <a:pt x="380872" y="135197"/>
                </a:lnTo>
                <a:lnTo>
                  <a:pt x="380830" y="57991"/>
                </a:lnTo>
                <a:lnTo>
                  <a:pt x="359820" y="14346"/>
                </a:lnTo>
                <a:lnTo>
                  <a:pt x="339929" y="1143"/>
                </a:lnTo>
                <a:lnTo>
                  <a:pt x="309806" y="1143"/>
                </a:lnTo>
                <a:lnTo>
                  <a:pt x="70272" y="1098"/>
                </a:lnTo>
                <a:close/>
              </a:path>
              <a:path w="382270" h="780414">
                <a:moveTo>
                  <a:pt x="380872" y="135197"/>
                </a:moveTo>
                <a:lnTo>
                  <a:pt x="320505" y="135197"/>
                </a:lnTo>
                <a:lnTo>
                  <a:pt x="320944" y="328060"/>
                </a:lnTo>
                <a:lnTo>
                  <a:pt x="324014" y="336269"/>
                </a:lnTo>
                <a:lnTo>
                  <a:pt x="331755" y="346980"/>
                </a:lnTo>
                <a:lnTo>
                  <a:pt x="346168" y="356230"/>
                </a:lnTo>
                <a:lnTo>
                  <a:pt x="369252" y="360056"/>
                </a:lnTo>
                <a:lnTo>
                  <a:pt x="379333" y="356651"/>
                </a:lnTo>
                <a:lnTo>
                  <a:pt x="382261" y="346307"/>
                </a:lnTo>
                <a:lnTo>
                  <a:pt x="380977" y="325161"/>
                </a:lnTo>
                <a:lnTo>
                  <a:pt x="380872" y="135197"/>
                </a:lnTo>
                <a:close/>
              </a:path>
              <a:path w="382270" h="780414">
                <a:moveTo>
                  <a:pt x="328255" y="0"/>
                </a:moveTo>
                <a:lnTo>
                  <a:pt x="309806" y="1143"/>
                </a:lnTo>
                <a:lnTo>
                  <a:pt x="339929" y="1143"/>
                </a:lnTo>
                <a:lnTo>
                  <a:pt x="339241" y="829"/>
                </a:lnTo>
                <a:lnTo>
                  <a:pt x="328255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421" name="object 109"/>
          <p:cNvSpPr>
            <a:spLocks/>
          </p:cNvSpPr>
          <p:nvPr/>
        </p:nvSpPr>
        <p:spPr bwMode="auto">
          <a:xfrm>
            <a:off x="6805613" y="5240338"/>
            <a:ext cx="152400" cy="152400"/>
          </a:xfrm>
          <a:custGeom>
            <a:avLst/>
            <a:gdLst>
              <a:gd name="T0" fmla="*/ 70721 w 151765"/>
              <a:gd name="T1" fmla="*/ 0 h 153035"/>
              <a:gd name="T2" fmla="*/ 34330 w 151765"/>
              <a:gd name="T3" fmla="*/ 12494 h 153035"/>
              <a:gd name="T4" fmla="*/ 8921 w 151765"/>
              <a:gd name="T5" fmla="*/ 43189 h 153035"/>
              <a:gd name="T6" fmla="*/ 0 w 151765"/>
              <a:gd name="T7" fmla="*/ 89488 h 153035"/>
              <a:gd name="T8" fmla="*/ 3617 w 151765"/>
              <a:gd name="T9" fmla="*/ 102413 h 153035"/>
              <a:gd name="T10" fmla="*/ 27371 w 151765"/>
              <a:gd name="T11" fmla="*/ 134218 h 153035"/>
              <a:gd name="T12" fmla="*/ 67168 w 151765"/>
              <a:gd name="T13" fmla="*/ 150852 h 153035"/>
              <a:gd name="T14" fmla="*/ 83263 w 151765"/>
              <a:gd name="T15" fmla="*/ 151980 h 153035"/>
              <a:gd name="T16" fmla="*/ 97322 w 151765"/>
              <a:gd name="T17" fmla="*/ 149224 h 153035"/>
              <a:gd name="T18" fmla="*/ 132306 w 151765"/>
              <a:gd name="T19" fmla="*/ 127348 h 153035"/>
              <a:gd name="T20" fmla="*/ 150997 w 151765"/>
              <a:gd name="T21" fmla="*/ 90485 h 153035"/>
              <a:gd name="T22" fmla="*/ 152383 w 151765"/>
              <a:gd name="T23" fmla="*/ 76073 h 153035"/>
              <a:gd name="T24" fmla="*/ 151537 w 151765"/>
              <a:gd name="T25" fmla="*/ 64816 h 153035"/>
              <a:gd name="T26" fmla="*/ 134795 w 151765"/>
              <a:gd name="T27" fmla="*/ 28160 h 153035"/>
              <a:gd name="T28" fmla="*/ 100604 w 151765"/>
              <a:gd name="T29" fmla="*/ 4913 h 153035"/>
              <a:gd name="T30" fmla="*/ 70721 w 151765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1765" h="153035">
                <a:moveTo>
                  <a:pt x="70426" y="0"/>
                </a:moveTo>
                <a:lnTo>
                  <a:pt x="34187" y="12546"/>
                </a:lnTo>
                <a:lnTo>
                  <a:pt x="8884" y="43369"/>
                </a:lnTo>
                <a:lnTo>
                  <a:pt x="0" y="89861"/>
                </a:lnTo>
                <a:lnTo>
                  <a:pt x="3602" y="102840"/>
                </a:lnTo>
                <a:lnTo>
                  <a:pt x="27257" y="134777"/>
                </a:lnTo>
                <a:lnTo>
                  <a:pt x="66888" y="151481"/>
                </a:lnTo>
                <a:lnTo>
                  <a:pt x="82916" y="152613"/>
                </a:lnTo>
                <a:lnTo>
                  <a:pt x="96916" y="149846"/>
                </a:lnTo>
                <a:lnTo>
                  <a:pt x="131755" y="127879"/>
                </a:lnTo>
                <a:lnTo>
                  <a:pt x="150368" y="90862"/>
                </a:lnTo>
                <a:lnTo>
                  <a:pt x="151748" y="76390"/>
                </a:lnTo>
                <a:lnTo>
                  <a:pt x="150906" y="65086"/>
                </a:lnTo>
                <a:lnTo>
                  <a:pt x="134233" y="28277"/>
                </a:lnTo>
                <a:lnTo>
                  <a:pt x="100185" y="4933"/>
                </a:lnTo>
                <a:lnTo>
                  <a:pt x="70426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422" name="object 110"/>
          <p:cNvSpPr>
            <a:spLocks/>
          </p:cNvSpPr>
          <p:nvPr/>
        </p:nvSpPr>
        <p:spPr bwMode="auto">
          <a:xfrm>
            <a:off x="6642100" y="5402263"/>
            <a:ext cx="482600" cy="781050"/>
          </a:xfrm>
          <a:custGeom>
            <a:avLst/>
            <a:gdLst>
              <a:gd name="T0" fmla="*/ 248242 w 483234"/>
              <a:gd name="T1" fmla="*/ 466979 h 780414"/>
              <a:gd name="T2" fmla="*/ 275832 w 483234"/>
              <a:gd name="T3" fmla="*/ 771947 h 780414"/>
              <a:gd name="T4" fmla="*/ 336866 w 483234"/>
              <a:gd name="T5" fmla="*/ 779493 h 780414"/>
              <a:gd name="T6" fmla="*/ 349347 w 483234"/>
              <a:gd name="T7" fmla="*/ 766974 h 780414"/>
              <a:gd name="T8" fmla="*/ 347566 w 483234"/>
              <a:gd name="T9" fmla="*/ 733264 h 780414"/>
              <a:gd name="T10" fmla="*/ 229095 w 483234"/>
              <a:gd name="T11" fmla="*/ 466979 h 780414"/>
              <a:gd name="T12" fmla="*/ 129835 w 483234"/>
              <a:gd name="T13" fmla="*/ 734689 h 780414"/>
              <a:gd name="T14" fmla="*/ 200088 w 483234"/>
              <a:gd name="T15" fmla="*/ 781054 h 780414"/>
              <a:gd name="T16" fmla="*/ 224380 w 483234"/>
              <a:gd name="T17" fmla="*/ 774939 h 780414"/>
              <a:gd name="T18" fmla="*/ 229835 w 483234"/>
              <a:gd name="T19" fmla="*/ 751626 h 780414"/>
              <a:gd name="T20" fmla="*/ 229095 w 483234"/>
              <a:gd name="T21" fmla="*/ 466979 h 780414"/>
              <a:gd name="T22" fmla="*/ 157696 w 483234"/>
              <a:gd name="T23" fmla="*/ 104584 h 780414"/>
              <a:gd name="T24" fmla="*/ 155795 w 483234"/>
              <a:gd name="T25" fmla="*/ 131213 h 780414"/>
              <a:gd name="T26" fmla="*/ 421659 w 483234"/>
              <a:gd name="T27" fmla="*/ 466979 h 780414"/>
              <a:gd name="T28" fmla="*/ 319668 w 483234"/>
              <a:gd name="T29" fmla="*/ 123251 h 780414"/>
              <a:gd name="T30" fmla="*/ 328479 w 483234"/>
              <a:gd name="T31" fmla="*/ 104584 h 780414"/>
              <a:gd name="T32" fmla="*/ 137639 w 483234"/>
              <a:gd name="T33" fmla="*/ 175 h 780414"/>
              <a:gd name="T34" fmla="*/ 74782 w 483234"/>
              <a:gd name="T35" fmla="*/ 55450 h 780414"/>
              <a:gd name="T36" fmla="*/ 49790 w 483234"/>
              <a:gd name="T37" fmla="*/ 131952 h 780414"/>
              <a:gd name="T38" fmla="*/ 0 w 483234"/>
              <a:gd name="T39" fmla="*/ 300053 h 780414"/>
              <a:gd name="T40" fmla="*/ 30189 w 483234"/>
              <a:gd name="T41" fmla="*/ 345788 h 780414"/>
              <a:gd name="T42" fmla="*/ 58909 w 483234"/>
              <a:gd name="T43" fmla="*/ 345161 h 780414"/>
              <a:gd name="T44" fmla="*/ 71081 w 483234"/>
              <a:gd name="T45" fmla="*/ 317494 h 780414"/>
              <a:gd name="T46" fmla="*/ 132270 w 483234"/>
              <a:gd name="T47" fmla="*/ 114460 h 780414"/>
              <a:gd name="T48" fmla="*/ 157696 w 483234"/>
              <a:gd name="T49" fmla="*/ 104584 h 780414"/>
              <a:gd name="T50" fmla="*/ 333150 w 483234"/>
              <a:gd name="T51" fmla="*/ 100831 h 780414"/>
              <a:gd name="T52" fmla="*/ 401781 w 483234"/>
              <a:gd name="T53" fmla="*/ 55320 h 780414"/>
              <a:gd name="T54" fmla="*/ 382652 w 483234"/>
              <a:gd name="T55" fmla="*/ 9176 h 780414"/>
              <a:gd name="T56" fmla="*/ 350192 w 483234"/>
              <a:gd name="T57" fmla="*/ 0 h 780414"/>
              <a:gd name="T58" fmla="*/ 333150 w 483234"/>
              <a:gd name="T59" fmla="*/ 100831 h 780414"/>
              <a:gd name="T60" fmla="*/ 346806 w 483234"/>
              <a:gd name="T61" fmla="*/ 119712 h 780414"/>
              <a:gd name="T62" fmla="*/ 445444 w 483234"/>
              <a:gd name="T63" fmla="*/ 343388 h 780414"/>
              <a:gd name="T64" fmla="*/ 474985 w 483234"/>
              <a:gd name="T65" fmla="*/ 335047 h 780414"/>
              <a:gd name="T66" fmla="*/ 482139 w 483234"/>
              <a:gd name="T67" fmla="*/ 320037 h 780414"/>
              <a:gd name="T68" fmla="*/ 475812 w 483234"/>
              <a:gd name="T69" fmla="*/ 285298 h 78041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483234" h="780414">
                <a:moveTo>
                  <a:pt x="347994" y="466599"/>
                </a:moveTo>
                <a:lnTo>
                  <a:pt x="248568" y="466599"/>
                </a:lnTo>
                <a:lnTo>
                  <a:pt x="248560" y="729732"/>
                </a:lnTo>
                <a:lnTo>
                  <a:pt x="276194" y="771318"/>
                </a:lnTo>
                <a:lnTo>
                  <a:pt x="322352" y="780418"/>
                </a:lnTo>
                <a:lnTo>
                  <a:pt x="337309" y="778858"/>
                </a:lnTo>
                <a:lnTo>
                  <a:pt x="346016" y="774615"/>
                </a:lnTo>
                <a:lnTo>
                  <a:pt x="349806" y="766349"/>
                </a:lnTo>
                <a:lnTo>
                  <a:pt x="350019" y="752715"/>
                </a:lnTo>
                <a:lnTo>
                  <a:pt x="348023" y="732667"/>
                </a:lnTo>
                <a:lnTo>
                  <a:pt x="347994" y="466599"/>
                </a:lnTo>
                <a:close/>
              </a:path>
              <a:path w="483234" h="780414">
                <a:moveTo>
                  <a:pt x="229396" y="466599"/>
                </a:moveTo>
                <a:lnTo>
                  <a:pt x="130001" y="466599"/>
                </a:lnTo>
                <a:lnTo>
                  <a:pt x="130006" y="734091"/>
                </a:lnTo>
                <a:lnTo>
                  <a:pt x="155083" y="771749"/>
                </a:lnTo>
                <a:lnTo>
                  <a:pt x="200351" y="780418"/>
                </a:lnTo>
                <a:lnTo>
                  <a:pt x="215591" y="778789"/>
                </a:lnTo>
                <a:lnTo>
                  <a:pt x="224675" y="774308"/>
                </a:lnTo>
                <a:lnTo>
                  <a:pt x="229044" y="765532"/>
                </a:lnTo>
                <a:lnTo>
                  <a:pt x="230137" y="751014"/>
                </a:lnTo>
                <a:lnTo>
                  <a:pt x="229410" y="729732"/>
                </a:lnTo>
                <a:lnTo>
                  <a:pt x="229396" y="466599"/>
                </a:lnTo>
                <a:close/>
              </a:path>
              <a:path w="483234" h="780414">
                <a:moveTo>
                  <a:pt x="328911" y="104499"/>
                </a:moveTo>
                <a:lnTo>
                  <a:pt x="157903" y="104499"/>
                </a:lnTo>
                <a:lnTo>
                  <a:pt x="160496" y="111754"/>
                </a:lnTo>
                <a:lnTo>
                  <a:pt x="156000" y="131106"/>
                </a:lnTo>
                <a:lnTo>
                  <a:pt x="55051" y="466599"/>
                </a:lnTo>
                <a:lnTo>
                  <a:pt x="422213" y="466599"/>
                </a:lnTo>
                <a:lnTo>
                  <a:pt x="321189" y="131562"/>
                </a:lnTo>
                <a:lnTo>
                  <a:pt x="320088" y="123151"/>
                </a:lnTo>
                <a:lnTo>
                  <a:pt x="322204" y="109875"/>
                </a:lnTo>
                <a:lnTo>
                  <a:pt x="328911" y="104499"/>
                </a:lnTo>
                <a:close/>
              </a:path>
              <a:path w="483234" h="780414">
                <a:moveTo>
                  <a:pt x="350652" y="0"/>
                </a:moveTo>
                <a:lnTo>
                  <a:pt x="137820" y="175"/>
                </a:lnTo>
                <a:lnTo>
                  <a:pt x="96242" y="19188"/>
                </a:lnTo>
                <a:lnTo>
                  <a:pt x="74880" y="55405"/>
                </a:lnTo>
                <a:lnTo>
                  <a:pt x="62409" y="92958"/>
                </a:lnTo>
                <a:lnTo>
                  <a:pt x="49855" y="131845"/>
                </a:lnTo>
                <a:lnTo>
                  <a:pt x="1471" y="285315"/>
                </a:lnTo>
                <a:lnTo>
                  <a:pt x="0" y="299809"/>
                </a:lnTo>
                <a:lnTo>
                  <a:pt x="1095" y="312146"/>
                </a:lnTo>
                <a:lnTo>
                  <a:pt x="30229" y="345506"/>
                </a:lnTo>
                <a:lnTo>
                  <a:pt x="52632" y="349528"/>
                </a:lnTo>
                <a:lnTo>
                  <a:pt x="58986" y="344880"/>
                </a:lnTo>
                <a:lnTo>
                  <a:pt x="64555" y="334451"/>
                </a:lnTo>
                <a:lnTo>
                  <a:pt x="71174" y="317235"/>
                </a:lnTo>
                <a:lnTo>
                  <a:pt x="130001" y="119613"/>
                </a:lnTo>
                <a:lnTo>
                  <a:pt x="132444" y="114367"/>
                </a:lnTo>
                <a:lnTo>
                  <a:pt x="141044" y="105909"/>
                </a:lnTo>
                <a:lnTo>
                  <a:pt x="157903" y="104499"/>
                </a:lnTo>
                <a:lnTo>
                  <a:pt x="328911" y="104499"/>
                </a:lnTo>
                <a:lnTo>
                  <a:pt x="333588" y="100749"/>
                </a:lnTo>
                <a:lnTo>
                  <a:pt x="416979" y="100749"/>
                </a:lnTo>
                <a:lnTo>
                  <a:pt x="402309" y="55275"/>
                </a:lnTo>
                <a:lnTo>
                  <a:pt x="401141" y="51568"/>
                </a:lnTo>
                <a:lnTo>
                  <a:pt x="383155" y="9169"/>
                </a:lnTo>
                <a:lnTo>
                  <a:pt x="365036" y="865"/>
                </a:lnTo>
                <a:lnTo>
                  <a:pt x="350652" y="0"/>
                </a:lnTo>
                <a:close/>
              </a:path>
              <a:path w="483234" h="780414">
                <a:moveTo>
                  <a:pt x="416979" y="100749"/>
                </a:moveTo>
                <a:lnTo>
                  <a:pt x="333588" y="100749"/>
                </a:lnTo>
                <a:lnTo>
                  <a:pt x="341446" y="103392"/>
                </a:lnTo>
                <a:lnTo>
                  <a:pt x="347262" y="119615"/>
                </a:lnTo>
                <a:lnTo>
                  <a:pt x="406155" y="317399"/>
                </a:lnTo>
                <a:lnTo>
                  <a:pt x="446029" y="343108"/>
                </a:lnTo>
                <a:lnTo>
                  <a:pt x="465170" y="339441"/>
                </a:lnTo>
                <a:lnTo>
                  <a:pt x="475609" y="334774"/>
                </a:lnTo>
                <a:lnTo>
                  <a:pt x="481237" y="328827"/>
                </a:lnTo>
                <a:lnTo>
                  <a:pt x="482772" y="319776"/>
                </a:lnTo>
                <a:lnTo>
                  <a:pt x="480932" y="305797"/>
                </a:lnTo>
                <a:lnTo>
                  <a:pt x="476437" y="285066"/>
                </a:lnTo>
                <a:lnTo>
                  <a:pt x="416979" y="100749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423" name="object 111"/>
          <p:cNvSpPr>
            <a:spLocks/>
          </p:cNvSpPr>
          <p:nvPr/>
        </p:nvSpPr>
        <p:spPr bwMode="auto">
          <a:xfrm>
            <a:off x="7329488" y="5240338"/>
            <a:ext cx="152400" cy="152400"/>
          </a:xfrm>
          <a:custGeom>
            <a:avLst/>
            <a:gdLst>
              <a:gd name="T0" fmla="*/ 70385 w 152400"/>
              <a:gd name="T1" fmla="*/ 0 h 153035"/>
              <a:gd name="T2" fmla="*/ 34176 w 152400"/>
              <a:gd name="T3" fmla="*/ 12533 h 153035"/>
              <a:gd name="T4" fmla="*/ 8878 w 152400"/>
              <a:gd name="T5" fmla="*/ 43240 h 153035"/>
              <a:gd name="T6" fmla="*/ 0 w 152400"/>
              <a:gd name="T7" fmla="*/ 89544 h 153035"/>
              <a:gd name="T8" fmla="*/ 3618 w 152400"/>
              <a:gd name="T9" fmla="*/ 102458 h 153035"/>
              <a:gd name="T10" fmla="*/ 27321 w 152400"/>
              <a:gd name="T11" fmla="*/ 134230 h 153035"/>
              <a:gd name="T12" fmla="*/ 66971 w 152400"/>
              <a:gd name="T13" fmla="*/ 150846 h 153035"/>
              <a:gd name="T14" fmla="*/ 82993 w 152400"/>
              <a:gd name="T15" fmla="*/ 151972 h 153035"/>
              <a:gd name="T16" fmla="*/ 96993 w 152400"/>
              <a:gd name="T17" fmla="*/ 149217 h 153035"/>
              <a:gd name="T18" fmla="*/ 131832 w 152400"/>
              <a:gd name="T19" fmla="*/ 127340 h 153035"/>
              <a:gd name="T20" fmla="*/ 150445 w 152400"/>
              <a:gd name="T21" fmla="*/ 90477 h 153035"/>
              <a:gd name="T22" fmla="*/ 151825 w 152400"/>
              <a:gd name="T23" fmla="*/ 76066 h 153035"/>
              <a:gd name="T24" fmla="*/ 150969 w 152400"/>
              <a:gd name="T25" fmla="*/ 64719 h 153035"/>
              <a:gd name="T26" fmla="*/ 134265 w 152400"/>
              <a:gd name="T27" fmla="*/ 28111 h 153035"/>
              <a:gd name="T28" fmla="*/ 100185 w 152400"/>
              <a:gd name="T29" fmla="*/ 4901 h 153035"/>
              <a:gd name="T30" fmla="*/ 70385 w 152400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2400" h="153035">
                <a:moveTo>
                  <a:pt x="70385" y="0"/>
                </a:moveTo>
                <a:lnTo>
                  <a:pt x="34176" y="12585"/>
                </a:lnTo>
                <a:lnTo>
                  <a:pt x="8878" y="43420"/>
                </a:lnTo>
                <a:lnTo>
                  <a:pt x="0" y="89917"/>
                </a:lnTo>
                <a:lnTo>
                  <a:pt x="3618" y="102885"/>
                </a:lnTo>
                <a:lnTo>
                  <a:pt x="27321" y="134789"/>
                </a:lnTo>
                <a:lnTo>
                  <a:pt x="66971" y="151475"/>
                </a:lnTo>
                <a:lnTo>
                  <a:pt x="82993" y="152605"/>
                </a:lnTo>
                <a:lnTo>
                  <a:pt x="96993" y="149839"/>
                </a:lnTo>
                <a:lnTo>
                  <a:pt x="131832" y="127871"/>
                </a:lnTo>
                <a:lnTo>
                  <a:pt x="150445" y="90854"/>
                </a:lnTo>
                <a:lnTo>
                  <a:pt x="151825" y="76383"/>
                </a:lnTo>
                <a:lnTo>
                  <a:pt x="150969" y="64989"/>
                </a:lnTo>
                <a:lnTo>
                  <a:pt x="134265" y="28228"/>
                </a:lnTo>
                <a:lnTo>
                  <a:pt x="100185" y="4921"/>
                </a:lnTo>
                <a:lnTo>
                  <a:pt x="70385" y="0"/>
                </a:lnTo>
                <a:close/>
              </a:path>
            </a:pathLst>
          </a:custGeom>
          <a:solidFill>
            <a:srgbClr val="EF7D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424" name="object 112"/>
          <p:cNvSpPr>
            <a:spLocks/>
          </p:cNvSpPr>
          <p:nvPr/>
        </p:nvSpPr>
        <p:spPr bwMode="auto">
          <a:xfrm>
            <a:off x="7219950" y="5403850"/>
            <a:ext cx="382588" cy="779463"/>
          </a:xfrm>
          <a:custGeom>
            <a:avLst/>
            <a:gdLst>
              <a:gd name="T0" fmla="*/ 299829 w 381634"/>
              <a:gd name="T1" fmla="*/ 135033 h 780414"/>
              <a:gd name="T2" fmla="*/ 81993 w 381634"/>
              <a:gd name="T3" fmla="*/ 135033 h 780414"/>
              <a:gd name="T4" fmla="*/ 81993 w 381634"/>
              <a:gd name="T5" fmla="*/ 730977 h 780414"/>
              <a:gd name="T6" fmla="*/ 81852 w 381634"/>
              <a:gd name="T7" fmla="*/ 734624 h 780414"/>
              <a:gd name="T8" fmla="*/ 108417 w 381634"/>
              <a:gd name="T9" fmla="*/ 775630 h 780414"/>
              <a:gd name="T10" fmla="*/ 130755 w 381634"/>
              <a:gd name="T11" fmla="*/ 779185 h 780414"/>
              <a:gd name="T12" fmla="*/ 153181 w 381634"/>
              <a:gd name="T13" fmla="*/ 778940 h 780414"/>
              <a:gd name="T14" fmla="*/ 168123 w 381634"/>
              <a:gd name="T15" fmla="*/ 777259 h 780414"/>
              <a:gd name="T16" fmla="*/ 176977 w 381634"/>
              <a:gd name="T17" fmla="*/ 772730 h 780414"/>
              <a:gd name="T18" fmla="*/ 181139 w 381634"/>
              <a:gd name="T19" fmla="*/ 763940 h 780414"/>
              <a:gd name="T20" fmla="*/ 182003 w 381634"/>
              <a:gd name="T21" fmla="*/ 749475 h 780414"/>
              <a:gd name="T22" fmla="*/ 180984 w 381634"/>
              <a:gd name="T23" fmla="*/ 728314 h 780414"/>
              <a:gd name="T24" fmla="*/ 180965 w 381634"/>
              <a:gd name="T25" fmla="*/ 357647 h 780414"/>
              <a:gd name="T26" fmla="*/ 299829 w 381634"/>
              <a:gd name="T27" fmla="*/ 357647 h 780414"/>
              <a:gd name="T28" fmla="*/ 299829 w 381634"/>
              <a:gd name="T29" fmla="*/ 135033 h 780414"/>
              <a:gd name="T30" fmla="*/ 299829 w 381634"/>
              <a:gd name="T31" fmla="*/ 357647 h 780414"/>
              <a:gd name="T32" fmla="*/ 200185 w 381634"/>
              <a:gd name="T33" fmla="*/ 357647 h 780414"/>
              <a:gd name="T34" fmla="*/ 200171 w 381634"/>
              <a:gd name="T35" fmla="*/ 728314 h 780414"/>
              <a:gd name="T36" fmla="*/ 226873 w 381634"/>
              <a:gd name="T37" fmla="*/ 769857 h 780414"/>
              <a:gd name="T38" fmla="*/ 272509 w 381634"/>
              <a:gd name="T39" fmla="*/ 778991 h 780414"/>
              <a:gd name="T40" fmla="*/ 287926 w 381634"/>
              <a:gd name="T41" fmla="*/ 777493 h 780414"/>
              <a:gd name="T42" fmla="*/ 296966 w 381634"/>
              <a:gd name="T43" fmla="*/ 773318 h 780414"/>
              <a:gd name="T44" fmla="*/ 301032 w 381634"/>
              <a:gd name="T45" fmla="*/ 765091 h 780414"/>
              <a:gd name="T46" fmla="*/ 301519 w 381634"/>
              <a:gd name="T47" fmla="*/ 751435 h 780414"/>
              <a:gd name="T48" fmla="*/ 299829 w 381634"/>
              <a:gd name="T49" fmla="*/ 730977 h 780414"/>
              <a:gd name="T50" fmla="*/ 299829 w 381634"/>
              <a:gd name="T51" fmla="*/ 357647 h 780414"/>
              <a:gd name="T52" fmla="*/ 380997 w 381634"/>
              <a:gd name="T53" fmla="*/ 135033 h 780414"/>
              <a:gd name="T54" fmla="*/ 320484 w 381634"/>
              <a:gd name="T55" fmla="*/ 135033 h 780414"/>
              <a:gd name="T56" fmla="*/ 320962 w 381634"/>
              <a:gd name="T57" fmla="*/ 327628 h 780414"/>
              <a:gd name="T58" fmla="*/ 324176 w 381634"/>
              <a:gd name="T59" fmla="*/ 335818 h 780414"/>
              <a:gd name="T60" fmla="*/ 332052 w 381634"/>
              <a:gd name="T61" fmla="*/ 346534 h 780414"/>
              <a:gd name="T62" fmla="*/ 346461 w 381634"/>
              <a:gd name="T63" fmla="*/ 355805 h 780414"/>
              <a:gd name="T64" fmla="*/ 369276 w 381634"/>
              <a:gd name="T65" fmla="*/ 359656 h 780414"/>
              <a:gd name="T66" fmla="*/ 379444 w 381634"/>
              <a:gd name="T67" fmla="*/ 356350 h 780414"/>
              <a:gd name="T68" fmla="*/ 382393 w 381634"/>
              <a:gd name="T69" fmla="*/ 346054 h 780414"/>
              <a:gd name="T70" fmla="*/ 381077 w 381634"/>
              <a:gd name="T71" fmla="*/ 324765 h 780414"/>
              <a:gd name="T72" fmla="*/ 380997 w 381634"/>
              <a:gd name="T73" fmla="*/ 135033 h 780414"/>
              <a:gd name="T74" fmla="*/ 69855 w 381634"/>
              <a:gd name="T75" fmla="*/ 1103 h 780414"/>
              <a:gd name="T76" fmla="*/ 18100 w 381634"/>
              <a:gd name="T77" fmla="*/ 16095 h 780414"/>
              <a:gd name="T78" fmla="*/ 42 w 381634"/>
              <a:gd name="T79" fmla="*/ 64646 h 780414"/>
              <a:gd name="T80" fmla="*/ 0 w 381634"/>
              <a:gd name="T81" fmla="*/ 326684 h 780414"/>
              <a:gd name="T82" fmla="*/ 1152 w 381634"/>
              <a:gd name="T83" fmla="*/ 334965 h 780414"/>
              <a:gd name="T84" fmla="*/ 6423 w 381634"/>
              <a:gd name="T85" fmla="*/ 346003 h 780414"/>
              <a:gd name="T86" fmla="*/ 18807 w 381634"/>
              <a:gd name="T87" fmla="*/ 355608 h 780414"/>
              <a:gd name="T88" fmla="*/ 41298 w 381634"/>
              <a:gd name="T89" fmla="*/ 359590 h 780414"/>
              <a:gd name="T90" fmla="*/ 51664 w 381634"/>
              <a:gd name="T91" fmla="*/ 356184 h 780414"/>
              <a:gd name="T92" fmla="*/ 56854 w 381634"/>
              <a:gd name="T93" fmla="*/ 346054 h 780414"/>
              <a:gd name="T94" fmla="*/ 60543 w 381634"/>
              <a:gd name="T95" fmla="*/ 325526 h 780414"/>
              <a:gd name="T96" fmla="*/ 60543 w 381634"/>
              <a:gd name="T97" fmla="*/ 135033 h 780414"/>
              <a:gd name="T98" fmla="*/ 380997 w 381634"/>
              <a:gd name="T99" fmla="*/ 135033 h 780414"/>
              <a:gd name="T100" fmla="*/ 380964 w 381634"/>
              <a:gd name="T101" fmla="*/ 58420 h 780414"/>
              <a:gd name="T102" fmla="*/ 360706 w 381634"/>
              <a:gd name="T103" fmla="*/ 14403 h 780414"/>
              <a:gd name="T104" fmla="*/ 340771 w 381634"/>
              <a:gd name="T105" fmla="*/ 1143 h 780414"/>
              <a:gd name="T106" fmla="*/ 310553 w 381634"/>
              <a:gd name="T107" fmla="*/ 1143 h 780414"/>
              <a:gd name="T108" fmla="*/ 69855 w 381634"/>
              <a:gd name="T109" fmla="*/ 1103 h 780414"/>
              <a:gd name="T110" fmla="*/ 329090 w 381634"/>
              <a:gd name="T111" fmla="*/ 0 h 780414"/>
              <a:gd name="T112" fmla="*/ 310553 w 381634"/>
              <a:gd name="T113" fmla="*/ 1143 h 780414"/>
              <a:gd name="T114" fmla="*/ 340771 w 381634"/>
              <a:gd name="T115" fmla="*/ 1143 h 780414"/>
              <a:gd name="T116" fmla="*/ 340103 w 381634"/>
              <a:gd name="T117" fmla="*/ 836 h 780414"/>
              <a:gd name="T118" fmla="*/ 329090 w 381634"/>
              <a:gd name="T119" fmla="*/ 0 h 780414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381634" h="780414">
                <a:moveTo>
                  <a:pt x="299081" y="135198"/>
                </a:moveTo>
                <a:lnTo>
                  <a:pt x="81789" y="135198"/>
                </a:lnTo>
                <a:lnTo>
                  <a:pt x="81789" y="731869"/>
                </a:lnTo>
                <a:lnTo>
                  <a:pt x="81648" y="735520"/>
                </a:lnTo>
                <a:lnTo>
                  <a:pt x="108147" y="776576"/>
                </a:lnTo>
                <a:lnTo>
                  <a:pt x="130429" y="780136"/>
                </a:lnTo>
                <a:lnTo>
                  <a:pt x="152799" y="779890"/>
                </a:lnTo>
                <a:lnTo>
                  <a:pt x="167704" y="778207"/>
                </a:lnTo>
                <a:lnTo>
                  <a:pt x="176536" y="773673"/>
                </a:lnTo>
                <a:lnTo>
                  <a:pt x="180687" y="764872"/>
                </a:lnTo>
                <a:lnTo>
                  <a:pt x="181549" y="750389"/>
                </a:lnTo>
                <a:lnTo>
                  <a:pt x="180533" y="729203"/>
                </a:lnTo>
                <a:lnTo>
                  <a:pt x="180514" y="358083"/>
                </a:lnTo>
                <a:lnTo>
                  <a:pt x="299081" y="358083"/>
                </a:lnTo>
                <a:lnTo>
                  <a:pt x="299081" y="135198"/>
                </a:lnTo>
                <a:close/>
              </a:path>
              <a:path w="381634" h="780414">
                <a:moveTo>
                  <a:pt x="299081" y="358083"/>
                </a:moveTo>
                <a:lnTo>
                  <a:pt x="199686" y="358083"/>
                </a:lnTo>
                <a:lnTo>
                  <a:pt x="199672" y="729203"/>
                </a:lnTo>
                <a:lnTo>
                  <a:pt x="226307" y="770796"/>
                </a:lnTo>
                <a:lnTo>
                  <a:pt x="271829" y="779941"/>
                </a:lnTo>
                <a:lnTo>
                  <a:pt x="287208" y="778442"/>
                </a:lnTo>
                <a:lnTo>
                  <a:pt x="296226" y="774262"/>
                </a:lnTo>
                <a:lnTo>
                  <a:pt x="300281" y="766024"/>
                </a:lnTo>
                <a:lnTo>
                  <a:pt x="300767" y="752352"/>
                </a:lnTo>
                <a:lnTo>
                  <a:pt x="299081" y="731869"/>
                </a:lnTo>
                <a:lnTo>
                  <a:pt x="299081" y="358083"/>
                </a:lnTo>
                <a:close/>
              </a:path>
              <a:path w="381634" h="780414">
                <a:moveTo>
                  <a:pt x="380047" y="135198"/>
                </a:moveTo>
                <a:lnTo>
                  <a:pt x="319685" y="135198"/>
                </a:lnTo>
                <a:lnTo>
                  <a:pt x="320162" y="328028"/>
                </a:lnTo>
                <a:lnTo>
                  <a:pt x="323368" y="336228"/>
                </a:lnTo>
                <a:lnTo>
                  <a:pt x="331224" y="346957"/>
                </a:lnTo>
                <a:lnTo>
                  <a:pt x="345597" y="356239"/>
                </a:lnTo>
                <a:lnTo>
                  <a:pt x="368355" y="360095"/>
                </a:lnTo>
                <a:lnTo>
                  <a:pt x="378498" y="356785"/>
                </a:lnTo>
                <a:lnTo>
                  <a:pt x="381439" y="346476"/>
                </a:lnTo>
                <a:lnTo>
                  <a:pt x="380127" y="325161"/>
                </a:lnTo>
                <a:lnTo>
                  <a:pt x="380047" y="135198"/>
                </a:lnTo>
                <a:close/>
              </a:path>
              <a:path w="381634" h="780414">
                <a:moveTo>
                  <a:pt x="69681" y="1104"/>
                </a:moveTo>
                <a:lnTo>
                  <a:pt x="18055" y="16115"/>
                </a:lnTo>
                <a:lnTo>
                  <a:pt x="42" y="64725"/>
                </a:lnTo>
                <a:lnTo>
                  <a:pt x="0" y="327083"/>
                </a:lnTo>
                <a:lnTo>
                  <a:pt x="1149" y="335374"/>
                </a:lnTo>
                <a:lnTo>
                  <a:pt x="6407" y="346425"/>
                </a:lnTo>
                <a:lnTo>
                  <a:pt x="18760" y="356042"/>
                </a:lnTo>
                <a:lnTo>
                  <a:pt x="41195" y="360029"/>
                </a:lnTo>
                <a:lnTo>
                  <a:pt x="51535" y="356619"/>
                </a:lnTo>
                <a:lnTo>
                  <a:pt x="56712" y="346476"/>
                </a:lnTo>
                <a:lnTo>
                  <a:pt x="60392" y="325923"/>
                </a:lnTo>
                <a:lnTo>
                  <a:pt x="60392" y="135198"/>
                </a:lnTo>
                <a:lnTo>
                  <a:pt x="380047" y="135198"/>
                </a:lnTo>
                <a:lnTo>
                  <a:pt x="380014" y="58491"/>
                </a:lnTo>
                <a:lnTo>
                  <a:pt x="359807" y="14421"/>
                </a:lnTo>
                <a:lnTo>
                  <a:pt x="339921" y="1144"/>
                </a:lnTo>
                <a:lnTo>
                  <a:pt x="309779" y="1144"/>
                </a:lnTo>
                <a:lnTo>
                  <a:pt x="69681" y="1104"/>
                </a:lnTo>
                <a:close/>
              </a:path>
              <a:path w="381634" h="780414">
                <a:moveTo>
                  <a:pt x="328269" y="0"/>
                </a:moveTo>
                <a:lnTo>
                  <a:pt x="309779" y="1144"/>
                </a:lnTo>
                <a:lnTo>
                  <a:pt x="339921" y="1144"/>
                </a:lnTo>
                <a:lnTo>
                  <a:pt x="339255" y="837"/>
                </a:lnTo>
                <a:lnTo>
                  <a:pt x="328269" y="0"/>
                </a:lnTo>
                <a:close/>
              </a:path>
            </a:pathLst>
          </a:custGeom>
          <a:solidFill>
            <a:srgbClr val="EF7D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425" name="object 113"/>
          <p:cNvSpPr>
            <a:spLocks/>
          </p:cNvSpPr>
          <p:nvPr/>
        </p:nvSpPr>
        <p:spPr bwMode="auto">
          <a:xfrm>
            <a:off x="7851775" y="5240338"/>
            <a:ext cx="150813" cy="152400"/>
          </a:xfrm>
          <a:custGeom>
            <a:avLst/>
            <a:gdLst>
              <a:gd name="T0" fmla="*/ 69946 w 151765"/>
              <a:gd name="T1" fmla="*/ 0 h 153035"/>
              <a:gd name="T2" fmla="*/ 33693 w 151765"/>
              <a:gd name="T3" fmla="*/ 12489 h 153035"/>
              <a:gd name="T4" fmla="*/ 8699 w 151765"/>
              <a:gd name="T5" fmla="*/ 43185 h 153035"/>
              <a:gd name="T6" fmla="*/ 0 w 151765"/>
              <a:gd name="T7" fmla="*/ 89489 h 153035"/>
              <a:gd name="T8" fmla="*/ 3523 w 151765"/>
              <a:gd name="T9" fmla="*/ 102414 h 153035"/>
              <a:gd name="T10" fmla="*/ 26822 w 151765"/>
              <a:gd name="T11" fmla="*/ 134219 h 153035"/>
              <a:gd name="T12" fmla="*/ 66307 w 151765"/>
              <a:gd name="T13" fmla="*/ 150853 h 153035"/>
              <a:gd name="T14" fmla="*/ 82419 w 151765"/>
              <a:gd name="T15" fmla="*/ 151980 h 153035"/>
              <a:gd name="T16" fmla="*/ 96331 w 151765"/>
              <a:gd name="T17" fmla="*/ 149225 h 153035"/>
              <a:gd name="T18" fmla="*/ 130950 w 151765"/>
              <a:gd name="T19" fmla="*/ 127349 h 153035"/>
              <a:gd name="T20" fmla="*/ 149447 w 151765"/>
              <a:gd name="T21" fmla="*/ 90486 h 153035"/>
              <a:gd name="T22" fmla="*/ 150818 w 151765"/>
              <a:gd name="T23" fmla="*/ 76074 h 153035"/>
              <a:gd name="T24" fmla="*/ 149975 w 151765"/>
              <a:gd name="T25" fmla="*/ 64775 h 153035"/>
              <a:gd name="T26" fmla="*/ 133392 w 151765"/>
              <a:gd name="T27" fmla="*/ 28141 h 153035"/>
              <a:gd name="T28" fmla="*/ 99541 w 151765"/>
              <a:gd name="T29" fmla="*/ 4910 h 153035"/>
              <a:gd name="T30" fmla="*/ 69946 w 151765"/>
              <a:gd name="T31" fmla="*/ 0 h 15303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51765" h="153035">
                <a:moveTo>
                  <a:pt x="70388" y="0"/>
                </a:moveTo>
                <a:lnTo>
                  <a:pt x="33906" y="12541"/>
                </a:lnTo>
                <a:lnTo>
                  <a:pt x="8754" y="43365"/>
                </a:lnTo>
                <a:lnTo>
                  <a:pt x="0" y="89862"/>
                </a:lnTo>
                <a:lnTo>
                  <a:pt x="3545" y="102841"/>
                </a:lnTo>
                <a:lnTo>
                  <a:pt x="26991" y="134778"/>
                </a:lnTo>
                <a:lnTo>
                  <a:pt x="66726" y="151482"/>
                </a:lnTo>
                <a:lnTo>
                  <a:pt x="82939" y="152613"/>
                </a:lnTo>
                <a:lnTo>
                  <a:pt x="96939" y="149847"/>
                </a:lnTo>
                <a:lnTo>
                  <a:pt x="131777" y="127880"/>
                </a:lnTo>
                <a:lnTo>
                  <a:pt x="150390" y="90863"/>
                </a:lnTo>
                <a:lnTo>
                  <a:pt x="151770" y="76391"/>
                </a:lnTo>
                <a:lnTo>
                  <a:pt x="150922" y="65045"/>
                </a:lnTo>
                <a:lnTo>
                  <a:pt x="134234" y="28258"/>
                </a:lnTo>
                <a:lnTo>
                  <a:pt x="100169" y="4930"/>
                </a:lnTo>
                <a:lnTo>
                  <a:pt x="70388" y="0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426" name="object 114"/>
          <p:cNvSpPr>
            <a:spLocks/>
          </p:cNvSpPr>
          <p:nvPr/>
        </p:nvSpPr>
        <p:spPr bwMode="auto">
          <a:xfrm>
            <a:off x="7686675" y="5402263"/>
            <a:ext cx="484188" cy="781050"/>
          </a:xfrm>
          <a:custGeom>
            <a:avLst/>
            <a:gdLst>
              <a:gd name="T0" fmla="*/ 249524 w 483870"/>
              <a:gd name="T1" fmla="*/ 466599 h 781050"/>
              <a:gd name="T2" fmla="*/ 276115 w 483870"/>
              <a:gd name="T3" fmla="*/ 771093 h 781050"/>
              <a:gd name="T4" fmla="*/ 337154 w 483870"/>
              <a:gd name="T5" fmla="*/ 778940 h 781050"/>
              <a:gd name="T6" fmla="*/ 350208 w 483870"/>
              <a:gd name="T7" fmla="*/ 766515 h 781050"/>
              <a:gd name="T8" fmla="*/ 348985 w 483870"/>
              <a:gd name="T9" fmla="*/ 732373 h 781050"/>
              <a:gd name="T10" fmla="*/ 230339 w 483870"/>
              <a:gd name="T11" fmla="*/ 466599 h 781050"/>
              <a:gd name="T12" fmla="*/ 130819 w 483870"/>
              <a:gd name="T13" fmla="*/ 733560 h 781050"/>
              <a:gd name="T14" fmla="*/ 201286 w 483870"/>
              <a:gd name="T15" fmla="*/ 780417 h 781050"/>
              <a:gd name="T16" fmla="*/ 225617 w 483870"/>
              <a:gd name="T17" fmla="*/ 774303 h 781050"/>
              <a:gd name="T18" fmla="*/ 231082 w 483870"/>
              <a:gd name="T19" fmla="*/ 751009 h 781050"/>
              <a:gd name="T20" fmla="*/ 230339 w 483870"/>
              <a:gd name="T21" fmla="*/ 466599 h 781050"/>
              <a:gd name="T22" fmla="*/ 158652 w 483870"/>
              <a:gd name="T23" fmla="*/ 104600 h 781050"/>
              <a:gd name="T24" fmla="*/ 156865 w 483870"/>
              <a:gd name="T25" fmla="*/ 131106 h 781050"/>
              <a:gd name="T26" fmla="*/ 423252 w 483870"/>
              <a:gd name="T27" fmla="*/ 466599 h 781050"/>
              <a:gd name="T28" fmla="*/ 320986 w 483870"/>
              <a:gd name="T29" fmla="*/ 123380 h 781050"/>
              <a:gd name="T30" fmla="*/ 329534 w 483870"/>
              <a:gd name="T31" fmla="*/ 104600 h 781050"/>
              <a:gd name="T32" fmla="*/ 138571 w 483870"/>
              <a:gd name="T33" fmla="*/ 178 h 781050"/>
              <a:gd name="T34" fmla="*/ 75647 w 483870"/>
              <a:gd name="T35" fmla="*/ 55630 h 781050"/>
              <a:gd name="T36" fmla="*/ 50517 w 483870"/>
              <a:gd name="T37" fmla="*/ 131967 h 781050"/>
              <a:gd name="T38" fmla="*/ 0 w 483870"/>
              <a:gd name="T39" fmla="*/ 300031 h 781050"/>
              <a:gd name="T40" fmla="*/ 30818 w 483870"/>
              <a:gd name="T41" fmla="*/ 345674 h 781050"/>
              <a:gd name="T42" fmla="*/ 59330 w 483870"/>
              <a:gd name="T43" fmla="*/ 344788 h 781050"/>
              <a:gd name="T44" fmla="*/ 71892 w 483870"/>
              <a:gd name="T45" fmla="*/ 317235 h 781050"/>
              <a:gd name="T46" fmla="*/ 133292 w 483870"/>
              <a:gd name="T47" fmla="*/ 114378 h 781050"/>
              <a:gd name="T48" fmla="*/ 158652 w 483870"/>
              <a:gd name="T49" fmla="*/ 104600 h 781050"/>
              <a:gd name="T50" fmla="*/ 334144 w 483870"/>
              <a:gd name="T51" fmla="*/ 100802 h 781050"/>
              <a:gd name="T52" fmla="*/ 403366 w 483870"/>
              <a:gd name="T53" fmla="*/ 55275 h 781050"/>
              <a:gd name="T54" fmla="*/ 365609 w 483870"/>
              <a:gd name="T55" fmla="*/ 864 h 781050"/>
              <a:gd name="T56" fmla="*/ 417917 w 483870"/>
              <a:gd name="T57" fmla="*/ 100802 h 781050"/>
              <a:gd name="T58" fmla="*/ 342144 w 483870"/>
              <a:gd name="T59" fmla="*/ 103273 h 781050"/>
              <a:gd name="T60" fmla="*/ 407196 w 483870"/>
              <a:gd name="T61" fmla="*/ 317438 h 781050"/>
              <a:gd name="T62" fmla="*/ 466613 w 483870"/>
              <a:gd name="T63" fmla="*/ 339307 h 781050"/>
              <a:gd name="T64" fmla="*/ 482297 w 483870"/>
              <a:gd name="T65" fmla="*/ 328701 h 781050"/>
              <a:gd name="T66" fmla="*/ 481594 w 483870"/>
              <a:gd name="T67" fmla="*/ 305698 h 781050"/>
              <a:gd name="T68" fmla="*/ 417917 w 483870"/>
              <a:gd name="T69" fmla="*/ 100802 h 78105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483870" h="781050">
                <a:moveTo>
                  <a:pt x="348756" y="466599"/>
                </a:moveTo>
                <a:lnTo>
                  <a:pt x="249360" y="466599"/>
                </a:lnTo>
                <a:lnTo>
                  <a:pt x="249354" y="729548"/>
                </a:lnTo>
                <a:lnTo>
                  <a:pt x="275934" y="771093"/>
                </a:lnTo>
                <a:lnTo>
                  <a:pt x="321575" y="780444"/>
                </a:lnTo>
                <a:lnTo>
                  <a:pt x="336933" y="778940"/>
                </a:lnTo>
                <a:lnTo>
                  <a:pt x="345936" y="774755"/>
                </a:lnTo>
                <a:lnTo>
                  <a:pt x="349978" y="766515"/>
                </a:lnTo>
                <a:lnTo>
                  <a:pt x="350454" y="752846"/>
                </a:lnTo>
                <a:lnTo>
                  <a:pt x="348756" y="732373"/>
                </a:lnTo>
                <a:lnTo>
                  <a:pt x="348756" y="466599"/>
                </a:lnTo>
                <a:close/>
              </a:path>
              <a:path w="483870" h="781050">
                <a:moveTo>
                  <a:pt x="230188" y="466599"/>
                </a:moveTo>
                <a:lnTo>
                  <a:pt x="130763" y="466599"/>
                </a:lnTo>
                <a:lnTo>
                  <a:pt x="130733" y="733560"/>
                </a:lnTo>
                <a:lnTo>
                  <a:pt x="155977" y="771976"/>
                </a:lnTo>
                <a:lnTo>
                  <a:pt x="201154" y="780417"/>
                </a:lnTo>
                <a:lnTo>
                  <a:pt x="216388" y="778786"/>
                </a:lnTo>
                <a:lnTo>
                  <a:pt x="225469" y="774303"/>
                </a:lnTo>
                <a:lnTo>
                  <a:pt x="229836" y="765525"/>
                </a:lnTo>
                <a:lnTo>
                  <a:pt x="230930" y="751009"/>
                </a:lnTo>
                <a:lnTo>
                  <a:pt x="230197" y="729548"/>
                </a:lnTo>
                <a:lnTo>
                  <a:pt x="230188" y="466599"/>
                </a:lnTo>
                <a:close/>
              </a:path>
              <a:path w="483870" h="781050">
                <a:moveTo>
                  <a:pt x="329318" y="104600"/>
                </a:moveTo>
                <a:lnTo>
                  <a:pt x="158548" y="104600"/>
                </a:lnTo>
                <a:lnTo>
                  <a:pt x="161206" y="111907"/>
                </a:lnTo>
                <a:lnTo>
                  <a:pt x="156762" y="131106"/>
                </a:lnTo>
                <a:lnTo>
                  <a:pt x="55812" y="466599"/>
                </a:lnTo>
                <a:lnTo>
                  <a:pt x="422974" y="466599"/>
                </a:lnTo>
                <a:lnTo>
                  <a:pt x="321878" y="131639"/>
                </a:lnTo>
                <a:lnTo>
                  <a:pt x="320775" y="123380"/>
                </a:lnTo>
                <a:lnTo>
                  <a:pt x="322755" y="110009"/>
                </a:lnTo>
                <a:lnTo>
                  <a:pt x="329318" y="104600"/>
                </a:lnTo>
                <a:close/>
              </a:path>
              <a:path w="483870" h="781050">
                <a:moveTo>
                  <a:pt x="351157" y="0"/>
                </a:moveTo>
                <a:lnTo>
                  <a:pt x="138480" y="178"/>
                </a:lnTo>
                <a:lnTo>
                  <a:pt x="96949" y="19308"/>
                </a:lnTo>
                <a:lnTo>
                  <a:pt x="75597" y="55630"/>
                </a:lnTo>
                <a:lnTo>
                  <a:pt x="63144" y="93084"/>
                </a:lnTo>
                <a:lnTo>
                  <a:pt x="50484" y="131967"/>
                </a:lnTo>
                <a:lnTo>
                  <a:pt x="1398" y="285370"/>
                </a:lnTo>
                <a:lnTo>
                  <a:pt x="0" y="300031"/>
                </a:lnTo>
                <a:lnTo>
                  <a:pt x="1207" y="312355"/>
                </a:lnTo>
                <a:lnTo>
                  <a:pt x="30798" y="345674"/>
                </a:lnTo>
                <a:lnTo>
                  <a:pt x="52906" y="349489"/>
                </a:lnTo>
                <a:lnTo>
                  <a:pt x="59291" y="344788"/>
                </a:lnTo>
                <a:lnTo>
                  <a:pt x="64996" y="334366"/>
                </a:lnTo>
                <a:lnTo>
                  <a:pt x="71845" y="317235"/>
                </a:lnTo>
                <a:lnTo>
                  <a:pt x="130763" y="119613"/>
                </a:lnTo>
                <a:lnTo>
                  <a:pt x="133204" y="114378"/>
                </a:lnTo>
                <a:lnTo>
                  <a:pt x="141780" y="105941"/>
                </a:lnTo>
                <a:lnTo>
                  <a:pt x="158548" y="104600"/>
                </a:lnTo>
                <a:lnTo>
                  <a:pt x="329318" y="104600"/>
                </a:lnTo>
                <a:lnTo>
                  <a:pt x="333925" y="100802"/>
                </a:lnTo>
                <a:lnTo>
                  <a:pt x="417643" y="100802"/>
                </a:lnTo>
                <a:lnTo>
                  <a:pt x="403101" y="55275"/>
                </a:lnTo>
                <a:lnTo>
                  <a:pt x="389536" y="18394"/>
                </a:lnTo>
                <a:lnTo>
                  <a:pt x="365369" y="864"/>
                </a:lnTo>
                <a:lnTo>
                  <a:pt x="351157" y="0"/>
                </a:lnTo>
                <a:close/>
              </a:path>
              <a:path w="483870" h="781050">
                <a:moveTo>
                  <a:pt x="417643" y="100802"/>
                </a:moveTo>
                <a:lnTo>
                  <a:pt x="333925" y="100802"/>
                </a:lnTo>
                <a:lnTo>
                  <a:pt x="341919" y="103273"/>
                </a:lnTo>
                <a:lnTo>
                  <a:pt x="347232" y="119615"/>
                </a:lnTo>
                <a:lnTo>
                  <a:pt x="406929" y="317438"/>
                </a:lnTo>
                <a:lnTo>
                  <a:pt x="446814" y="343027"/>
                </a:lnTo>
                <a:lnTo>
                  <a:pt x="466307" y="339307"/>
                </a:lnTo>
                <a:lnTo>
                  <a:pt x="476532" y="334657"/>
                </a:lnTo>
                <a:lnTo>
                  <a:pt x="481980" y="328701"/>
                </a:lnTo>
                <a:lnTo>
                  <a:pt x="483334" y="319646"/>
                </a:lnTo>
                <a:lnTo>
                  <a:pt x="481278" y="305698"/>
                </a:lnTo>
                <a:lnTo>
                  <a:pt x="476497" y="285066"/>
                </a:lnTo>
                <a:lnTo>
                  <a:pt x="417643" y="100802"/>
                </a:lnTo>
                <a:close/>
              </a:path>
            </a:pathLst>
          </a:custGeom>
          <a:solidFill>
            <a:srgbClr val="545F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427" name="object 11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="t" anchorCtr="0" compatLnSpc="1">
            <a:prstTxWarp prst="textNoShape">
              <a:avLst/>
            </a:prstTxWarp>
          </a:bodyPr>
          <a:lstStyle>
            <a:lvl1pPr marL="254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FBDBD84B-5A9F-4E66-A20B-AB1A937B4BA6}" type="slidenum">
              <a:rPr lang="it-IT" smtClean="0">
                <a:solidFill>
                  <a:srgbClr val="FF9E10"/>
                </a:solidFill>
                <a:latin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it-IT" smtClean="0">
              <a:solidFill>
                <a:srgbClr val="FF9E10"/>
              </a:solidFill>
              <a:latin typeface="Arial" charset="0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44450" y="6648450"/>
            <a:ext cx="1751013" cy="166688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100" dirty="0">
                <a:solidFill>
                  <a:srgbClr val="FF9800"/>
                </a:solidFill>
                <a:latin typeface="Verdana"/>
                <a:cs typeface="Verdana"/>
              </a:rPr>
              <a:t>Se</a:t>
            </a:r>
            <a:r>
              <a:rPr sz="1100" spc="-5" dirty="0">
                <a:solidFill>
                  <a:srgbClr val="FF9800"/>
                </a:solidFill>
                <a:latin typeface="Verdana"/>
                <a:cs typeface="Verdana"/>
              </a:rPr>
              <a:t>r</a:t>
            </a:r>
            <a:r>
              <a:rPr sz="1100" spc="-10" dirty="0">
                <a:solidFill>
                  <a:srgbClr val="FF9800"/>
                </a:solidFill>
                <a:latin typeface="Verdana"/>
                <a:cs typeface="Verdana"/>
              </a:rPr>
              <a:t>p</a:t>
            </a:r>
            <a:r>
              <a:rPr sz="1100" dirty="0">
                <a:solidFill>
                  <a:srgbClr val="FF9800"/>
                </a:solidFill>
                <a:latin typeface="Verdana"/>
                <a:cs typeface="Verdana"/>
              </a:rPr>
              <a:t>e</a:t>
            </a:r>
            <a:r>
              <a:rPr sz="1100" spc="-15" dirty="0">
                <a:solidFill>
                  <a:srgbClr val="FF9800"/>
                </a:solidFill>
                <a:latin typeface="Verdana"/>
                <a:cs typeface="Verdana"/>
              </a:rPr>
              <a:t>l</a:t>
            </a:r>
            <a:r>
              <a:rPr sz="1100" spc="-20" dirty="0">
                <a:solidFill>
                  <a:srgbClr val="FF9800"/>
                </a:solidFill>
                <a:latin typeface="Verdana"/>
                <a:cs typeface="Verdana"/>
              </a:rPr>
              <a:t>l</a:t>
            </a:r>
            <a:r>
              <a:rPr sz="1100" dirty="0">
                <a:solidFill>
                  <a:srgbClr val="FF9800"/>
                </a:solidFill>
                <a:latin typeface="Verdana"/>
                <a:cs typeface="Verdana"/>
              </a:rPr>
              <a:t>o</a:t>
            </a:r>
            <a:r>
              <a:rPr sz="1100" spc="-5" dirty="0">
                <a:solidFill>
                  <a:srgbClr val="FF9800"/>
                </a:solidFill>
                <a:latin typeface="Verdana"/>
                <a:cs typeface="Verdana"/>
              </a:rPr>
              <a:t>n</a:t>
            </a:r>
            <a:r>
              <a:rPr sz="1100" dirty="0">
                <a:solidFill>
                  <a:srgbClr val="FF9800"/>
                </a:solidFill>
                <a:latin typeface="Verdana"/>
                <a:cs typeface="Verdana"/>
              </a:rPr>
              <a:t>i</a:t>
            </a:r>
            <a:r>
              <a:rPr sz="1100" spc="120" dirty="0">
                <a:solidFill>
                  <a:srgbClr val="FF9800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FF9800"/>
                </a:solidFill>
                <a:latin typeface="Verdana"/>
                <a:cs typeface="Verdana"/>
              </a:rPr>
              <a:t>e</a:t>
            </a:r>
            <a:r>
              <a:rPr sz="1100" spc="95" dirty="0">
                <a:solidFill>
                  <a:srgbClr val="FF9800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FF9800"/>
                </a:solidFill>
                <a:latin typeface="Verdana"/>
                <a:cs typeface="Verdana"/>
              </a:rPr>
              <a:t>G</a:t>
            </a:r>
            <a:r>
              <a:rPr sz="1100" dirty="0">
                <a:solidFill>
                  <a:srgbClr val="FF9800"/>
                </a:solidFill>
                <a:latin typeface="Verdana"/>
                <a:cs typeface="Verdana"/>
              </a:rPr>
              <a:t>e</a:t>
            </a:r>
            <a:r>
              <a:rPr sz="1100" spc="-5" dirty="0">
                <a:solidFill>
                  <a:srgbClr val="FF9800"/>
                </a:solidFill>
                <a:latin typeface="Verdana"/>
                <a:cs typeface="Verdana"/>
              </a:rPr>
              <a:t>rra</a:t>
            </a:r>
            <a:r>
              <a:rPr sz="1100" dirty="0">
                <a:solidFill>
                  <a:srgbClr val="FF9800"/>
                </a:solidFill>
                <a:latin typeface="Verdana"/>
                <a:cs typeface="Verdana"/>
              </a:rPr>
              <a:t>,</a:t>
            </a:r>
            <a:r>
              <a:rPr sz="1100" spc="110" dirty="0">
                <a:solidFill>
                  <a:srgbClr val="FF9800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FF9800"/>
                </a:solidFill>
                <a:latin typeface="Verdana"/>
                <a:cs typeface="Verdana"/>
              </a:rPr>
              <a:t>2002</a:t>
            </a:r>
            <a:endParaRPr sz="11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7168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marL="352425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4000" dirty="0">
                <a:solidFill>
                  <a:srgbClr val="FF9800"/>
                </a:solidFill>
              </a:rPr>
              <a:t>Bilanciamento </a:t>
            </a:r>
            <a:r>
              <a:rPr sz="4000" spc="-10" dirty="0">
                <a:solidFill>
                  <a:srgbClr val="FF9800"/>
                </a:solidFill>
              </a:rPr>
              <a:t>d</a:t>
            </a:r>
            <a:r>
              <a:rPr sz="4000" dirty="0">
                <a:solidFill>
                  <a:srgbClr val="FF9800"/>
                </a:solidFill>
              </a:rPr>
              <a:t>ei fattori</a:t>
            </a:r>
            <a:r>
              <a:rPr sz="4000" spc="-15" dirty="0">
                <a:solidFill>
                  <a:srgbClr val="FF9800"/>
                </a:solidFill>
              </a:rPr>
              <a:t> </a:t>
            </a:r>
            <a:r>
              <a:rPr sz="4000" dirty="0">
                <a:solidFill>
                  <a:srgbClr val="FF9800"/>
                </a:solidFill>
              </a:rPr>
              <a:t>di</a:t>
            </a:r>
            <a:r>
              <a:rPr sz="4000" spc="-20" dirty="0">
                <a:solidFill>
                  <a:srgbClr val="FF9800"/>
                </a:solidFill>
              </a:rPr>
              <a:t> </a:t>
            </a:r>
            <a:r>
              <a:rPr sz="4000" dirty="0">
                <a:solidFill>
                  <a:srgbClr val="FF9800"/>
                </a:solidFill>
              </a:rPr>
              <a:t>rischio</a:t>
            </a:r>
            <a:r>
              <a:rPr sz="4000" spc="-20" dirty="0">
                <a:solidFill>
                  <a:srgbClr val="FF9800"/>
                </a:solidFill>
              </a:rPr>
              <a:t> </a:t>
            </a:r>
            <a:r>
              <a:rPr sz="4000" dirty="0">
                <a:solidFill>
                  <a:srgbClr val="FF9800"/>
                </a:solidFill>
              </a:rPr>
              <a:t>e dei fattori</a:t>
            </a:r>
            <a:r>
              <a:rPr sz="4000" spc="-15" dirty="0">
                <a:solidFill>
                  <a:srgbClr val="FF9800"/>
                </a:solidFill>
              </a:rPr>
              <a:t> </a:t>
            </a:r>
            <a:r>
              <a:rPr sz="4000" dirty="0">
                <a:solidFill>
                  <a:srgbClr val="FF9800"/>
                </a:solidFill>
              </a:rPr>
              <a:t>protet</a:t>
            </a:r>
            <a:r>
              <a:rPr sz="4000" spc="5" dirty="0">
                <a:solidFill>
                  <a:srgbClr val="FF9800"/>
                </a:solidFill>
              </a:rPr>
              <a:t>t</a:t>
            </a:r>
            <a:r>
              <a:rPr sz="4000" dirty="0">
                <a:solidFill>
                  <a:srgbClr val="FF9800"/>
                </a:solidFill>
              </a:rPr>
              <a:t>ivi</a:t>
            </a:r>
            <a:endParaRPr sz="4000" dirty="0"/>
          </a:p>
        </p:txBody>
      </p:sp>
      <p:sp>
        <p:nvSpPr>
          <p:cNvPr id="20483" name="object 3"/>
          <p:cNvSpPr>
            <a:spLocks noChangeArrowheads="1"/>
          </p:cNvSpPr>
          <p:nvPr/>
        </p:nvSpPr>
        <p:spPr bwMode="auto">
          <a:xfrm>
            <a:off x="1" y="3549650"/>
            <a:ext cx="8460432" cy="78263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5" name="object 5"/>
          <p:cNvSpPr txBox="1"/>
          <p:nvPr/>
        </p:nvSpPr>
        <p:spPr>
          <a:xfrm>
            <a:off x="2570163" y="1754188"/>
            <a:ext cx="4005262" cy="5334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4000" b="1" spc="-20" dirty="0">
                <a:solidFill>
                  <a:srgbClr val="5696FF"/>
                </a:solidFill>
                <a:latin typeface="Arial"/>
                <a:cs typeface="Arial"/>
              </a:rPr>
              <a:t>Fatt</a:t>
            </a:r>
            <a:r>
              <a:rPr sz="4000" b="1" spc="-45" dirty="0">
                <a:solidFill>
                  <a:srgbClr val="5696FF"/>
                </a:solidFill>
                <a:latin typeface="Arial"/>
                <a:cs typeface="Arial"/>
              </a:rPr>
              <a:t>o</a:t>
            </a:r>
            <a:r>
              <a:rPr sz="4000" b="1" spc="-15" dirty="0">
                <a:solidFill>
                  <a:srgbClr val="5696FF"/>
                </a:solidFill>
                <a:latin typeface="Arial"/>
                <a:cs typeface="Arial"/>
              </a:rPr>
              <a:t>ri</a:t>
            </a:r>
            <a:r>
              <a:rPr sz="4000" b="1" spc="15" dirty="0">
                <a:solidFill>
                  <a:srgbClr val="5696FF"/>
                </a:solidFill>
                <a:latin typeface="Arial"/>
                <a:cs typeface="Arial"/>
              </a:rPr>
              <a:t> </a:t>
            </a:r>
            <a:r>
              <a:rPr sz="4000" b="1" spc="-20" dirty="0">
                <a:solidFill>
                  <a:srgbClr val="5696FF"/>
                </a:solidFill>
                <a:latin typeface="Arial"/>
                <a:cs typeface="Arial"/>
              </a:rPr>
              <a:t>di</a:t>
            </a:r>
            <a:r>
              <a:rPr sz="4000" b="1" spc="-5" dirty="0">
                <a:solidFill>
                  <a:srgbClr val="5696FF"/>
                </a:solidFill>
                <a:latin typeface="Arial"/>
                <a:cs typeface="Arial"/>
              </a:rPr>
              <a:t> </a:t>
            </a:r>
            <a:r>
              <a:rPr sz="4000" b="1" spc="-20" dirty="0">
                <a:solidFill>
                  <a:srgbClr val="5696FF"/>
                </a:solidFill>
                <a:latin typeface="Arial"/>
                <a:cs typeface="Arial"/>
              </a:rPr>
              <a:t>rischio</a:t>
            </a:r>
            <a:endParaRPr sz="4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13025" y="5453063"/>
            <a:ext cx="3917950" cy="5334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4000" b="1" spc="-20" dirty="0">
                <a:solidFill>
                  <a:srgbClr val="5696FF"/>
                </a:solidFill>
                <a:latin typeface="Arial"/>
                <a:cs typeface="Arial"/>
              </a:rPr>
              <a:t>Fattori</a:t>
            </a:r>
            <a:r>
              <a:rPr sz="4000" b="1" spc="10" dirty="0">
                <a:solidFill>
                  <a:srgbClr val="5696FF"/>
                </a:solidFill>
                <a:latin typeface="Arial"/>
                <a:cs typeface="Arial"/>
              </a:rPr>
              <a:t> </a:t>
            </a:r>
            <a:r>
              <a:rPr sz="4000" b="1" spc="-20" dirty="0">
                <a:solidFill>
                  <a:srgbClr val="5696FF"/>
                </a:solidFill>
                <a:latin typeface="Arial"/>
                <a:cs typeface="Arial"/>
              </a:rPr>
              <a:t>protettivi</a:t>
            </a:r>
            <a:endParaRPr sz="4000">
              <a:latin typeface="Arial"/>
              <a:cs typeface="Arial"/>
            </a:endParaRPr>
          </a:p>
        </p:txBody>
      </p:sp>
      <p:sp>
        <p:nvSpPr>
          <p:cNvPr id="20486" name="object 7"/>
          <p:cNvSpPr>
            <a:spLocks noChangeArrowheads="1"/>
          </p:cNvSpPr>
          <p:nvPr/>
        </p:nvSpPr>
        <p:spPr bwMode="auto">
          <a:xfrm>
            <a:off x="4292600" y="2484438"/>
            <a:ext cx="595313" cy="85725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20487" name="object 8"/>
          <p:cNvSpPr>
            <a:spLocks noChangeArrowheads="1"/>
          </p:cNvSpPr>
          <p:nvPr/>
        </p:nvSpPr>
        <p:spPr bwMode="auto">
          <a:xfrm>
            <a:off x="4292600" y="4413250"/>
            <a:ext cx="595313" cy="858838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20488" name="object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="t" anchorCtr="0" compatLnSpc="1">
            <a:prstTxWarp prst="textNoShape">
              <a:avLst/>
            </a:prstTxWarp>
          </a:bodyPr>
          <a:lstStyle>
            <a:lvl1pPr marL="254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9DC016A-AA3F-45B4-B2A0-4EB31B6E4DCA}" type="slidenum">
              <a:rPr lang="it-IT" smtClean="0">
                <a:solidFill>
                  <a:srgbClr val="FF9E10"/>
                </a:solidFill>
                <a:latin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it-IT" smtClean="0">
              <a:solidFill>
                <a:srgbClr val="FF9E10"/>
              </a:solidFill>
              <a:latin typeface="Arial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450" y="6648450"/>
            <a:ext cx="1382713" cy="166688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100" spc="-10" dirty="0">
                <a:solidFill>
                  <a:srgbClr val="FF9800"/>
                </a:solidFill>
                <a:latin typeface="Verdana"/>
                <a:cs typeface="Verdana"/>
              </a:rPr>
              <a:t>G</a:t>
            </a:r>
            <a:r>
              <a:rPr sz="1100" dirty="0">
                <a:solidFill>
                  <a:srgbClr val="FF9800"/>
                </a:solidFill>
                <a:latin typeface="Verdana"/>
                <a:cs typeface="Verdana"/>
              </a:rPr>
              <a:t>.</a:t>
            </a:r>
            <a:r>
              <a:rPr sz="1100" spc="100" dirty="0">
                <a:solidFill>
                  <a:srgbClr val="FF9800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FF9800"/>
                </a:solidFill>
                <a:latin typeface="Verdana"/>
                <a:cs typeface="Verdana"/>
              </a:rPr>
              <a:t>Se</a:t>
            </a:r>
            <a:r>
              <a:rPr sz="1100" spc="-5" dirty="0">
                <a:solidFill>
                  <a:srgbClr val="FF9800"/>
                </a:solidFill>
                <a:latin typeface="Verdana"/>
                <a:cs typeface="Verdana"/>
              </a:rPr>
              <a:t>r</a:t>
            </a:r>
            <a:r>
              <a:rPr sz="1100" spc="-10" dirty="0">
                <a:solidFill>
                  <a:srgbClr val="FF9800"/>
                </a:solidFill>
                <a:latin typeface="Verdana"/>
                <a:cs typeface="Verdana"/>
              </a:rPr>
              <a:t>p</a:t>
            </a:r>
            <a:r>
              <a:rPr sz="1100" dirty="0">
                <a:solidFill>
                  <a:srgbClr val="FF9800"/>
                </a:solidFill>
                <a:latin typeface="Verdana"/>
                <a:cs typeface="Verdana"/>
              </a:rPr>
              <a:t>e</a:t>
            </a:r>
            <a:r>
              <a:rPr sz="1100" spc="-15" dirty="0">
                <a:solidFill>
                  <a:srgbClr val="FF9800"/>
                </a:solidFill>
                <a:latin typeface="Verdana"/>
                <a:cs typeface="Verdana"/>
              </a:rPr>
              <a:t>l</a:t>
            </a:r>
            <a:r>
              <a:rPr sz="1100" spc="-20" dirty="0">
                <a:solidFill>
                  <a:srgbClr val="FF9800"/>
                </a:solidFill>
                <a:latin typeface="Verdana"/>
                <a:cs typeface="Verdana"/>
              </a:rPr>
              <a:t>l</a:t>
            </a:r>
            <a:r>
              <a:rPr sz="1100" dirty="0">
                <a:solidFill>
                  <a:srgbClr val="FF9800"/>
                </a:solidFill>
                <a:latin typeface="Verdana"/>
                <a:cs typeface="Verdana"/>
              </a:rPr>
              <a:t>o</a:t>
            </a:r>
            <a:r>
              <a:rPr sz="1100" spc="-5" dirty="0">
                <a:solidFill>
                  <a:srgbClr val="FF9800"/>
                </a:solidFill>
                <a:latin typeface="Verdana"/>
                <a:cs typeface="Verdana"/>
              </a:rPr>
              <a:t>n</a:t>
            </a:r>
            <a:r>
              <a:rPr sz="1100" spc="-15" dirty="0">
                <a:solidFill>
                  <a:srgbClr val="FF9800"/>
                </a:solidFill>
                <a:latin typeface="Verdana"/>
                <a:cs typeface="Verdana"/>
              </a:rPr>
              <a:t>i</a:t>
            </a:r>
            <a:r>
              <a:rPr sz="1100" dirty="0">
                <a:solidFill>
                  <a:srgbClr val="FF9800"/>
                </a:solidFill>
                <a:latin typeface="Verdana"/>
                <a:cs typeface="Verdana"/>
              </a:rPr>
              <a:t>,</a:t>
            </a:r>
            <a:r>
              <a:rPr sz="1100" spc="125" dirty="0">
                <a:solidFill>
                  <a:srgbClr val="FF9800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FF9800"/>
                </a:solidFill>
                <a:latin typeface="Verdana"/>
                <a:cs typeface="Verdana"/>
              </a:rPr>
              <a:t>2009</a:t>
            </a:r>
            <a:endParaRPr sz="1100">
              <a:latin typeface="Verdana"/>
              <a:cs typeface="Verdan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903370"/>
              </p:ext>
            </p:extLst>
          </p:nvPr>
        </p:nvGraphicFramePr>
        <p:xfrm>
          <a:off x="269876" y="3651250"/>
          <a:ext cx="8046540" cy="5730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6620"/>
                <a:gridCol w="1405458"/>
                <a:gridCol w="1516811"/>
                <a:gridCol w="1713782"/>
                <a:gridCol w="1215300"/>
                <a:gridCol w="1118569"/>
              </a:tblGrid>
              <a:tr h="286544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Infanti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3220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Fanc</a:t>
                      </a:r>
                      <a:r>
                        <a:rPr sz="1600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ulli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4160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Ado</a:t>
                      </a:r>
                      <a:r>
                        <a:rPr sz="1600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escenti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</a:pPr>
                      <a:r>
                        <a:rPr sz="16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iovani adu</a:t>
                      </a:r>
                      <a:r>
                        <a:rPr sz="1600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ti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1940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Adu</a:t>
                      </a:r>
                      <a:r>
                        <a:rPr sz="1600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ti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91795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sz="1600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z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iani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86544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Età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34035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30860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12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4510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7495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40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53720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65+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7113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marL="376999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2400" spc="-135" dirty="0">
                <a:solidFill>
                  <a:srgbClr val="FF9800"/>
                </a:solidFill>
              </a:rPr>
              <a:t>F</a:t>
            </a:r>
            <a:r>
              <a:rPr sz="2400" spc="-185" dirty="0">
                <a:solidFill>
                  <a:srgbClr val="FF9800"/>
                </a:solidFill>
              </a:rPr>
              <a:t>A</a:t>
            </a:r>
            <a:r>
              <a:rPr sz="2400" dirty="0">
                <a:solidFill>
                  <a:srgbClr val="FF9800"/>
                </a:solidFill>
              </a:rPr>
              <a:t>T</a:t>
            </a:r>
            <a:r>
              <a:rPr sz="2400" spc="-55" dirty="0">
                <a:solidFill>
                  <a:srgbClr val="FF9800"/>
                </a:solidFill>
              </a:rPr>
              <a:t>T</a:t>
            </a:r>
            <a:r>
              <a:rPr sz="2400" dirty="0">
                <a:solidFill>
                  <a:srgbClr val="FF9800"/>
                </a:solidFill>
              </a:rPr>
              <a:t>ORI</a:t>
            </a:r>
            <a:endParaRPr sz="2400"/>
          </a:p>
        </p:txBody>
      </p:sp>
      <p:sp>
        <p:nvSpPr>
          <p:cNvPr id="21507" name="object 3"/>
          <p:cNvSpPr>
            <a:spLocks noChangeArrowheads="1"/>
          </p:cNvSpPr>
          <p:nvPr/>
        </p:nvSpPr>
        <p:spPr bwMode="auto">
          <a:xfrm>
            <a:off x="738188" y="1997075"/>
            <a:ext cx="2824162" cy="2436813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21508" name="object 4"/>
          <p:cNvSpPr>
            <a:spLocks noChangeArrowheads="1"/>
          </p:cNvSpPr>
          <p:nvPr/>
        </p:nvSpPr>
        <p:spPr bwMode="auto">
          <a:xfrm>
            <a:off x="962025" y="4538663"/>
            <a:ext cx="792163" cy="822325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21509" name="object 5"/>
          <p:cNvSpPr>
            <a:spLocks noChangeArrowheads="1"/>
          </p:cNvSpPr>
          <p:nvPr/>
        </p:nvSpPr>
        <p:spPr bwMode="auto">
          <a:xfrm>
            <a:off x="5120735" y="2101850"/>
            <a:ext cx="2825750" cy="2435225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21510" name="object 6"/>
          <p:cNvSpPr>
            <a:spLocks noChangeArrowheads="1"/>
          </p:cNvSpPr>
          <p:nvPr/>
        </p:nvSpPr>
        <p:spPr bwMode="auto">
          <a:xfrm>
            <a:off x="6948264" y="4642105"/>
            <a:ext cx="792163" cy="755650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7" name="object 7"/>
          <p:cNvSpPr txBox="1"/>
          <p:nvPr/>
        </p:nvSpPr>
        <p:spPr>
          <a:xfrm>
            <a:off x="630238" y="3643313"/>
            <a:ext cx="1041400" cy="2540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b="1" dirty="0">
                <a:solidFill>
                  <a:srgbClr val="365CFF"/>
                </a:solidFill>
                <a:latin typeface="Arial"/>
                <a:cs typeface="Arial"/>
              </a:rPr>
              <a:t>di</a:t>
            </a:r>
            <a:r>
              <a:rPr b="1" spc="-5" dirty="0">
                <a:solidFill>
                  <a:srgbClr val="365CF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365CFF"/>
                </a:solidFill>
                <a:latin typeface="Arial"/>
                <a:cs typeface="Arial"/>
              </a:rPr>
              <a:t>ri</a:t>
            </a:r>
            <a:r>
              <a:rPr b="1" spc="-10" dirty="0">
                <a:solidFill>
                  <a:srgbClr val="365CFF"/>
                </a:solidFill>
                <a:latin typeface="Arial"/>
                <a:cs typeface="Arial"/>
              </a:rPr>
              <a:t>s</a:t>
            </a:r>
            <a:r>
              <a:rPr b="1" dirty="0">
                <a:solidFill>
                  <a:srgbClr val="365CFF"/>
                </a:solidFill>
                <a:latin typeface="Arial"/>
                <a:cs typeface="Arial"/>
              </a:rPr>
              <a:t>chio</a:t>
            </a:r>
            <a:endParaRPr>
              <a:latin typeface="Arial"/>
              <a:cs typeface="Arial"/>
            </a:endParaRPr>
          </a:p>
        </p:txBody>
      </p:sp>
      <p:sp>
        <p:nvSpPr>
          <p:cNvPr id="21512" name="object 1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="t" anchorCtr="0" compatLnSpc="1">
            <a:prstTxWarp prst="textNoShape">
              <a:avLst/>
            </a:prstTxWarp>
          </a:bodyPr>
          <a:lstStyle>
            <a:lvl1pPr marL="254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F448F9F-A6D4-45ED-B732-A282D6CACED1}" type="slidenum">
              <a:rPr lang="it-IT" smtClean="0">
                <a:solidFill>
                  <a:srgbClr val="FF9E10"/>
                </a:solidFill>
                <a:latin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it-IT" smtClean="0">
              <a:solidFill>
                <a:srgbClr val="FF9E10"/>
              </a:solidFill>
              <a:latin typeface="Arial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450" y="6648450"/>
            <a:ext cx="1382713" cy="166688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100" spc="-10" dirty="0">
                <a:solidFill>
                  <a:srgbClr val="FF9800"/>
                </a:solidFill>
                <a:latin typeface="Verdana"/>
                <a:cs typeface="Verdana"/>
              </a:rPr>
              <a:t>G</a:t>
            </a:r>
            <a:r>
              <a:rPr sz="1100" dirty="0">
                <a:solidFill>
                  <a:srgbClr val="FF9800"/>
                </a:solidFill>
                <a:latin typeface="Verdana"/>
                <a:cs typeface="Verdana"/>
              </a:rPr>
              <a:t>.</a:t>
            </a:r>
            <a:r>
              <a:rPr sz="1100" spc="100" dirty="0">
                <a:solidFill>
                  <a:srgbClr val="FF9800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FF9800"/>
                </a:solidFill>
                <a:latin typeface="Verdana"/>
                <a:cs typeface="Verdana"/>
              </a:rPr>
              <a:t>Se</a:t>
            </a:r>
            <a:r>
              <a:rPr sz="1100" spc="-5" dirty="0">
                <a:solidFill>
                  <a:srgbClr val="FF9800"/>
                </a:solidFill>
                <a:latin typeface="Verdana"/>
                <a:cs typeface="Verdana"/>
              </a:rPr>
              <a:t>r</a:t>
            </a:r>
            <a:r>
              <a:rPr sz="1100" spc="-10" dirty="0">
                <a:solidFill>
                  <a:srgbClr val="FF9800"/>
                </a:solidFill>
                <a:latin typeface="Verdana"/>
                <a:cs typeface="Verdana"/>
              </a:rPr>
              <a:t>p</a:t>
            </a:r>
            <a:r>
              <a:rPr sz="1100" dirty="0">
                <a:solidFill>
                  <a:srgbClr val="FF9800"/>
                </a:solidFill>
                <a:latin typeface="Verdana"/>
                <a:cs typeface="Verdana"/>
              </a:rPr>
              <a:t>e</a:t>
            </a:r>
            <a:r>
              <a:rPr sz="1100" spc="-15" dirty="0">
                <a:solidFill>
                  <a:srgbClr val="FF9800"/>
                </a:solidFill>
                <a:latin typeface="Verdana"/>
                <a:cs typeface="Verdana"/>
              </a:rPr>
              <a:t>l</a:t>
            </a:r>
            <a:r>
              <a:rPr sz="1100" spc="-20" dirty="0">
                <a:solidFill>
                  <a:srgbClr val="FF9800"/>
                </a:solidFill>
                <a:latin typeface="Verdana"/>
                <a:cs typeface="Verdana"/>
              </a:rPr>
              <a:t>l</a:t>
            </a:r>
            <a:r>
              <a:rPr sz="1100" dirty="0">
                <a:solidFill>
                  <a:srgbClr val="FF9800"/>
                </a:solidFill>
                <a:latin typeface="Verdana"/>
                <a:cs typeface="Verdana"/>
              </a:rPr>
              <a:t>o</a:t>
            </a:r>
            <a:r>
              <a:rPr sz="1100" spc="-5" dirty="0">
                <a:solidFill>
                  <a:srgbClr val="FF9800"/>
                </a:solidFill>
                <a:latin typeface="Verdana"/>
                <a:cs typeface="Verdana"/>
              </a:rPr>
              <a:t>n</a:t>
            </a:r>
            <a:r>
              <a:rPr sz="1100" spc="-15" dirty="0">
                <a:solidFill>
                  <a:srgbClr val="FF9800"/>
                </a:solidFill>
                <a:latin typeface="Verdana"/>
                <a:cs typeface="Verdana"/>
              </a:rPr>
              <a:t>i</a:t>
            </a:r>
            <a:r>
              <a:rPr sz="1100" dirty="0">
                <a:solidFill>
                  <a:srgbClr val="FF9800"/>
                </a:solidFill>
                <a:latin typeface="Verdana"/>
                <a:cs typeface="Verdana"/>
              </a:rPr>
              <a:t>,</a:t>
            </a:r>
            <a:r>
              <a:rPr sz="1100" spc="125" dirty="0">
                <a:solidFill>
                  <a:srgbClr val="FF9800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FF9800"/>
                </a:solidFill>
                <a:latin typeface="Verdana"/>
                <a:cs typeface="Verdana"/>
              </a:rPr>
              <a:t>2009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87625" y="3273425"/>
            <a:ext cx="998538" cy="2540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b="1" dirty="0">
                <a:solidFill>
                  <a:srgbClr val="365CFF"/>
                </a:solidFill>
                <a:latin typeface="Arial"/>
                <a:cs typeface="Arial"/>
              </a:rPr>
              <a:t>protetti</a:t>
            </a:r>
            <a:r>
              <a:rPr b="1" spc="-40" dirty="0">
                <a:solidFill>
                  <a:srgbClr val="365CFF"/>
                </a:solidFill>
                <a:latin typeface="Arial"/>
                <a:cs typeface="Arial"/>
              </a:rPr>
              <a:t>v</a:t>
            </a:r>
            <a:r>
              <a:rPr b="1" dirty="0">
                <a:solidFill>
                  <a:srgbClr val="365CFF"/>
                </a:solidFill>
                <a:latin typeface="Arial"/>
                <a:cs typeface="Arial"/>
              </a:rPr>
              <a:t>i</a:t>
            </a:r>
            <a:endParaRPr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98650" y="5021263"/>
            <a:ext cx="1858963" cy="2540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b="1" dirty="0">
                <a:solidFill>
                  <a:srgbClr val="365CFF"/>
                </a:solidFill>
                <a:latin typeface="Arial"/>
                <a:cs typeface="Arial"/>
              </a:rPr>
              <a:t>VULNE</a:t>
            </a:r>
            <a:r>
              <a:rPr b="1" spc="-10" dirty="0">
                <a:solidFill>
                  <a:srgbClr val="365CFF"/>
                </a:solidFill>
                <a:latin typeface="Arial"/>
                <a:cs typeface="Arial"/>
              </a:rPr>
              <a:t>R</a:t>
            </a:r>
            <a:r>
              <a:rPr b="1" spc="-55" dirty="0">
                <a:solidFill>
                  <a:srgbClr val="365CFF"/>
                </a:solidFill>
                <a:latin typeface="Arial"/>
                <a:cs typeface="Arial"/>
              </a:rPr>
              <a:t>A</a:t>
            </a:r>
            <a:r>
              <a:rPr b="1" dirty="0">
                <a:solidFill>
                  <a:srgbClr val="365CFF"/>
                </a:solidFill>
                <a:latin typeface="Arial"/>
                <a:cs typeface="Arial"/>
              </a:rPr>
              <a:t>BIL</a:t>
            </a:r>
            <a:r>
              <a:rPr b="1" spc="5" dirty="0">
                <a:solidFill>
                  <a:srgbClr val="365CFF"/>
                </a:solidFill>
                <a:latin typeface="Arial"/>
                <a:cs typeface="Arial"/>
              </a:rPr>
              <a:t>I</a:t>
            </a:r>
            <a:r>
              <a:rPr b="1" dirty="0">
                <a:solidFill>
                  <a:srgbClr val="365CFF"/>
                </a:solidFill>
                <a:latin typeface="Arial"/>
                <a:cs typeface="Arial"/>
              </a:rPr>
              <a:t>TÀ</a:t>
            </a:r>
            <a:endParaRPr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18163" y="3319463"/>
            <a:ext cx="1041400" cy="2540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b="1" dirty="0">
                <a:solidFill>
                  <a:srgbClr val="FF8439"/>
                </a:solidFill>
                <a:latin typeface="Arial"/>
                <a:cs typeface="Arial"/>
              </a:rPr>
              <a:t>di</a:t>
            </a:r>
            <a:r>
              <a:rPr b="1" spc="-5" dirty="0">
                <a:solidFill>
                  <a:srgbClr val="FF8439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FF8439"/>
                </a:solidFill>
                <a:latin typeface="Arial"/>
                <a:cs typeface="Arial"/>
              </a:rPr>
              <a:t>ri</a:t>
            </a:r>
            <a:r>
              <a:rPr b="1" spc="-10" dirty="0">
                <a:solidFill>
                  <a:srgbClr val="FF8439"/>
                </a:solidFill>
                <a:latin typeface="Arial"/>
                <a:cs typeface="Arial"/>
              </a:rPr>
              <a:t>s</a:t>
            </a:r>
            <a:r>
              <a:rPr b="1" dirty="0">
                <a:solidFill>
                  <a:srgbClr val="FF8439"/>
                </a:solidFill>
                <a:latin typeface="Arial"/>
                <a:cs typeface="Arial"/>
              </a:rPr>
              <a:t>chio</a:t>
            </a:r>
            <a:endParaRPr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594600" y="3683000"/>
            <a:ext cx="998538" cy="2540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b="1" dirty="0">
                <a:solidFill>
                  <a:srgbClr val="FF8439"/>
                </a:solidFill>
                <a:latin typeface="Arial"/>
                <a:cs typeface="Arial"/>
              </a:rPr>
              <a:t>protetti</a:t>
            </a:r>
            <a:r>
              <a:rPr b="1" spc="-40" dirty="0">
                <a:solidFill>
                  <a:srgbClr val="FF8439"/>
                </a:solidFill>
                <a:latin typeface="Arial"/>
                <a:cs typeface="Arial"/>
              </a:rPr>
              <a:t>v</a:t>
            </a:r>
            <a:r>
              <a:rPr b="1" dirty="0">
                <a:solidFill>
                  <a:srgbClr val="FF8439"/>
                </a:solidFill>
                <a:latin typeface="Arial"/>
                <a:cs typeface="Arial"/>
              </a:rPr>
              <a:t>i</a:t>
            </a:r>
            <a:endParaRPr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64089" y="5021263"/>
            <a:ext cx="151216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27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b="1" dirty="0">
                <a:solidFill>
                  <a:srgbClr val="FF8439"/>
                </a:solidFill>
                <a:latin typeface="Arial"/>
                <a:cs typeface="Arial"/>
              </a:rPr>
              <a:t>RESIL</a:t>
            </a:r>
            <a:r>
              <a:rPr b="1" spc="5" dirty="0">
                <a:solidFill>
                  <a:srgbClr val="FF8439"/>
                </a:solidFill>
                <a:latin typeface="Arial"/>
                <a:cs typeface="Arial"/>
              </a:rPr>
              <a:t>I</a:t>
            </a:r>
            <a:r>
              <a:rPr b="1" dirty="0">
                <a:solidFill>
                  <a:srgbClr val="FF8439"/>
                </a:solidFill>
                <a:latin typeface="Arial"/>
                <a:cs typeface="Arial"/>
              </a:rPr>
              <a:t>ENZA</a:t>
            </a: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91179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«normalizzazione» dei consumi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b="1" dirty="0" smtClean="0">
              <a:latin typeface="+mj-lt"/>
            </a:endParaRPr>
          </a:p>
          <a:p>
            <a:r>
              <a:rPr lang="it-IT" sz="2800" dirty="0" smtClean="0">
                <a:latin typeface="+mj-lt"/>
              </a:rPr>
              <a:t>Gli adolescenti di oggi consumano sostanze in modo diverso rispetto alle generazioni precedenti: non più uso trasgressivo.</a:t>
            </a:r>
          </a:p>
          <a:p>
            <a:pPr marL="0" indent="0">
              <a:buNone/>
            </a:pPr>
            <a:endParaRPr lang="it-IT" sz="2800" dirty="0" smtClean="0">
              <a:latin typeface="+mj-lt"/>
            </a:endParaRPr>
          </a:p>
          <a:p>
            <a:r>
              <a:rPr lang="it-IT" sz="2800" dirty="0" smtClean="0">
                <a:latin typeface="+mj-lt"/>
              </a:rPr>
              <a:t>Scelgono modalità di consumo occasionali, spesso in contesti di divertimento, sottovalutandone i rischi.</a:t>
            </a:r>
            <a:endParaRPr lang="it-IT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5079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4400" b="1" dirty="0" smtClean="0"/>
              <a:t>Alcuni dati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 </a:t>
            </a:r>
            <a:endParaRPr lang="it-IT" dirty="0" smtClean="0"/>
          </a:p>
          <a:p>
            <a:pPr>
              <a:buNone/>
            </a:pPr>
            <a:endParaRPr lang="it-IT" sz="2400" dirty="0"/>
          </a:p>
          <a:p>
            <a:pPr>
              <a:buNone/>
            </a:pPr>
            <a:endParaRPr lang="it-IT" sz="2400" dirty="0" smtClean="0"/>
          </a:p>
          <a:p>
            <a:pPr>
              <a:buNone/>
            </a:pPr>
            <a:endParaRPr lang="it-IT" sz="2400" dirty="0"/>
          </a:p>
          <a:p>
            <a:pPr>
              <a:buNone/>
            </a:pPr>
            <a:endParaRPr lang="it-IT" sz="2400" dirty="0" smtClean="0"/>
          </a:p>
          <a:p>
            <a:pPr>
              <a:buNone/>
            </a:pPr>
            <a:endParaRPr lang="it-IT" sz="2400" dirty="0"/>
          </a:p>
          <a:p>
            <a:pPr>
              <a:buNone/>
            </a:pPr>
            <a:endParaRPr lang="it-IT" sz="2400" dirty="0" smtClean="0"/>
          </a:p>
          <a:p>
            <a:pPr algn="ctr">
              <a:buNone/>
            </a:pPr>
            <a:endParaRPr lang="it-IT" sz="2400" dirty="0" smtClean="0"/>
          </a:p>
          <a:p>
            <a:pPr algn="ctr">
              <a:buNone/>
            </a:pPr>
            <a:endParaRPr lang="it-IT" sz="2400" dirty="0"/>
          </a:p>
          <a:p>
            <a:pPr algn="ctr">
              <a:buNone/>
            </a:pPr>
            <a:endParaRPr lang="it-IT" sz="2400" dirty="0" smtClean="0"/>
          </a:p>
          <a:p>
            <a:pPr algn="ctr">
              <a:buNone/>
            </a:pPr>
            <a:r>
              <a:rPr lang="it-IT" sz="2400" dirty="0" smtClean="0"/>
              <a:t>(</a:t>
            </a:r>
            <a:r>
              <a:rPr lang="it-IT" sz="2400" dirty="0"/>
              <a:t>fonte HBSC Italia 2015)</a:t>
            </a:r>
            <a:endParaRPr lang="it-IT" dirty="0"/>
          </a:p>
        </p:txBody>
      </p:sp>
      <p:pic>
        <p:nvPicPr>
          <p:cNvPr id="4" name="Immagin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672" y="1916832"/>
            <a:ext cx="5184576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926339" y="2152229"/>
            <a:ext cx="6681722" cy="3696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</p:txBody>
      </p:sp>
      <p:pic>
        <p:nvPicPr>
          <p:cNvPr id="4" name="Segnaposto contenuto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301074" y="2183986"/>
            <a:ext cx="5932251" cy="3633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88640"/>
            <a:ext cx="8388424" cy="648072"/>
          </a:xfrm>
        </p:spPr>
        <p:txBody>
          <a:bodyPr>
            <a:noAutofit/>
          </a:bodyPr>
          <a:lstStyle/>
          <a:p>
            <a:pPr algn="ctr" eaLnBrk="1" hangingPunct="1"/>
            <a:r>
              <a:rPr lang="it-IT" sz="4400" dirty="0">
                <a:solidFill>
                  <a:srgbClr val="FF3300"/>
                </a:solidFill>
              </a:rPr>
              <a:t>Albero delle dipendenze</a:t>
            </a:r>
          </a:p>
        </p:txBody>
      </p:sp>
      <p:pic>
        <p:nvPicPr>
          <p:cNvPr id="11268" name="Picture 6" descr="albe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80728"/>
            <a:ext cx="7776864" cy="5877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9110321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marL="158115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pc="-10" dirty="0" smtClean="0"/>
              <a:t>D</a:t>
            </a:r>
            <a:r>
              <a:rPr lang="it-IT" spc="-10" dirty="0" smtClean="0"/>
              <a:t>ATI</a:t>
            </a:r>
            <a:r>
              <a:rPr spc="-50" dirty="0" smtClean="0">
                <a:latin typeface="Times New Roman"/>
                <a:cs typeface="Times New Roman"/>
              </a:rPr>
              <a:t> </a:t>
            </a:r>
            <a:r>
              <a:rPr spc="-10" dirty="0"/>
              <a:t>ES</a:t>
            </a:r>
            <a:r>
              <a:rPr spc="-120" dirty="0"/>
              <a:t>P</a:t>
            </a:r>
            <a:r>
              <a:rPr spc="-15" dirty="0"/>
              <a:t>AD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88925" y="6413500"/>
            <a:ext cx="3081338" cy="1524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000" spc="-28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000" spc="-345" dirty="0">
                <a:latin typeface="Arial"/>
                <a:cs typeface="Arial"/>
              </a:rPr>
              <a:t>F</a:t>
            </a:r>
            <a:r>
              <a:rPr sz="1000" spc="-34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000" spc="-240" dirty="0">
                <a:latin typeface="Arial"/>
                <a:cs typeface="Arial"/>
              </a:rPr>
              <a:t>o</a:t>
            </a:r>
            <a:r>
              <a:rPr sz="1000" spc="-39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000" spc="-170" dirty="0">
                <a:latin typeface="Arial"/>
                <a:cs typeface="Arial"/>
              </a:rPr>
              <a:t>n</a:t>
            </a:r>
            <a:r>
              <a:rPr sz="1000" spc="-52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t</a:t>
            </a:r>
            <a:r>
              <a:rPr sz="1000" spc="-335" dirty="0">
                <a:latin typeface="Arial"/>
                <a:cs typeface="Arial"/>
              </a:rPr>
              <a:t>e</a:t>
            </a:r>
            <a:r>
              <a:rPr sz="1000" spc="-29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000" spc="10" dirty="0">
                <a:latin typeface="Arial"/>
                <a:cs typeface="Arial"/>
              </a:rPr>
              <a:t>:</a:t>
            </a:r>
            <a:r>
              <a:rPr sz="1000" spc="-6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1000" spc="-385" dirty="0">
                <a:latin typeface="Arial"/>
                <a:cs typeface="Arial"/>
              </a:rPr>
              <a:t>E</a:t>
            </a:r>
            <a:r>
              <a:rPr sz="1000" spc="-19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000" spc="-495" dirty="0">
                <a:latin typeface="Arial"/>
                <a:cs typeface="Arial"/>
              </a:rPr>
              <a:t>S</a:t>
            </a:r>
            <a:r>
              <a:rPr sz="1000" spc="-15" dirty="0">
                <a:solidFill>
                  <a:srgbClr val="FFFFFF"/>
                </a:solidFill>
                <a:latin typeface="Arial"/>
                <a:cs typeface="Arial"/>
              </a:rPr>
              <a:t>’</a:t>
            </a:r>
            <a:r>
              <a:rPr sz="1000" spc="-30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000" spc="-385" dirty="0">
                <a:latin typeface="Arial"/>
                <a:cs typeface="Arial"/>
              </a:rPr>
              <a:t>P</a:t>
            </a:r>
            <a:r>
              <a:rPr sz="1000" spc="-13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000" spc="-15" dirty="0">
                <a:latin typeface="Arial"/>
                <a:cs typeface="Arial"/>
              </a:rPr>
              <a:t>A</a:t>
            </a:r>
            <a:r>
              <a:rPr sz="1000" spc="-10" dirty="0">
                <a:latin typeface="Arial"/>
                <a:cs typeface="Arial"/>
              </a:rPr>
              <a:t>D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160" dirty="0">
                <a:latin typeface="Arial"/>
                <a:cs typeface="Arial"/>
              </a:rPr>
              <a:t>I</a:t>
            </a:r>
            <a:r>
              <a:rPr sz="1000" spc="-7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000" spc="-560" dirty="0">
                <a:latin typeface="Arial"/>
                <a:cs typeface="Arial"/>
              </a:rPr>
              <a:t>T</a:t>
            </a:r>
            <a:r>
              <a:rPr sz="1000" spc="-5" dirty="0">
                <a:solidFill>
                  <a:srgbClr val="FFFFFF"/>
                </a:solidFill>
                <a:latin typeface="Arial"/>
                <a:cs typeface="Arial"/>
              </a:rPr>
              <a:t>’</a:t>
            </a:r>
            <a:r>
              <a:rPr sz="1000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A</a:t>
            </a:r>
            <a:r>
              <a:rPr sz="1000" spc="-470" dirty="0">
                <a:latin typeface="Arial"/>
                <a:cs typeface="Arial"/>
              </a:rPr>
              <a:t>L</a:t>
            </a:r>
            <a:r>
              <a:rPr sz="1000" spc="-11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000" spc="-185" dirty="0">
                <a:latin typeface="Arial"/>
                <a:cs typeface="Arial"/>
              </a:rPr>
              <a:t>I</a:t>
            </a:r>
            <a:r>
              <a:rPr sz="1000" spc="-32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000" spc="-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FFFFFF"/>
                </a:solidFill>
                <a:latin typeface="Arial"/>
                <a:cs typeface="Arial"/>
              </a:rPr>
              <a:t>bevand</a:t>
            </a:r>
            <a:r>
              <a:rPr sz="10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FFFFFF"/>
                </a:solidFill>
                <a:latin typeface="Arial"/>
                <a:cs typeface="Arial"/>
              </a:rPr>
              <a:t>al</a:t>
            </a:r>
            <a:r>
              <a:rPr sz="100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000" spc="-15" dirty="0">
                <a:solidFill>
                  <a:srgbClr val="FFFFFF"/>
                </a:solidFill>
                <a:latin typeface="Arial"/>
                <a:cs typeface="Arial"/>
              </a:rPr>
              <a:t>oli</a:t>
            </a:r>
            <a:r>
              <a:rPr sz="100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000" spc="-1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0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0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Arial"/>
                <a:cs typeface="Arial"/>
              </a:rPr>
              <a:t>It</a:t>
            </a:r>
            <a:r>
              <a:rPr sz="1000" spc="-15" dirty="0">
                <a:solidFill>
                  <a:srgbClr val="FFFFFF"/>
                </a:solidFill>
                <a:latin typeface="Arial"/>
                <a:cs typeface="Arial"/>
              </a:rPr>
              <a:t>ali</a:t>
            </a:r>
            <a:r>
              <a:rPr sz="10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17900" y="6413500"/>
            <a:ext cx="341313" cy="1524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000" spc="-15" dirty="0">
                <a:solidFill>
                  <a:srgbClr val="FFFFFF"/>
                </a:solidFill>
                <a:latin typeface="Arial"/>
                <a:cs typeface="Arial"/>
              </a:rPr>
              <a:t>2011</a:t>
            </a:r>
            <a:r>
              <a:rPr sz="1000" spc="-5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413" name="object 5"/>
          <p:cNvSpPr>
            <a:spLocks/>
          </p:cNvSpPr>
          <p:nvPr/>
        </p:nvSpPr>
        <p:spPr bwMode="auto">
          <a:xfrm>
            <a:off x="4572000" y="1892300"/>
            <a:ext cx="0" cy="371475"/>
          </a:xfrm>
          <a:custGeom>
            <a:avLst/>
            <a:gdLst>
              <a:gd name="T0" fmla="*/ 0 w 635"/>
              <a:gd name="T1" fmla="*/ 370853 h 371475"/>
              <a:gd name="T2" fmla="*/ 0 w 635"/>
              <a:gd name="T3" fmla="*/ 0 h 371475"/>
              <a:gd name="T4" fmla="*/ 0 w 635"/>
              <a:gd name="T5" fmla="*/ 370853 h 3714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35" h="371475">
                <a:moveTo>
                  <a:pt x="0" y="370853"/>
                </a:moveTo>
                <a:lnTo>
                  <a:pt x="48" y="0"/>
                </a:lnTo>
                <a:lnTo>
                  <a:pt x="0" y="370853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14" name="object 6"/>
          <p:cNvSpPr>
            <a:spLocks/>
          </p:cNvSpPr>
          <p:nvPr/>
        </p:nvSpPr>
        <p:spPr bwMode="auto">
          <a:xfrm>
            <a:off x="4572000" y="2633663"/>
            <a:ext cx="0" cy="369887"/>
          </a:xfrm>
          <a:custGeom>
            <a:avLst/>
            <a:gdLst>
              <a:gd name="T0" fmla="*/ 0 w 635"/>
              <a:gd name="T1" fmla="*/ 369873 h 370839"/>
              <a:gd name="T2" fmla="*/ 0 w 635"/>
              <a:gd name="T3" fmla="*/ 0 h 370839"/>
              <a:gd name="T4" fmla="*/ 0 w 635"/>
              <a:gd name="T5" fmla="*/ 369873 h 37083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35" h="370839">
                <a:moveTo>
                  <a:pt x="0" y="370825"/>
                </a:moveTo>
                <a:lnTo>
                  <a:pt x="48" y="0"/>
                </a:lnTo>
                <a:lnTo>
                  <a:pt x="0" y="370825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15" name="object 7"/>
          <p:cNvSpPr>
            <a:spLocks/>
          </p:cNvSpPr>
          <p:nvPr/>
        </p:nvSpPr>
        <p:spPr bwMode="auto">
          <a:xfrm>
            <a:off x="4572000" y="3375025"/>
            <a:ext cx="0" cy="371475"/>
          </a:xfrm>
          <a:custGeom>
            <a:avLst/>
            <a:gdLst>
              <a:gd name="T0" fmla="*/ 0 w 635"/>
              <a:gd name="T1" fmla="*/ 371477 h 370839"/>
              <a:gd name="T2" fmla="*/ 0 w 635"/>
              <a:gd name="T3" fmla="*/ 0 h 370839"/>
              <a:gd name="T4" fmla="*/ 0 w 635"/>
              <a:gd name="T5" fmla="*/ 371477 h 37083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35" h="370839">
                <a:moveTo>
                  <a:pt x="0" y="370841"/>
                </a:moveTo>
                <a:lnTo>
                  <a:pt x="48" y="0"/>
                </a:lnTo>
                <a:lnTo>
                  <a:pt x="0" y="370841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16" name="object 8"/>
          <p:cNvSpPr>
            <a:spLocks/>
          </p:cNvSpPr>
          <p:nvPr/>
        </p:nvSpPr>
        <p:spPr bwMode="auto">
          <a:xfrm>
            <a:off x="971550" y="3375025"/>
            <a:ext cx="0" cy="371475"/>
          </a:xfrm>
          <a:custGeom>
            <a:avLst/>
            <a:gdLst>
              <a:gd name="T0" fmla="*/ 371467 h 370839"/>
              <a:gd name="T1" fmla="*/ 0 h 370839"/>
              <a:gd name="T2" fmla="*/ 371467 h 370839"/>
              <a:gd name="T3" fmla="*/ 0 60000 65536"/>
              <a:gd name="T4" fmla="*/ 0 60000 65536"/>
              <a:gd name="T5" fmla="*/ 0 60000 65536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0" r="r" b="b"/>
            <a:pathLst>
              <a:path h="370839">
                <a:moveTo>
                  <a:pt x="0" y="370831"/>
                </a:moveTo>
                <a:lnTo>
                  <a:pt x="0" y="0"/>
                </a:lnTo>
                <a:lnTo>
                  <a:pt x="0" y="370831"/>
                </a:lnTo>
                <a:close/>
              </a:path>
            </a:pathLst>
          </a:custGeom>
          <a:solidFill>
            <a:srgbClr val="FCB1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17" name="object 9"/>
          <p:cNvSpPr>
            <a:spLocks/>
          </p:cNvSpPr>
          <p:nvPr/>
        </p:nvSpPr>
        <p:spPr bwMode="auto">
          <a:xfrm>
            <a:off x="4572000" y="3375025"/>
            <a:ext cx="0" cy="371475"/>
          </a:xfrm>
          <a:custGeom>
            <a:avLst/>
            <a:gdLst>
              <a:gd name="T0" fmla="*/ 371467 h 370839"/>
              <a:gd name="T1" fmla="*/ 0 h 370839"/>
              <a:gd name="T2" fmla="*/ 371467 h 370839"/>
              <a:gd name="T3" fmla="*/ 0 60000 65536"/>
              <a:gd name="T4" fmla="*/ 0 60000 65536"/>
              <a:gd name="T5" fmla="*/ 0 60000 65536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0" r="r" b="b"/>
            <a:pathLst>
              <a:path h="370839">
                <a:moveTo>
                  <a:pt x="0" y="370831"/>
                </a:moveTo>
                <a:lnTo>
                  <a:pt x="0" y="0"/>
                </a:lnTo>
                <a:lnTo>
                  <a:pt x="0" y="370831"/>
                </a:lnTo>
                <a:close/>
              </a:path>
            </a:pathLst>
          </a:custGeom>
          <a:solidFill>
            <a:srgbClr val="FCB1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18" name="object 10"/>
          <p:cNvSpPr>
            <a:spLocks/>
          </p:cNvSpPr>
          <p:nvPr/>
        </p:nvSpPr>
        <p:spPr bwMode="auto">
          <a:xfrm>
            <a:off x="4572000" y="2628900"/>
            <a:ext cx="0" cy="379413"/>
          </a:xfrm>
          <a:custGeom>
            <a:avLst/>
            <a:gdLst>
              <a:gd name="T0" fmla="*/ 0 h 380364"/>
              <a:gd name="T1" fmla="*/ 379286 h 380364"/>
              <a:gd name="T2" fmla="*/ 0 60000 65536"/>
              <a:gd name="T3" fmla="*/ 0 60000 65536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0" r="r" b="b"/>
            <a:pathLst>
              <a:path h="380364">
                <a:moveTo>
                  <a:pt x="0" y="0"/>
                </a:moveTo>
                <a:lnTo>
                  <a:pt x="0" y="380237"/>
                </a:lnTo>
              </a:path>
            </a:pathLst>
          </a:custGeom>
          <a:noFill/>
          <a:ln w="9524">
            <a:solidFill>
              <a:srgbClr val="A4DEC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19" name="object 11"/>
          <p:cNvSpPr>
            <a:spLocks/>
          </p:cNvSpPr>
          <p:nvPr/>
        </p:nvSpPr>
        <p:spPr bwMode="auto">
          <a:xfrm>
            <a:off x="4572000" y="3370263"/>
            <a:ext cx="0" cy="381000"/>
          </a:xfrm>
          <a:custGeom>
            <a:avLst/>
            <a:gdLst>
              <a:gd name="T0" fmla="*/ 0 h 380364"/>
              <a:gd name="T1" fmla="*/ 380995 h 380364"/>
              <a:gd name="T2" fmla="*/ 0 60000 65536"/>
              <a:gd name="T3" fmla="*/ 0 60000 65536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0" r="r" b="b"/>
            <a:pathLst>
              <a:path h="380364">
                <a:moveTo>
                  <a:pt x="0" y="0"/>
                </a:moveTo>
                <a:lnTo>
                  <a:pt x="0" y="380359"/>
                </a:lnTo>
              </a:path>
            </a:pathLst>
          </a:custGeom>
          <a:noFill/>
          <a:ln w="9524">
            <a:solidFill>
              <a:srgbClr val="A4DEC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20" name="object 12"/>
          <p:cNvSpPr>
            <a:spLocks/>
          </p:cNvSpPr>
          <p:nvPr/>
        </p:nvSpPr>
        <p:spPr bwMode="auto">
          <a:xfrm>
            <a:off x="4572000" y="4111625"/>
            <a:ext cx="0" cy="381000"/>
          </a:xfrm>
          <a:custGeom>
            <a:avLst/>
            <a:gdLst>
              <a:gd name="T0" fmla="*/ 0 h 380364"/>
              <a:gd name="T1" fmla="*/ 380992 h 380364"/>
              <a:gd name="T2" fmla="*/ 0 60000 65536"/>
              <a:gd name="T3" fmla="*/ 0 60000 65536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0" r="r" b="b"/>
            <a:pathLst>
              <a:path h="380364">
                <a:moveTo>
                  <a:pt x="0" y="0"/>
                </a:moveTo>
                <a:lnTo>
                  <a:pt x="0" y="380356"/>
                </a:lnTo>
              </a:path>
            </a:pathLst>
          </a:custGeom>
          <a:noFill/>
          <a:ln w="9524">
            <a:solidFill>
              <a:srgbClr val="A4DEC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21" name="object 13"/>
          <p:cNvSpPr>
            <a:spLocks/>
          </p:cNvSpPr>
          <p:nvPr/>
        </p:nvSpPr>
        <p:spPr bwMode="auto">
          <a:xfrm>
            <a:off x="4572000" y="4852988"/>
            <a:ext cx="0" cy="381000"/>
          </a:xfrm>
          <a:custGeom>
            <a:avLst/>
            <a:gdLst>
              <a:gd name="T0" fmla="*/ 0 h 380364"/>
              <a:gd name="T1" fmla="*/ 381005 h 380364"/>
              <a:gd name="T2" fmla="*/ 0 60000 65536"/>
              <a:gd name="T3" fmla="*/ 0 60000 65536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0" r="r" b="b"/>
            <a:pathLst>
              <a:path h="380364">
                <a:moveTo>
                  <a:pt x="0" y="0"/>
                </a:moveTo>
                <a:lnTo>
                  <a:pt x="0" y="380369"/>
                </a:lnTo>
              </a:path>
            </a:pathLst>
          </a:custGeom>
          <a:noFill/>
          <a:ln w="9524">
            <a:solidFill>
              <a:srgbClr val="A4DEC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22" name="object 14"/>
          <p:cNvSpPr>
            <a:spLocks/>
          </p:cNvSpPr>
          <p:nvPr/>
        </p:nvSpPr>
        <p:spPr bwMode="auto">
          <a:xfrm>
            <a:off x="966788" y="2262188"/>
            <a:ext cx="7210425" cy="0"/>
          </a:xfrm>
          <a:custGeom>
            <a:avLst/>
            <a:gdLst>
              <a:gd name="T0" fmla="*/ 0 w 7210425"/>
              <a:gd name="T1" fmla="*/ 7210309 w 7210425"/>
              <a:gd name="T2" fmla="*/ 0 60000 65536"/>
              <a:gd name="T3" fmla="*/ 0 60000 65536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0" t="0" r="r" b="b"/>
            <a:pathLst>
              <a:path w="7210425">
                <a:moveTo>
                  <a:pt x="0" y="0"/>
                </a:moveTo>
                <a:lnTo>
                  <a:pt x="7210309" y="0"/>
                </a:lnTo>
              </a:path>
            </a:pathLst>
          </a:custGeom>
          <a:noFill/>
          <a:ln w="25399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23" name="object 15"/>
          <p:cNvSpPr>
            <a:spLocks/>
          </p:cNvSpPr>
          <p:nvPr/>
        </p:nvSpPr>
        <p:spPr bwMode="auto">
          <a:xfrm>
            <a:off x="966788" y="2633663"/>
            <a:ext cx="7210425" cy="0"/>
          </a:xfrm>
          <a:custGeom>
            <a:avLst/>
            <a:gdLst>
              <a:gd name="T0" fmla="*/ 0 w 7210425"/>
              <a:gd name="T1" fmla="*/ 7210309 w 7210425"/>
              <a:gd name="T2" fmla="*/ 0 60000 65536"/>
              <a:gd name="T3" fmla="*/ 0 60000 65536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0" t="0" r="r" b="b"/>
            <a:pathLst>
              <a:path w="7210425">
                <a:moveTo>
                  <a:pt x="0" y="0"/>
                </a:moveTo>
                <a:lnTo>
                  <a:pt x="7210309" y="0"/>
                </a:lnTo>
              </a:path>
            </a:pathLst>
          </a:custGeom>
          <a:noFill/>
          <a:ln w="9524">
            <a:solidFill>
              <a:srgbClr val="A4DEC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24" name="object 16"/>
          <p:cNvSpPr>
            <a:spLocks/>
          </p:cNvSpPr>
          <p:nvPr/>
        </p:nvSpPr>
        <p:spPr bwMode="auto">
          <a:xfrm>
            <a:off x="966788" y="3003550"/>
            <a:ext cx="7210425" cy="0"/>
          </a:xfrm>
          <a:custGeom>
            <a:avLst/>
            <a:gdLst>
              <a:gd name="T0" fmla="*/ 0 w 7210425"/>
              <a:gd name="T1" fmla="*/ 7210309 w 7210425"/>
              <a:gd name="T2" fmla="*/ 0 60000 65536"/>
              <a:gd name="T3" fmla="*/ 0 60000 65536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0" t="0" r="r" b="b"/>
            <a:pathLst>
              <a:path w="7210425">
                <a:moveTo>
                  <a:pt x="0" y="0"/>
                </a:moveTo>
                <a:lnTo>
                  <a:pt x="7210309" y="0"/>
                </a:lnTo>
              </a:path>
            </a:pathLst>
          </a:custGeom>
          <a:noFill/>
          <a:ln w="9524">
            <a:solidFill>
              <a:srgbClr val="A4DEC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25" name="object 17"/>
          <p:cNvSpPr>
            <a:spLocks/>
          </p:cNvSpPr>
          <p:nvPr/>
        </p:nvSpPr>
        <p:spPr bwMode="auto">
          <a:xfrm>
            <a:off x="966788" y="3375025"/>
            <a:ext cx="7210425" cy="0"/>
          </a:xfrm>
          <a:custGeom>
            <a:avLst/>
            <a:gdLst>
              <a:gd name="T0" fmla="*/ 0 w 7210425"/>
              <a:gd name="T1" fmla="*/ 7210309 w 7210425"/>
              <a:gd name="T2" fmla="*/ 0 60000 65536"/>
              <a:gd name="T3" fmla="*/ 0 60000 65536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0" t="0" r="r" b="b"/>
            <a:pathLst>
              <a:path w="7210425">
                <a:moveTo>
                  <a:pt x="0" y="0"/>
                </a:moveTo>
                <a:lnTo>
                  <a:pt x="7210309" y="0"/>
                </a:lnTo>
              </a:path>
            </a:pathLst>
          </a:custGeom>
          <a:noFill/>
          <a:ln w="9524">
            <a:solidFill>
              <a:srgbClr val="A4DEC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26" name="object 18"/>
          <p:cNvSpPr>
            <a:spLocks/>
          </p:cNvSpPr>
          <p:nvPr/>
        </p:nvSpPr>
        <p:spPr bwMode="auto">
          <a:xfrm>
            <a:off x="966788" y="3746500"/>
            <a:ext cx="7210425" cy="0"/>
          </a:xfrm>
          <a:custGeom>
            <a:avLst/>
            <a:gdLst>
              <a:gd name="T0" fmla="*/ 0 w 7210425"/>
              <a:gd name="T1" fmla="*/ 7210309 w 7210425"/>
              <a:gd name="T2" fmla="*/ 0 60000 65536"/>
              <a:gd name="T3" fmla="*/ 0 60000 65536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0" t="0" r="r" b="b"/>
            <a:pathLst>
              <a:path w="7210425">
                <a:moveTo>
                  <a:pt x="0" y="0"/>
                </a:moveTo>
                <a:lnTo>
                  <a:pt x="7210309" y="0"/>
                </a:lnTo>
              </a:path>
            </a:pathLst>
          </a:custGeom>
          <a:noFill/>
          <a:ln w="9524">
            <a:solidFill>
              <a:srgbClr val="A4DEC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27" name="object 19"/>
          <p:cNvSpPr>
            <a:spLocks/>
          </p:cNvSpPr>
          <p:nvPr/>
        </p:nvSpPr>
        <p:spPr bwMode="auto">
          <a:xfrm>
            <a:off x="966788" y="4116388"/>
            <a:ext cx="7210425" cy="0"/>
          </a:xfrm>
          <a:custGeom>
            <a:avLst/>
            <a:gdLst>
              <a:gd name="T0" fmla="*/ 0 w 7210425"/>
              <a:gd name="T1" fmla="*/ 7210309 w 7210425"/>
              <a:gd name="T2" fmla="*/ 0 60000 65536"/>
              <a:gd name="T3" fmla="*/ 0 60000 65536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0" t="0" r="r" b="b"/>
            <a:pathLst>
              <a:path w="7210425">
                <a:moveTo>
                  <a:pt x="0" y="0"/>
                </a:moveTo>
                <a:lnTo>
                  <a:pt x="7210309" y="0"/>
                </a:lnTo>
              </a:path>
            </a:pathLst>
          </a:custGeom>
          <a:noFill/>
          <a:ln w="9524">
            <a:solidFill>
              <a:srgbClr val="A4DEC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28" name="object 20"/>
          <p:cNvSpPr>
            <a:spLocks/>
          </p:cNvSpPr>
          <p:nvPr/>
        </p:nvSpPr>
        <p:spPr bwMode="auto">
          <a:xfrm>
            <a:off x="966788" y="4487863"/>
            <a:ext cx="7210425" cy="0"/>
          </a:xfrm>
          <a:custGeom>
            <a:avLst/>
            <a:gdLst>
              <a:gd name="T0" fmla="*/ 0 w 7210425"/>
              <a:gd name="T1" fmla="*/ 7210309 w 7210425"/>
              <a:gd name="T2" fmla="*/ 0 60000 65536"/>
              <a:gd name="T3" fmla="*/ 0 60000 65536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0" t="0" r="r" b="b"/>
            <a:pathLst>
              <a:path w="7210425">
                <a:moveTo>
                  <a:pt x="0" y="0"/>
                </a:moveTo>
                <a:lnTo>
                  <a:pt x="7210309" y="0"/>
                </a:lnTo>
              </a:path>
            </a:pathLst>
          </a:custGeom>
          <a:noFill/>
          <a:ln w="9524">
            <a:solidFill>
              <a:srgbClr val="A4DEC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29" name="object 21"/>
          <p:cNvSpPr>
            <a:spLocks/>
          </p:cNvSpPr>
          <p:nvPr/>
        </p:nvSpPr>
        <p:spPr bwMode="auto">
          <a:xfrm>
            <a:off x="966788" y="4857750"/>
            <a:ext cx="7210425" cy="0"/>
          </a:xfrm>
          <a:custGeom>
            <a:avLst/>
            <a:gdLst>
              <a:gd name="T0" fmla="*/ 0 w 7210425"/>
              <a:gd name="T1" fmla="*/ 7210309 w 7210425"/>
              <a:gd name="T2" fmla="*/ 0 60000 65536"/>
              <a:gd name="T3" fmla="*/ 0 60000 65536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0" t="0" r="r" b="b"/>
            <a:pathLst>
              <a:path w="7210425">
                <a:moveTo>
                  <a:pt x="0" y="0"/>
                </a:moveTo>
                <a:lnTo>
                  <a:pt x="7210309" y="0"/>
                </a:lnTo>
              </a:path>
            </a:pathLst>
          </a:custGeom>
          <a:noFill/>
          <a:ln w="9524">
            <a:solidFill>
              <a:srgbClr val="A4DEC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30" name="object 22"/>
          <p:cNvSpPr>
            <a:spLocks/>
          </p:cNvSpPr>
          <p:nvPr/>
        </p:nvSpPr>
        <p:spPr bwMode="auto">
          <a:xfrm>
            <a:off x="971550" y="1887538"/>
            <a:ext cx="0" cy="3346450"/>
          </a:xfrm>
          <a:custGeom>
            <a:avLst/>
            <a:gdLst>
              <a:gd name="T0" fmla="*/ 0 h 3347085"/>
              <a:gd name="T1" fmla="*/ 3346337 h 3347085"/>
              <a:gd name="T2" fmla="*/ 0 60000 65536"/>
              <a:gd name="T3" fmla="*/ 0 60000 65536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0" r="r" b="b"/>
            <a:pathLst>
              <a:path h="3347085">
                <a:moveTo>
                  <a:pt x="0" y="0"/>
                </a:moveTo>
                <a:lnTo>
                  <a:pt x="0" y="3346972"/>
                </a:lnTo>
              </a:path>
            </a:pathLst>
          </a:custGeom>
          <a:noFill/>
          <a:ln w="9524">
            <a:solidFill>
              <a:srgbClr val="A4DEC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31" name="object 23"/>
          <p:cNvSpPr>
            <a:spLocks/>
          </p:cNvSpPr>
          <p:nvPr/>
        </p:nvSpPr>
        <p:spPr bwMode="auto">
          <a:xfrm>
            <a:off x="8172450" y="1887538"/>
            <a:ext cx="0" cy="3346450"/>
          </a:xfrm>
          <a:custGeom>
            <a:avLst/>
            <a:gdLst>
              <a:gd name="T0" fmla="*/ 0 h 3347085"/>
              <a:gd name="T1" fmla="*/ 3346337 h 3347085"/>
              <a:gd name="T2" fmla="*/ 0 60000 65536"/>
              <a:gd name="T3" fmla="*/ 0 60000 65536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0" r="r" b="b"/>
            <a:pathLst>
              <a:path h="3347085">
                <a:moveTo>
                  <a:pt x="0" y="0"/>
                </a:moveTo>
                <a:lnTo>
                  <a:pt x="0" y="3346972"/>
                </a:lnTo>
              </a:path>
            </a:pathLst>
          </a:custGeom>
          <a:noFill/>
          <a:ln w="9524">
            <a:solidFill>
              <a:srgbClr val="A4DEC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32" name="object 24"/>
          <p:cNvSpPr>
            <a:spLocks/>
          </p:cNvSpPr>
          <p:nvPr/>
        </p:nvSpPr>
        <p:spPr bwMode="auto">
          <a:xfrm>
            <a:off x="966788" y="1892300"/>
            <a:ext cx="7210425" cy="0"/>
          </a:xfrm>
          <a:custGeom>
            <a:avLst/>
            <a:gdLst>
              <a:gd name="T0" fmla="*/ 0 w 7210425"/>
              <a:gd name="T1" fmla="*/ 7210309 w 7210425"/>
              <a:gd name="T2" fmla="*/ 0 60000 65536"/>
              <a:gd name="T3" fmla="*/ 0 60000 65536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0" t="0" r="r" b="b"/>
            <a:pathLst>
              <a:path w="7210425">
                <a:moveTo>
                  <a:pt x="0" y="0"/>
                </a:moveTo>
                <a:lnTo>
                  <a:pt x="7210309" y="0"/>
                </a:lnTo>
              </a:path>
            </a:pathLst>
          </a:custGeom>
          <a:noFill/>
          <a:ln w="9524">
            <a:solidFill>
              <a:srgbClr val="A4DEC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33" name="object 25"/>
          <p:cNvSpPr>
            <a:spLocks/>
          </p:cNvSpPr>
          <p:nvPr/>
        </p:nvSpPr>
        <p:spPr bwMode="auto">
          <a:xfrm>
            <a:off x="966788" y="5229225"/>
            <a:ext cx="7210425" cy="0"/>
          </a:xfrm>
          <a:custGeom>
            <a:avLst/>
            <a:gdLst>
              <a:gd name="T0" fmla="*/ 0 w 7210425"/>
              <a:gd name="T1" fmla="*/ 7210309 w 7210425"/>
              <a:gd name="T2" fmla="*/ 0 60000 65536"/>
              <a:gd name="T3" fmla="*/ 0 60000 65536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0" t="0" r="r" b="b"/>
            <a:pathLst>
              <a:path w="7210425">
                <a:moveTo>
                  <a:pt x="0" y="0"/>
                </a:moveTo>
                <a:lnTo>
                  <a:pt x="7210309" y="0"/>
                </a:lnTo>
              </a:path>
            </a:pathLst>
          </a:custGeom>
          <a:noFill/>
          <a:ln w="9524">
            <a:solidFill>
              <a:srgbClr val="A4DEC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34" name="object 26"/>
          <p:cNvSpPr>
            <a:spLocks noChangeArrowheads="1"/>
          </p:cNvSpPr>
          <p:nvPr/>
        </p:nvSpPr>
        <p:spPr bwMode="auto">
          <a:xfrm>
            <a:off x="971550" y="1892300"/>
            <a:ext cx="7200900" cy="36988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35" name="object 27"/>
          <p:cNvSpPr>
            <a:spLocks noChangeArrowheads="1"/>
          </p:cNvSpPr>
          <p:nvPr/>
        </p:nvSpPr>
        <p:spPr bwMode="auto">
          <a:xfrm>
            <a:off x="971550" y="2633663"/>
            <a:ext cx="7200900" cy="3698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36" name="object 28"/>
          <p:cNvSpPr>
            <a:spLocks noChangeArrowheads="1"/>
          </p:cNvSpPr>
          <p:nvPr/>
        </p:nvSpPr>
        <p:spPr bwMode="auto">
          <a:xfrm>
            <a:off x="971550" y="3375025"/>
            <a:ext cx="7200900" cy="371475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37" name="object 29"/>
          <p:cNvSpPr>
            <a:spLocks noChangeArrowheads="1"/>
          </p:cNvSpPr>
          <p:nvPr/>
        </p:nvSpPr>
        <p:spPr bwMode="auto">
          <a:xfrm>
            <a:off x="971550" y="4116388"/>
            <a:ext cx="7200900" cy="371475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38" name="object 30"/>
          <p:cNvSpPr>
            <a:spLocks/>
          </p:cNvSpPr>
          <p:nvPr/>
        </p:nvSpPr>
        <p:spPr bwMode="auto">
          <a:xfrm>
            <a:off x="971550" y="1892300"/>
            <a:ext cx="3600450" cy="369888"/>
          </a:xfrm>
          <a:custGeom>
            <a:avLst/>
            <a:gdLst>
              <a:gd name="T0" fmla="*/ 0 w 3600450"/>
              <a:gd name="T1" fmla="*/ 369893 h 370839"/>
              <a:gd name="T2" fmla="*/ 3600449 w 3600450"/>
              <a:gd name="T3" fmla="*/ 369893 h 370839"/>
              <a:gd name="T4" fmla="*/ 3600449 w 3600450"/>
              <a:gd name="T5" fmla="*/ 0 h 370839"/>
              <a:gd name="T6" fmla="*/ 0 w 3600450"/>
              <a:gd name="T7" fmla="*/ 0 h 370839"/>
              <a:gd name="T8" fmla="*/ 0 w 3600450"/>
              <a:gd name="T9" fmla="*/ 369893 h 3708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00450" h="370839">
                <a:moveTo>
                  <a:pt x="0" y="370844"/>
                </a:moveTo>
                <a:lnTo>
                  <a:pt x="3600449" y="370844"/>
                </a:lnTo>
                <a:lnTo>
                  <a:pt x="3600449" y="0"/>
                </a:lnTo>
                <a:lnTo>
                  <a:pt x="0" y="0"/>
                </a:lnTo>
                <a:lnTo>
                  <a:pt x="0" y="370844"/>
                </a:lnTo>
                <a:close/>
              </a:path>
            </a:pathLst>
          </a:custGeom>
          <a:solidFill>
            <a:srgbClr val="FCB1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39" name="object 31"/>
          <p:cNvSpPr>
            <a:spLocks/>
          </p:cNvSpPr>
          <p:nvPr/>
        </p:nvSpPr>
        <p:spPr bwMode="auto">
          <a:xfrm>
            <a:off x="4572000" y="1892300"/>
            <a:ext cx="3600450" cy="369888"/>
          </a:xfrm>
          <a:custGeom>
            <a:avLst/>
            <a:gdLst>
              <a:gd name="T0" fmla="*/ 0 w 3600450"/>
              <a:gd name="T1" fmla="*/ 369893 h 370839"/>
              <a:gd name="T2" fmla="*/ 3600449 w 3600450"/>
              <a:gd name="T3" fmla="*/ 369893 h 370839"/>
              <a:gd name="T4" fmla="*/ 3600449 w 3600450"/>
              <a:gd name="T5" fmla="*/ 0 h 370839"/>
              <a:gd name="T6" fmla="*/ 0 w 3600450"/>
              <a:gd name="T7" fmla="*/ 0 h 370839"/>
              <a:gd name="T8" fmla="*/ 0 w 3600450"/>
              <a:gd name="T9" fmla="*/ 369893 h 3708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00450" h="370839">
                <a:moveTo>
                  <a:pt x="0" y="370844"/>
                </a:moveTo>
                <a:lnTo>
                  <a:pt x="3600449" y="370844"/>
                </a:lnTo>
                <a:lnTo>
                  <a:pt x="3600449" y="0"/>
                </a:lnTo>
                <a:lnTo>
                  <a:pt x="0" y="0"/>
                </a:lnTo>
                <a:lnTo>
                  <a:pt x="0" y="370844"/>
                </a:lnTo>
                <a:close/>
              </a:path>
            </a:pathLst>
          </a:custGeom>
          <a:solidFill>
            <a:srgbClr val="FCB1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40" name="object 32"/>
          <p:cNvSpPr>
            <a:spLocks/>
          </p:cNvSpPr>
          <p:nvPr/>
        </p:nvSpPr>
        <p:spPr bwMode="auto">
          <a:xfrm>
            <a:off x="971550" y="2262188"/>
            <a:ext cx="7200900" cy="371475"/>
          </a:xfrm>
          <a:custGeom>
            <a:avLst/>
            <a:gdLst>
              <a:gd name="T0" fmla="*/ 0 w 7200900"/>
              <a:gd name="T1" fmla="*/ 371467 h 370839"/>
              <a:gd name="T2" fmla="*/ 7200777 w 7200900"/>
              <a:gd name="T3" fmla="*/ 371467 h 370839"/>
              <a:gd name="T4" fmla="*/ 7200777 w 7200900"/>
              <a:gd name="T5" fmla="*/ 0 h 370839"/>
              <a:gd name="T6" fmla="*/ 0 w 7200900"/>
              <a:gd name="T7" fmla="*/ 0 h 370839"/>
              <a:gd name="T8" fmla="*/ 0 w 7200900"/>
              <a:gd name="T9" fmla="*/ 371467 h 3708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200900" h="370839">
                <a:moveTo>
                  <a:pt x="0" y="370831"/>
                </a:moveTo>
                <a:lnTo>
                  <a:pt x="7200777" y="370831"/>
                </a:lnTo>
                <a:lnTo>
                  <a:pt x="7200777" y="0"/>
                </a:lnTo>
                <a:lnTo>
                  <a:pt x="0" y="0"/>
                </a:lnTo>
                <a:lnTo>
                  <a:pt x="0" y="370831"/>
                </a:lnTo>
                <a:close/>
              </a:path>
            </a:pathLst>
          </a:custGeom>
          <a:solidFill>
            <a:srgbClr val="FCB1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41" name="object 33"/>
          <p:cNvSpPr>
            <a:spLocks/>
          </p:cNvSpPr>
          <p:nvPr/>
        </p:nvSpPr>
        <p:spPr bwMode="auto">
          <a:xfrm>
            <a:off x="971550" y="2633663"/>
            <a:ext cx="3600450" cy="369887"/>
          </a:xfrm>
          <a:custGeom>
            <a:avLst/>
            <a:gdLst>
              <a:gd name="T0" fmla="*/ 0 w 3600450"/>
              <a:gd name="T1" fmla="*/ 369892 h 370839"/>
              <a:gd name="T2" fmla="*/ 3600449 w 3600450"/>
              <a:gd name="T3" fmla="*/ 369892 h 370839"/>
              <a:gd name="T4" fmla="*/ 3600449 w 3600450"/>
              <a:gd name="T5" fmla="*/ 0 h 370839"/>
              <a:gd name="T6" fmla="*/ 0 w 3600450"/>
              <a:gd name="T7" fmla="*/ 0 h 370839"/>
              <a:gd name="T8" fmla="*/ 0 w 3600450"/>
              <a:gd name="T9" fmla="*/ 369892 h 3708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00450" h="370839">
                <a:moveTo>
                  <a:pt x="0" y="370844"/>
                </a:moveTo>
                <a:lnTo>
                  <a:pt x="3600449" y="370844"/>
                </a:lnTo>
                <a:lnTo>
                  <a:pt x="3600449" y="0"/>
                </a:lnTo>
                <a:lnTo>
                  <a:pt x="0" y="0"/>
                </a:lnTo>
                <a:lnTo>
                  <a:pt x="0" y="370844"/>
                </a:lnTo>
                <a:close/>
              </a:path>
            </a:pathLst>
          </a:custGeom>
          <a:solidFill>
            <a:srgbClr val="FCB1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42" name="object 34"/>
          <p:cNvSpPr>
            <a:spLocks/>
          </p:cNvSpPr>
          <p:nvPr/>
        </p:nvSpPr>
        <p:spPr bwMode="auto">
          <a:xfrm>
            <a:off x="4572000" y="2633663"/>
            <a:ext cx="3600450" cy="369887"/>
          </a:xfrm>
          <a:custGeom>
            <a:avLst/>
            <a:gdLst>
              <a:gd name="T0" fmla="*/ 0 w 3600450"/>
              <a:gd name="T1" fmla="*/ 369892 h 370839"/>
              <a:gd name="T2" fmla="*/ 3600449 w 3600450"/>
              <a:gd name="T3" fmla="*/ 369892 h 370839"/>
              <a:gd name="T4" fmla="*/ 3600449 w 3600450"/>
              <a:gd name="T5" fmla="*/ 0 h 370839"/>
              <a:gd name="T6" fmla="*/ 0 w 3600450"/>
              <a:gd name="T7" fmla="*/ 0 h 370839"/>
              <a:gd name="T8" fmla="*/ 0 w 3600450"/>
              <a:gd name="T9" fmla="*/ 369892 h 3708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00450" h="370839">
                <a:moveTo>
                  <a:pt x="0" y="370844"/>
                </a:moveTo>
                <a:lnTo>
                  <a:pt x="3600449" y="370844"/>
                </a:lnTo>
                <a:lnTo>
                  <a:pt x="3600449" y="0"/>
                </a:lnTo>
                <a:lnTo>
                  <a:pt x="0" y="0"/>
                </a:lnTo>
                <a:lnTo>
                  <a:pt x="0" y="370844"/>
                </a:lnTo>
                <a:close/>
              </a:path>
            </a:pathLst>
          </a:custGeom>
          <a:solidFill>
            <a:srgbClr val="FCB1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43" name="object 35"/>
          <p:cNvSpPr>
            <a:spLocks/>
          </p:cNvSpPr>
          <p:nvPr/>
        </p:nvSpPr>
        <p:spPr bwMode="auto">
          <a:xfrm>
            <a:off x="971550" y="3003550"/>
            <a:ext cx="7200900" cy="371475"/>
          </a:xfrm>
          <a:custGeom>
            <a:avLst/>
            <a:gdLst>
              <a:gd name="T0" fmla="*/ 0 w 7200900"/>
              <a:gd name="T1" fmla="*/ 371480 h 370839"/>
              <a:gd name="T2" fmla="*/ 7200777 w 7200900"/>
              <a:gd name="T3" fmla="*/ 371480 h 370839"/>
              <a:gd name="T4" fmla="*/ 7200777 w 7200900"/>
              <a:gd name="T5" fmla="*/ 0 h 370839"/>
              <a:gd name="T6" fmla="*/ 0 w 7200900"/>
              <a:gd name="T7" fmla="*/ 0 h 370839"/>
              <a:gd name="T8" fmla="*/ 0 w 7200900"/>
              <a:gd name="T9" fmla="*/ 371480 h 3708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200900" h="370839">
                <a:moveTo>
                  <a:pt x="0" y="370844"/>
                </a:moveTo>
                <a:lnTo>
                  <a:pt x="7200777" y="370844"/>
                </a:lnTo>
                <a:lnTo>
                  <a:pt x="7200777" y="0"/>
                </a:lnTo>
                <a:lnTo>
                  <a:pt x="0" y="0"/>
                </a:lnTo>
                <a:lnTo>
                  <a:pt x="0" y="370844"/>
                </a:lnTo>
                <a:close/>
              </a:path>
            </a:pathLst>
          </a:custGeom>
          <a:solidFill>
            <a:srgbClr val="FCB1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44" name="object 36"/>
          <p:cNvSpPr>
            <a:spLocks/>
          </p:cNvSpPr>
          <p:nvPr/>
        </p:nvSpPr>
        <p:spPr bwMode="auto">
          <a:xfrm>
            <a:off x="971550" y="3375025"/>
            <a:ext cx="3600450" cy="371475"/>
          </a:xfrm>
          <a:custGeom>
            <a:avLst/>
            <a:gdLst>
              <a:gd name="T0" fmla="*/ 0 w 3600450"/>
              <a:gd name="T1" fmla="*/ 371467 h 370839"/>
              <a:gd name="T2" fmla="*/ 3600449 w 3600450"/>
              <a:gd name="T3" fmla="*/ 371467 h 370839"/>
              <a:gd name="T4" fmla="*/ 3600449 w 3600450"/>
              <a:gd name="T5" fmla="*/ 0 h 370839"/>
              <a:gd name="T6" fmla="*/ 0 w 3600450"/>
              <a:gd name="T7" fmla="*/ 0 h 370839"/>
              <a:gd name="T8" fmla="*/ 0 w 3600450"/>
              <a:gd name="T9" fmla="*/ 371467 h 3708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00450" h="370839">
                <a:moveTo>
                  <a:pt x="0" y="370831"/>
                </a:moveTo>
                <a:lnTo>
                  <a:pt x="3600449" y="370831"/>
                </a:lnTo>
                <a:lnTo>
                  <a:pt x="3600449" y="0"/>
                </a:lnTo>
                <a:lnTo>
                  <a:pt x="0" y="0"/>
                </a:lnTo>
                <a:lnTo>
                  <a:pt x="0" y="370831"/>
                </a:lnTo>
                <a:close/>
              </a:path>
            </a:pathLst>
          </a:custGeom>
          <a:solidFill>
            <a:srgbClr val="FCB1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45" name="object 37"/>
          <p:cNvSpPr>
            <a:spLocks/>
          </p:cNvSpPr>
          <p:nvPr/>
        </p:nvSpPr>
        <p:spPr bwMode="auto">
          <a:xfrm>
            <a:off x="4572000" y="3375025"/>
            <a:ext cx="3600450" cy="371475"/>
          </a:xfrm>
          <a:custGeom>
            <a:avLst/>
            <a:gdLst>
              <a:gd name="T0" fmla="*/ 0 w 3600450"/>
              <a:gd name="T1" fmla="*/ 371467 h 370839"/>
              <a:gd name="T2" fmla="*/ 3600449 w 3600450"/>
              <a:gd name="T3" fmla="*/ 371467 h 370839"/>
              <a:gd name="T4" fmla="*/ 3600449 w 3600450"/>
              <a:gd name="T5" fmla="*/ 0 h 370839"/>
              <a:gd name="T6" fmla="*/ 0 w 3600450"/>
              <a:gd name="T7" fmla="*/ 0 h 370839"/>
              <a:gd name="T8" fmla="*/ 0 w 3600450"/>
              <a:gd name="T9" fmla="*/ 371467 h 3708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00450" h="370839">
                <a:moveTo>
                  <a:pt x="0" y="370831"/>
                </a:moveTo>
                <a:lnTo>
                  <a:pt x="3600449" y="370831"/>
                </a:lnTo>
                <a:lnTo>
                  <a:pt x="3600449" y="0"/>
                </a:lnTo>
                <a:lnTo>
                  <a:pt x="0" y="0"/>
                </a:lnTo>
                <a:lnTo>
                  <a:pt x="0" y="370831"/>
                </a:lnTo>
                <a:close/>
              </a:path>
            </a:pathLst>
          </a:custGeom>
          <a:solidFill>
            <a:srgbClr val="FCB1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46" name="object 38"/>
          <p:cNvSpPr>
            <a:spLocks/>
          </p:cNvSpPr>
          <p:nvPr/>
        </p:nvSpPr>
        <p:spPr bwMode="auto">
          <a:xfrm>
            <a:off x="971550" y="3746500"/>
            <a:ext cx="7200900" cy="369888"/>
          </a:xfrm>
          <a:custGeom>
            <a:avLst/>
            <a:gdLst>
              <a:gd name="T0" fmla="*/ 0 w 7200900"/>
              <a:gd name="T1" fmla="*/ 369893 h 370839"/>
              <a:gd name="T2" fmla="*/ 7200777 w 7200900"/>
              <a:gd name="T3" fmla="*/ 369893 h 370839"/>
              <a:gd name="T4" fmla="*/ 7200777 w 7200900"/>
              <a:gd name="T5" fmla="*/ 0 h 370839"/>
              <a:gd name="T6" fmla="*/ 0 w 7200900"/>
              <a:gd name="T7" fmla="*/ 0 h 370839"/>
              <a:gd name="T8" fmla="*/ 0 w 7200900"/>
              <a:gd name="T9" fmla="*/ 369893 h 3708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200900" h="370839">
                <a:moveTo>
                  <a:pt x="0" y="370844"/>
                </a:moveTo>
                <a:lnTo>
                  <a:pt x="7200777" y="370844"/>
                </a:lnTo>
                <a:lnTo>
                  <a:pt x="7200777" y="0"/>
                </a:lnTo>
                <a:lnTo>
                  <a:pt x="0" y="0"/>
                </a:lnTo>
                <a:lnTo>
                  <a:pt x="0" y="370844"/>
                </a:lnTo>
                <a:close/>
              </a:path>
            </a:pathLst>
          </a:custGeom>
          <a:solidFill>
            <a:srgbClr val="FCB1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47" name="object 39"/>
          <p:cNvSpPr>
            <a:spLocks/>
          </p:cNvSpPr>
          <p:nvPr/>
        </p:nvSpPr>
        <p:spPr bwMode="auto">
          <a:xfrm>
            <a:off x="971550" y="4116388"/>
            <a:ext cx="3600450" cy="371475"/>
          </a:xfrm>
          <a:custGeom>
            <a:avLst/>
            <a:gdLst>
              <a:gd name="T0" fmla="*/ 0 w 3600450"/>
              <a:gd name="T1" fmla="*/ 371480 h 370839"/>
              <a:gd name="T2" fmla="*/ 3600449 w 3600450"/>
              <a:gd name="T3" fmla="*/ 371480 h 370839"/>
              <a:gd name="T4" fmla="*/ 3600449 w 3600450"/>
              <a:gd name="T5" fmla="*/ 0 h 370839"/>
              <a:gd name="T6" fmla="*/ 0 w 3600450"/>
              <a:gd name="T7" fmla="*/ 0 h 370839"/>
              <a:gd name="T8" fmla="*/ 0 w 3600450"/>
              <a:gd name="T9" fmla="*/ 371480 h 3708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00450" h="370839">
                <a:moveTo>
                  <a:pt x="0" y="370844"/>
                </a:moveTo>
                <a:lnTo>
                  <a:pt x="3600449" y="370844"/>
                </a:lnTo>
                <a:lnTo>
                  <a:pt x="3600449" y="0"/>
                </a:lnTo>
                <a:lnTo>
                  <a:pt x="0" y="0"/>
                </a:lnTo>
                <a:lnTo>
                  <a:pt x="0" y="370844"/>
                </a:lnTo>
                <a:close/>
              </a:path>
            </a:pathLst>
          </a:custGeom>
          <a:solidFill>
            <a:srgbClr val="FCB1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48" name="object 40"/>
          <p:cNvSpPr>
            <a:spLocks/>
          </p:cNvSpPr>
          <p:nvPr/>
        </p:nvSpPr>
        <p:spPr bwMode="auto">
          <a:xfrm>
            <a:off x="4572000" y="4116388"/>
            <a:ext cx="3600450" cy="371475"/>
          </a:xfrm>
          <a:custGeom>
            <a:avLst/>
            <a:gdLst>
              <a:gd name="T0" fmla="*/ 0 w 3600450"/>
              <a:gd name="T1" fmla="*/ 371480 h 370839"/>
              <a:gd name="T2" fmla="*/ 3600449 w 3600450"/>
              <a:gd name="T3" fmla="*/ 371480 h 370839"/>
              <a:gd name="T4" fmla="*/ 3600449 w 3600450"/>
              <a:gd name="T5" fmla="*/ 0 h 370839"/>
              <a:gd name="T6" fmla="*/ 0 w 3600450"/>
              <a:gd name="T7" fmla="*/ 0 h 370839"/>
              <a:gd name="T8" fmla="*/ 0 w 3600450"/>
              <a:gd name="T9" fmla="*/ 371480 h 3708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00450" h="370839">
                <a:moveTo>
                  <a:pt x="0" y="370844"/>
                </a:moveTo>
                <a:lnTo>
                  <a:pt x="3600449" y="370844"/>
                </a:lnTo>
                <a:lnTo>
                  <a:pt x="3600449" y="0"/>
                </a:lnTo>
                <a:lnTo>
                  <a:pt x="0" y="0"/>
                </a:lnTo>
                <a:lnTo>
                  <a:pt x="0" y="370844"/>
                </a:lnTo>
                <a:close/>
              </a:path>
            </a:pathLst>
          </a:custGeom>
          <a:solidFill>
            <a:srgbClr val="FCB1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49" name="object 41"/>
          <p:cNvSpPr>
            <a:spLocks/>
          </p:cNvSpPr>
          <p:nvPr/>
        </p:nvSpPr>
        <p:spPr bwMode="auto">
          <a:xfrm>
            <a:off x="971550" y="4487863"/>
            <a:ext cx="7200900" cy="369887"/>
          </a:xfrm>
          <a:custGeom>
            <a:avLst/>
            <a:gdLst>
              <a:gd name="T0" fmla="*/ 0 w 7200900"/>
              <a:gd name="T1" fmla="*/ 369879 h 370839"/>
              <a:gd name="T2" fmla="*/ 7200777 w 7200900"/>
              <a:gd name="T3" fmla="*/ 369879 h 370839"/>
              <a:gd name="T4" fmla="*/ 7200777 w 7200900"/>
              <a:gd name="T5" fmla="*/ 0 h 370839"/>
              <a:gd name="T6" fmla="*/ 0 w 7200900"/>
              <a:gd name="T7" fmla="*/ 0 h 370839"/>
              <a:gd name="T8" fmla="*/ 0 w 7200900"/>
              <a:gd name="T9" fmla="*/ 369879 h 3708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200900" h="370839">
                <a:moveTo>
                  <a:pt x="0" y="370831"/>
                </a:moveTo>
                <a:lnTo>
                  <a:pt x="7200777" y="370831"/>
                </a:lnTo>
                <a:lnTo>
                  <a:pt x="7200777" y="0"/>
                </a:lnTo>
                <a:lnTo>
                  <a:pt x="0" y="0"/>
                </a:lnTo>
                <a:lnTo>
                  <a:pt x="0" y="370831"/>
                </a:lnTo>
                <a:close/>
              </a:path>
            </a:pathLst>
          </a:custGeom>
          <a:solidFill>
            <a:srgbClr val="FCB1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50" name="object 42"/>
          <p:cNvSpPr>
            <a:spLocks/>
          </p:cNvSpPr>
          <p:nvPr/>
        </p:nvSpPr>
        <p:spPr bwMode="auto">
          <a:xfrm>
            <a:off x="971550" y="4857750"/>
            <a:ext cx="3600450" cy="371475"/>
          </a:xfrm>
          <a:custGeom>
            <a:avLst/>
            <a:gdLst>
              <a:gd name="T0" fmla="*/ 0 w 3600450"/>
              <a:gd name="T1" fmla="*/ 371480 h 370839"/>
              <a:gd name="T2" fmla="*/ 3600449 w 3600450"/>
              <a:gd name="T3" fmla="*/ 371480 h 370839"/>
              <a:gd name="T4" fmla="*/ 3600449 w 3600450"/>
              <a:gd name="T5" fmla="*/ 0 h 370839"/>
              <a:gd name="T6" fmla="*/ 0 w 3600450"/>
              <a:gd name="T7" fmla="*/ 0 h 370839"/>
              <a:gd name="T8" fmla="*/ 0 w 3600450"/>
              <a:gd name="T9" fmla="*/ 371480 h 3708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00450" h="370839">
                <a:moveTo>
                  <a:pt x="0" y="370844"/>
                </a:moveTo>
                <a:lnTo>
                  <a:pt x="3600449" y="370844"/>
                </a:lnTo>
                <a:lnTo>
                  <a:pt x="3600449" y="0"/>
                </a:lnTo>
                <a:lnTo>
                  <a:pt x="0" y="0"/>
                </a:lnTo>
                <a:lnTo>
                  <a:pt x="0" y="370844"/>
                </a:lnTo>
                <a:close/>
              </a:path>
            </a:pathLst>
          </a:custGeom>
          <a:solidFill>
            <a:srgbClr val="FCB1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451" name="object 43"/>
          <p:cNvSpPr>
            <a:spLocks/>
          </p:cNvSpPr>
          <p:nvPr/>
        </p:nvSpPr>
        <p:spPr bwMode="auto">
          <a:xfrm>
            <a:off x="4572000" y="4857750"/>
            <a:ext cx="3600450" cy="371475"/>
          </a:xfrm>
          <a:custGeom>
            <a:avLst/>
            <a:gdLst>
              <a:gd name="T0" fmla="*/ 0 w 3600450"/>
              <a:gd name="T1" fmla="*/ 371480 h 370839"/>
              <a:gd name="T2" fmla="*/ 3600449 w 3600450"/>
              <a:gd name="T3" fmla="*/ 371480 h 370839"/>
              <a:gd name="T4" fmla="*/ 3600449 w 3600450"/>
              <a:gd name="T5" fmla="*/ 0 h 370839"/>
              <a:gd name="T6" fmla="*/ 0 w 3600450"/>
              <a:gd name="T7" fmla="*/ 0 h 370839"/>
              <a:gd name="T8" fmla="*/ 0 w 3600450"/>
              <a:gd name="T9" fmla="*/ 371480 h 3708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00450" h="370839">
                <a:moveTo>
                  <a:pt x="0" y="370844"/>
                </a:moveTo>
                <a:lnTo>
                  <a:pt x="3600449" y="370844"/>
                </a:lnTo>
                <a:lnTo>
                  <a:pt x="3600449" y="0"/>
                </a:lnTo>
                <a:lnTo>
                  <a:pt x="0" y="0"/>
                </a:lnTo>
                <a:lnTo>
                  <a:pt x="0" y="370844"/>
                </a:lnTo>
                <a:close/>
              </a:path>
            </a:pathLst>
          </a:custGeom>
          <a:solidFill>
            <a:srgbClr val="FCB1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44" name="object 44"/>
          <p:cNvSpPr txBox="1"/>
          <p:nvPr/>
        </p:nvSpPr>
        <p:spPr>
          <a:xfrm>
            <a:off x="1050925" y="1963738"/>
            <a:ext cx="5661025" cy="62547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395730" fontAlgn="auto">
              <a:spcBef>
                <a:spcPts val="0"/>
              </a:spcBef>
              <a:spcAft>
                <a:spcPts val="0"/>
              </a:spcAft>
              <a:tabLst>
                <a:tab pos="4996180" algn="l"/>
              </a:tabLst>
              <a:defRPr/>
            </a:pPr>
            <a:r>
              <a:rPr b="1" spc="-15" dirty="0">
                <a:latin typeface="Verdana"/>
                <a:cs typeface="Verdana"/>
              </a:rPr>
              <a:t>2003</a:t>
            </a:r>
            <a:r>
              <a:rPr b="1" spc="-15" dirty="0">
                <a:latin typeface="Times New Roman"/>
                <a:cs typeface="Times New Roman"/>
              </a:rPr>
              <a:t>	</a:t>
            </a:r>
            <a:r>
              <a:rPr b="1" spc="-15" dirty="0">
                <a:latin typeface="Verdana"/>
                <a:cs typeface="Verdana"/>
              </a:rPr>
              <a:t>2013</a:t>
            </a:r>
            <a:endParaRPr>
              <a:latin typeface="Verdana"/>
              <a:cs typeface="Verdana"/>
            </a:endParaRPr>
          </a:p>
          <a:p>
            <a:pPr marL="12700" fontAlgn="auto">
              <a:spcBef>
                <a:spcPts val="760"/>
              </a:spcBef>
              <a:spcAft>
                <a:spcPts val="0"/>
              </a:spcAft>
              <a:defRPr/>
            </a:pPr>
            <a:r>
              <a:rPr b="1" i="1" dirty="0">
                <a:latin typeface="Verdana"/>
                <a:cs typeface="Verdana"/>
              </a:rPr>
              <a:t>Ubria</a:t>
            </a:r>
            <a:r>
              <a:rPr b="1" i="1" spc="-10" dirty="0">
                <a:latin typeface="Verdana"/>
                <a:cs typeface="Verdana"/>
              </a:rPr>
              <a:t>c</a:t>
            </a:r>
            <a:r>
              <a:rPr b="1" i="1" dirty="0">
                <a:latin typeface="Verdana"/>
                <a:cs typeface="Verdana"/>
              </a:rPr>
              <a:t>a</a:t>
            </a:r>
            <a:r>
              <a:rPr b="1" i="1" spc="-10" dirty="0">
                <a:latin typeface="Verdana"/>
                <a:cs typeface="Verdana"/>
              </a:rPr>
              <a:t>t</a:t>
            </a:r>
            <a:r>
              <a:rPr b="1" i="1" spc="-5" dirty="0">
                <a:latin typeface="Verdana"/>
                <a:cs typeface="Verdana"/>
              </a:rPr>
              <a:t>ur</a:t>
            </a:r>
            <a:r>
              <a:rPr b="1" i="1" dirty="0">
                <a:latin typeface="Verdana"/>
                <a:cs typeface="Verdana"/>
              </a:rPr>
              <a:t>e</a:t>
            </a:r>
            <a:r>
              <a:rPr b="1" i="1" spc="180" dirty="0">
                <a:latin typeface="Times New Roman"/>
                <a:cs typeface="Times New Roman"/>
              </a:rPr>
              <a:t> </a:t>
            </a:r>
            <a:r>
              <a:rPr b="1" i="1" dirty="0">
                <a:latin typeface="Verdana"/>
                <a:cs typeface="Verdana"/>
              </a:rPr>
              <a:t>a</a:t>
            </a:r>
            <a:r>
              <a:rPr b="1" i="1" spc="-10" dirty="0">
                <a:latin typeface="Verdana"/>
                <a:cs typeface="Verdana"/>
              </a:rPr>
              <a:t>l</a:t>
            </a:r>
            <a:r>
              <a:rPr b="1" i="1" spc="-5" dirty="0">
                <a:latin typeface="Verdana"/>
                <a:cs typeface="Verdana"/>
              </a:rPr>
              <a:t>men</a:t>
            </a:r>
            <a:r>
              <a:rPr b="1" i="1" dirty="0">
                <a:latin typeface="Verdana"/>
                <a:cs typeface="Verdana"/>
              </a:rPr>
              <a:t>o</a:t>
            </a:r>
            <a:r>
              <a:rPr b="1" i="1" spc="165" dirty="0">
                <a:latin typeface="Times New Roman"/>
                <a:cs typeface="Times New Roman"/>
              </a:rPr>
              <a:t> </a:t>
            </a:r>
            <a:r>
              <a:rPr b="1" i="1" spc="-5" dirty="0">
                <a:latin typeface="Verdana"/>
                <a:cs typeface="Verdana"/>
              </a:rPr>
              <a:t>un</a:t>
            </a:r>
            <a:r>
              <a:rPr b="1" i="1" dirty="0">
                <a:latin typeface="Verdana"/>
                <a:cs typeface="Verdana"/>
              </a:rPr>
              <a:t>a</a:t>
            </a:r>
            <a:r>
              <a:rPr b="1" i="1" spc="160" dirty="0">
                <a:latin typeface="Times New Roman"/>
                <a:cs typeface="Times New Roman"/>
              </a:rPr>
              <a:t> </a:t>
            </a:r>
            <a:r>
              <a:rPr b="1" i="1" spc="-10" dirty="0">
                <a:latin typeface="Verdana"/>
                <a:cs typeface="Verdana"/>
              </a:rPr>
              <a:t>v</a:t>
            </a:r>
            <a:r>
              <a:rPr b="1" i="1" dirty="0">
                <a:latin typeface="Verdana"/>
                <a:cs typeface="Verdana"/>
              </a:rPr>
              <a:t>ol</a:t>
            </a:r>
            <a:r>
              <a:rPr b="1" i="1" spc="-15" dirty="0">
                <a:latin typeface="Verdana"/>
                <a:cs typeface="Verdana"/>
              </a:rPr>
              <a:t>t</a:t>
            </a:r>
            <a:r>
              <a:rPr b="1" i="1" dirty="0">
                <a:latin typeface="Verdana"/>
                <a:cs typeface="Verdana"/>
              </a:rPr>
              <a:t>a</a:t>
            </a:r>
            <a:r>
              <a:rPr b="1" i="1" spc="165" dirty="0">
                <a:latin typeface="Times New Roman"/>
                <a:cs typeface="Times New Roman"/>
              </a:rPr>
              <a:t> </a:t>
            </a:r>
            <a:r>
              <a:rPr b="1" i="1" spc="-5" dirty="0">
                <a:latin typeface="Verdana"/>
                <a:cs typeface="Verdana"/>
              </a:rPr>
              <a:t>n</a:t>
            </a:r>
            <a:r>
              <a:rPr b="1" i="1" spc="5" dirty="0">
                <a:latin typeface="Verdana"/>
                <a:cs typeface="Verdana"/>
              </a:rPr>
              <a:t>e</a:t>
            </a:r>
            <a:r>
              <a:rPr b="1" i="1" dirty="0">
                <a:latin typeface="Verdana"/>
                <a:cs typeface="Verdana"/>
              </a:rPr>
              <a:t>l</a:t>
            </a:r>
            <a:r>
              <a:rPr b="1" i="1" spc="-10" dirty="0">
                <a:latin typeface="Verdana"/>
                <a:cs typeface="Verdana"/>
              </a:rPr>
              <a:t>l</a:t>
            </a:r>
            <a:r>
              <a:rPr b="1" i="1" dirty="0">
                <a:latin typeface="Verdana"/>
                <a:cs typeface="Verdana"/>
              </a:rPr>
              <a:t>a</a:t>
            </a:r>
            <a:r>
              <a:rPr b="1" i="1" spc="155" dirty="0">
                <a:latin typeface="Times New Roman"/>
                <a:cs typeface="Times New Roman"/>
              </a:rPr>
              <a:t> </a:t>
            </a:r>
            <a:r>
              <a:rPr b="1" i="1" spc="-10" dirty="0">
                <a:latin typeface="Verdana"/>
                <a:cs typeface="Verdana"/>
              </a:rPr>
              <a:t>v</a:t>
            </a:r>
            <a:r>
              <a:rPr b="1" i="1" dirty="0">
                <a:latin typeface="Verdana"/>
                <a:cs typeface="Verdana"/>
              </a:rPr>
              <a:t>i</a:t>
            </a:r>
            <a:r>
              <a:rPr b="1" i="1" spc="-10" dirty="0">
                <a:latin typeface="Verdana"/>
                <a:cs typeface="Verdana"/>
              </a:rPr>
              <a:t>t</a:t>
            </a:r>
            <a:r>
              <a:rPr b="1" i="1" dirty="0">
                <a:latin typeface="Verdana"/>
                <a:cs typeface="Verdana"/>
              </a:rPr>
              <a:t>a</a:t>
            </a:r>
            <a:endParaRPr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703638" y="2705100"/>
            <a:ext cx="790575" cy="2540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pc="-10" dirty="0">
                <a:latin typeface="Verdana"/>
                <a:cs typeface="Verdana"/>
              </a:rPr>
              <a:t>56</a:t>
            </a:r>
            <a:r>
              <a:rPr dirty="0">
                <a:latin typeface="Verdana"/>
                <a:cs typeface="Verdana"/>
              </a:rPr>
              <a:t>,4%</a:t>
            </a:r>
            <a:endParaRPr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534275" y="2705100"/>
            <a:ext cx="560388" cy="2540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pc="-10" dirty="0">
                <a:latin typeface="Verdana"/>
                <a:cs typeface="Verdana"/>
              </a:rPr>
              <a:t>49%</a:t>
            </a:r>
            <a:endParaRPr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050925" y="3074988"/>
            <a:ext cx="7043738" cy="2109787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b="1" i="1" dirty="0">
                <a:latin typeface="Verdana"/>
                <a:cs typeface="Verdana"/>
              </a:rPr>
              <a:t>Ub</a:t>
            </a:r>
            <a:r>
              <a:rPr b="1" i="1" spc="5" dirty="0">
                <a:latin typeface="Verdana"/>
                <a:cs typeface="Verdana"/>
              </a:rPr>
              <a:t>r</a:t>
            </a:r>
            <a:r>
              <a:rPr b="1" i="1" spc="-10" dirty="0">
                <a:latin typeface="Verdana"/>
                <a:cs typeface="Verdana"/>
              </a:rPr>
              <a:t>i</a:t>
            </a:r>
            <a:r>
              <a:rPr b="1" i="1" spc="-25" dirty="0">
                <a:latin typeface="Verdana"/>
                <a:cs typeface="Verdana"/>
              </a:rPr>
              <a:t>a</a:t>
            </a:r>
            <a:r>
              <a:rPr b="1" i="1" spc="-20" dirty="0">
                <a:latin typeface="Verdana"/>
                <a:cs typeface="Verdana"/>
              </a:rPr>
              <a:t>cat</a:t>
            </a:r>
            <a:r>
              <a:rPr b="1" i="1" spc="-5" dirty="0">
                <a:latin typeface="Verdana"/>
                <a:cs typeface="Verdana"/>
              </a:rPr>
              <a:t>u</a:t>
            </a:r>
            <a:r>
              <a:rPr b="1" i="1" spc="5" dirty="0">
                <a:latin typeface="Verdana"/>
                <a:cs typeface="Verdana"/>
              </a:rPr>
              <a:t>r</a:t>
            </a:r>
            <a:r>
              <a:rPr b="1" i="1" dirty="0">
                <a:latin typeface="Verdana"/>
                <a:cs typeface="Verdana"/>
              </a:rPr>
              <a:t>e</a:t>
            </a:r>
            <a:r>
              <a:rPr b="1" i="1" spc="185" dirty="0">
                <a:latin typeface="Times New Roman"/>
                <a:cs typeface="Times New Roman"/>
              </a:rPr>
              <a:t> </a:t>
            </a:r>
            <a:r>
              <a:rPr b="1" i="1" spc="-15" dirty="0">
                <a:latin typeface="Verdana"/>
                <a:cs typeface="Verdana"/>
              </a:rPr>
              <a:t>al</a:t>
            </a:r>
            <a:r>
              <a:rPr b="1" i="1" spc="-5" dirty="0">
                <a:latin typeface="Verdana"/>
                <a:cs typeface="Verdana"/>
              </a:rPr>
              <a:t>m</a:t>
            </a:r>
            <a:r>
              <a:rPr b="1" i="1" spc="5" dirty="0">
                <a:latin typeface="Verdana"/>
                <a:cs typeface="Verdana"/>
              </a:rPr>
              <a:t>e</a:t>
            </a:r>
            <a:r>
              <a:rPr b="1" i="1" spc="-20" dirty="0">
                <a:latin typeface="Verdana"/>
                <a:cs typeface="Verdana"/>
              </a:rPr>
              <a:t>n</a:t>
            </a:r>
            <a:r>
              <a:rPr b="1" i="1" spc="-15" dirty="0">
                <a:latin typeface="Verdana"/>
                <a:cs typeface="Verdana"/>
              </a:rPr>
              <a:t>o</a:t>
            </a:r>
            <a:r>
              <a:rPr b="1" i="1" spc="165" dirty="0">
                <a:latin typeface="Times New Roman"/>
                <a:cs typeface="Times New Roman"/>
              </a:rPr>
              <a:t> </a:t>
            </a:r>
            <a:r>
              <a:rPr b="1" i="1" spc="-5" dirty="0">
                <a:latin typeface="Verdana"/>
                <a:cs typeface="Verdana"/>
              </a:rPr>
              <a:t>un</a:t>
            </a:r>
            <a:r>
              <a:rPr b="1" i="1" dirty="0">
                <a:latin typeface="Verdana"/>
                <a:cs typeface="Verdana"/>
              </a:rPr>
              <a:t>a</a:t>
            </a:r>
            <a:r>
              <a:rPr b="1" i="1" spc="165" dirty="0">
                <a:latin typeface="Times New Roman"/>
                <a:cs typeface="Times New Roman"/>
              </a:rPr>
              <a:t> </a:t>
            </a:r>
            <a:r>
              <a:rPr b="1" i="1" spc="-15" dirty="0">
                <a:latin typeface="Verdana"/>
                <a:cs typeface="Verdana"/>
              </a:rPr>
              <a:t>vo</a:t>
            </a:r>
            <a:r>
              <a:rPr b="1" i="1" spc="-20" dirty="0">
                <a:latin typeface="Verdana"/>
                <a:cs typeface="Verdana"/>
              </a:rPr>
              <a:t>l</a:t>
            </a:r>
            <a:r>
              <a:rPr b="1" i="1" spc="-15" dirty="0">
                <a:latin typeface="Verdana"/>
                <a:cs typeface="Verdana"/>
              </a:rPr>
              <a:t>ta</a:t>
            </a:r>
            <a:r>
              <a:rPr b="1" i="1" spc="165" dirty="0">
                <a:latin typeface="Times New Roman"/>
                <a:cs typeface="Times New Roman"/>
              </a:rPr>
              <a:t> </a:t>
            </a:r>
            <a:r>
              <a:rPr b="1" i="1" spc="-5" dirty="0">
                <a:latin typeface="Verdana"/>
                <a:cs typeface="Verdana"/>
              </a:rPr>
              <a:t>n</a:t>
            </a:r>
            <a:r>
              <a:rPr b="1" i="1" spc="5" dirty="0">
                <a:latin typeface="Verdana"/>
                <a:cs typeface="Verdana"/>
              </a:rPr>
              <a:t>e</a:t>
            </a:r>
            <a:r>
              <a:rPr b="1" i="1" spc="-15" dirty="0">
                <a:latin typeface="Verdana"/>
                <a:cs typeface="Verdana"/>
              </a:rPr>
              <a:t>gl</a:t>
            </a:r>
            <a:r>
              <a:rPr b="1" i="1" spc="-10" dirty="0">
                <a:latin typeface="Verdana"/>
                <a:cs typeface="Verdana"/>
              </a:rPr>
              <a:t>i</a:t>
            </a:r>
            <a:r>
              <a:rPr b="1" i="1" spc="165" dirty="0">
                <a:latin typeface="Times New Roman"/>
                <a:cs typeface="Times New Roman"/>
              </a:rPr>
              <a:t> </a:t>
            </a:r>
            <a:r>
              <a:rPr b="1" i="1" dirty="0">
                <a:latin typeface="Verdana"/>
                <a:cs typeface="Verdana"/>
              </a:rPr>
              <a:t>u</a:t>
            </a:r>
            <a:r>
              <a:rPr b="1" i="1" spc="-10" dirty="0">
                <a:latin typeface="Verdana"/>
                <a:cs typeface="Verdana"/>
              </a:rPr>
              <a:t>l</a:t>
            </a:r>
            <a:r>
              <a:rPr b="1" i="1" spc="-20" dirty="0">
                <a:latin typeface="Verdana"/>
                <a:cs typeface="Verdana"/>
              </a:rPr>
              <a:t>t</a:t>
            </a:r>
            <a:r>
              <a:rPr b="1" i="1" spc="-15" dirty="0">
                <a:latin typeface="Verdana"/>
                <a:cs typeface="Verdana"/>
              </a:rPr>
              <a:t>imi</a:t>
            </a:r>
            <a:r>
              <a:rPr b="1" i="1" spc="155" dirty="0">
                <a:latin typeface="Times New Roman"/>
                <a:cs typeface="Times New Roman"/>
              </a:rPr>
              <a:t> </a:t>
            </a:r>
            <a:r>
              <a:rPr b="1" i="1" spc="-15" dirty="0">
                <a:latin typeface="Verdana"/>
                <a:cs typeface="Verdana"/>
              </a:rPr>
              <a:t>12</a:t>
            </a:r>
            <a:r>
              <a:rPr b="1" i="1" spc="155" dirty="0">
                <a:latin typeface="Times New Roman"/>
                <a:cs typeface="Times New Roman"/>
              </a:rPr>
              <a:t> </a:t>
            </a:r>
            <a:r>
              <a:rPr b="1" i="1" spc="-5" dirty="0">
                <a:latin typeface="Verdana"/>
                <a:cs typeface="Verdana"/>
              </a:rPr>
              <a:t>m</a:t>
            </a:r>
            <a:r>
              <a:rPr b="1" i="1" spc="5" dirty="0">
                <a:latin typeface="Verdana"/>
                <a:cs typeface="Verdana"/>
              </a:rPr>
              <a:t>e</a:t>
            </a:r>
            <a:r>
              <a:rPr b="1" i="1" spc="-5" dirty="0">
                <a:latin typeface="Verdana"/>
                <a:cs typeface="Verdana"/>
              </a:rPr>
              <a:t>si</a:t>
            </a:r>
            <a:endParaRPr dirty="0">
              <a:latin typeface="Verdana"/>
              <a:cs typeface="Verdana"/>
            </a:endParaRPr>
          </a:p>
          <a:p>
            <a:pPr marL="2666365" fontAlgn="auto">
              <a:spcBef>
                <a:spcPts val="760"/>
              </a:spcBef>
              <a:spcAft>
                <a:spcPts val="0"/>
              </a:spcAft>
              <a:tabLst>
                <a:tab pos="6267450" algn="l"/>
              </a:tabLst>
              <a:defRPr/>
            </a:pPr>
            <a:r>
              <a:rPr spc="-15" dirty="0">
                <a:latin typeface="Verdana"/>
                <a:cs typeface="Verdana"/>
              </a:rPr>
              <a:t>4</a:t>
            </a:r>
            <a:r>
              <a:rPr spc="-25" dirty="0">
                <a:latin typeface="Verdana"/>
                <a:cs typeface="Verdana"/>
              </a:rPr>
              <a:t>0</a:t>
            </a:r>
            <a:r>
              <a:rPr spc="-15" dirty="0">
                <a:latin typeface="Verdana"/>
                <a:cs typeface="Verdana"/>
              </a:rPr>
              <a:t>,7%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15" dirty="0">
                <a:latin typeface="Verdana"/>
                <a:cs typeface="Verdana"/>
              </a:rPr>
              <a:t>3</a:t>
            </a:r>
            <a:r>
              <a:rPr spc="-25" dirty="0">
                <a:latin typeface="Verdana"/>
                <a:cs typeface="Verdana"/>
              </a:rPr>
              <a:t>6</a:t>
            </a:r>
            <a:r>
              <a:rPr spc="-15" dirty="0">
                <a:latin typeface="Verdana"/>
                <a:cs typeface="Verdana"/>
              </a:rPr>
              <a:t>,6%</a:t>
            </a:r>
            <a:endParaRPr dirty="0">
              <a:latin typeface="Verdana"/>
              <a:cs typeface="Verdana"/>
            </a:endParaRPr>
          </a:p>
          <a:p>
            <a:pPr marL="12700" fontAlgn="auto">
              <a:spcBef>
                <a:spcPts val="760"/>
              </a:spcBef>
              <a:spcAft>
                <a:spcPts val="0"/>
              </a:spcAft>
              <a:defRPr/>
            </a:pPr>
            <a:r>
              <a:rPr b="1" i="1" dirty="0">
                <a:latin typeface="Verdana"/>
                <a:cs typeface="Verdana"/>
              </a:rPr>
              <a:t>Ub</a:t>
            </a:r>
            <a:r>
              <a:rPr b="1" i="1" spc="5" dirty="0">
                <a:latin typeface="Verdana"/>
                <a:cs typeface="Verdana"/>
              </a:rPr>
              <a:t>r</a:t>
            </a:r>
            <a:r>
              <a:rPr b="1" i="1" spc="-10" dirty="0">
                <a:latin typeface="Verdana"/>
                <a:cs typeface="Verdana"/>
              </a:rPr>
              <a:t>i</a:t>
            </a:r>
            <a:r>
              <a:rPr b="1" i="1" spc="-25" dirty="0">
                <a:latin typeface="Verdana"/>
                <a:cs typeface="Verdana"/>
              </a:rPr>
              <a:t>a</a:t>
            </a:r>
            <a:r>
              <a:rPr b="1" i="1" spc="-20" dirty="0">
                <a:latin typeface="Verdana"/>
                <a:cs typeface="Verdana"/>
              </a:rPr>
              <a:t>cat</a:t>
            </a:r>
            <a:r>
              <a:rPr b="1" i="1" spc="-5" dirty="0">
                <a:latin typeface="Verdana"/>
                <a:cs typeface="Verdana"/>
              </a:rPr>
              <a:t>u</a:t>
            </a:r>
            <a:r>
              <a:rPr b="1" i="1" spc="5" dirty="0">
                <a:latin typeface="Verdana"/>
                <a:cs typeface="Verdana"/>
              </a:rPr>
              <a:t>r</a:t>
            </a:r>
            <a:r>
              <a:rPr b="1" i="1" dirty="0">
                <a:latin typeface="Verdana"/>
                <a:cs typeface="Verdana"/>
              </a:rPr>
              <a:t>e</a:t>
            </a:r>
            <a:r>
              <a:rPr b="1" i="1" spc="175" dirty="0">
                <a:latin typeface="Times New Roman"/>
                <a:cs typeface="Times New Roman"/>
              </a:rPr>
              <a:t> </a:t>
            </a:r>
            <a:r>
              <a:rPr b="1" i="1" spc="-15" dirty="0">
                <a:latin typeface="Verdana"/>
                <a:cs typeface="Verdana"/>
              </a:rPr>
              <a:t>al</a:t>
            </a:r>
            <a:r>
              <a:rPr b="1" i="1" spc="-5" dirty="0">
                <a:latin typeface="Verdana"/>
                <a:cs typeface="Verdana"/>
              </a:rPr>
              <a:t>m</a:t>
            </a:r>
            <a:r>
              <a:rPr b="1" i="1" spc="5" dirty="0">
                <a:latin typeface="Verdana"/>
                <a:cs typeface="Verdana"/>
              </a:rPr>
              <a:t>e</a:t>
            </a:r>
            <a:r>
              <a:rPr b="1" i="1" spc="-20" dirty="0">
                <a:latin typeface="Verdana"/>
                <a:cs typeface="Verdana"/>
              </a:rPr>
              <a:t>n</a:t>
            </a:r>
            <a:r>
              <a:rPr b="1" i="1" spc="-15" dirty="0">
                <a:latin typeface="Verdana"/>
                <a:cs typeface="Verdana"/>
              </a:rPr>
              <a:t>o</a:t>
            </a:r>
            <a:r>
              <a:rPr b="1" i="1" spc="175" dirty="0">
                <a:latin typeface="Times New Roman"/>
                <a:cs typeface="Times New Roman"/>
              </a:rPr>
              <a:t> </a:t>
            </a:r>
            <a:r>
              <a:rPr b="1" i="1" spc="-5" dirty="0">
                <a:latin typeface="Verdana"/>
                <a:cs typeface="Verdana"/>
              </a:rPr>
              <a:t>un</a:t>
            </a:r>
            <a:r>
              <a:rPr b="1" i="1" dirty="0">
                <a:latin typeface="Verdana"/>
                <a:cs typeface="Verdana"/>
              </a:rPr>
              <a:t>a</a:t>
            </a:r>
            <a:r>
              <a:rPr b="1" i="1" spc="165" dirty="0">
                <a:latin typeface="Times New Roman"/>
                <a:cs typeface="Times New Roman"/>
              </a:rPr>
              <a:t> </a:t>
            </a:r>
            <a:r>
              <a:rPr b="1" i="1" spc="-15" dirty="0">
                <a:latin typeface="Verdana"/>
                <a:cs typeface="Verdana"/>
              </a:rPr>
              <a:t>vo</a:t>
            </a:r>
            <a:r>
              <a:rPr b="1" i="1" spc="-20" dirty="0">
                <a:latin typeface="Verdana"/>
                <a:cs typeface="Verdana"/>
              </a:rPr>
              <a:t>l</a:t>
            </a:r>
            <a:r>
              <a:rPr b="1" i="1" spc="-15" dirty="0">
                <a:latin typeface="Verdana"/>
                <a:cs typeface="Verdana"/>
              </a:rPr>
              <a:t>ta</a:t>
            </a:r>
            <a:r>
              <a:rPr b="1" i="1" spc="165" dirty="0">
                <a:latin typeface="Times New Roman"/>
                <a:cs typeface="Times New Roman"/>
              </a:rPr>
              <a:t> </a:t>
            </a:r>
            <a:r>
              <a:rPr b="1" i="1" spc="-5" dirty="0">
                <a:latin typeface="Verdana"/>
                <a:cs typeface="Verdana"/>
              </a:rPr>
              <a:t>n</a:t>
            </a:r>
            <a:r>
              <a:rPr b="1" i="1" spc="5" dirty="0">
                <a:latin typeface="Verdana"/>
                <a:cs typeface="Verdana"/>
              </a:rPr>
              <a:t>e</a:t>
            </a:r>
            <a:r>
              <a:rPr b="1" i="1" spc="-15" dirty="0">
                <a:latin typeface="Verdana"/>
                <a:cs typeface="Verdana"/>
              </a:rPr>
              <a:t>gl</a:t>
            </a:r>
            <a:r>
              <a:rPr b="1" i="1" spc="-10" dirty="0">
                <a:latin typeface="Verdana"/>
                <a:cs typeface="Verdana"/>
              </a:rPr>
              <a:t>i</a:t>
            </a:r>
            <a:r>
              <a:rPr b="1" i="1" spc="165" dirty="0">
                <a:latin typeface="Times New Roman"/>
                <a:cs typeface="Times New Roman"/>
              </a:rPr>
              <a:t> </a:t>
            </a:r>
            <a:r>
              <a:rPr b="1" i="1" dirty="0">
                <a:latin typeface="Verdana"/>
                <a:cs typeface="Verdana"/>
              </a:rPr>
              <a:t>u</a:t>
            </a:r>
            <a:r>
              <a:rPr b="1" i="1" spc="-10" dirty="0">
                <a:latin typeface="Verdana"/>
                <a:cs typeface="Verdana"/>
              </a:rPr>
              <a:t>l</a:t>
            </a:r>
            <a:r>
              <a:rPr b="1" i="1" spc="-20" dirty="0">
                <a:latin typeface="Verdana"/>
                <a:cs typeface="Verdana"/>
              </a:rPr>
              <a:t>t</a:t>
            </a:r>
            <a:r>
              <a:rPr b="1" i="1" spc="-15" dirty="0">
                <a:latin typeface="Verdana"/>
                <a:cs typeface="Verdana"/>
              </a:rPr>
              <a:t>imi</a:t>
            </a:r>
            <a:r>
              <a:rPr b="1" i="1" spc="155" dirty="0">
                <a:latin typeface="Times New Roman"/>
                <a:cs typeface="Times New Roman"/>
              </a:rPr>
              <a:t> </a:t>
            </a:r>
            <a:r>
              <a:rPr b="1" i="1" spc="-15" dirty="0">
                <a:latin typeface="Verdana"/>
                <a:cs typeface="Verdana"/>
              </a:rPr>
              <a:t>30</a:t>
            </a:r>
            <a:r>
              <a:rPr b="1" i="1" spc="155" dirty="0">
                <a:latin typeface="Times New Roman"/>
                <a:cs typeface="Times New Roman"/>
              </a:rPr>
              <a:t> </a:t>
            </a:r>
            <a:r>
              <a:rPr b="1" i="1" spc="-5" dirty="0">
                <a:latin typeface="Verdana"/>
                <a:cs typeface="Verdana"/>
              </a:rPr>
              <a:t>gior</a:t>
            </a:r>
            <a:r>
              <a:rPr b="1" i="1" spc="5" dirty="0">
                <a:latin typeface="Verdana"/>
                <a:cs typeface="Verdana"/>
              </a:rPr>
              <a:t>n</a:t>
            </a:r>
            <a:r>
              <a:rPr b="1" i="1" spc="-10" dirty="0">
                <a:latin typeface="Verdana"/>
                <a:cs typeface="Verdana"/>
              </a:rPr>
              <a:t>i</a:t>
            </a:r>
            <a:endParaRPr dirty="0">
              <a:latin typeface="Verdana"/>
              <a:cs typeface="Verdana"/>
            </a:endParaRPr>
          </a:p>
          <a:p>
            <a:pPr marL="2666365" fontAlgn="auto">
              <a:spcBef>
                <a:spcPts val="760"/>
              </a:spcBef>
              <a:spcAft>
                <a:spcPts val="0"/>
              </a:spcAft>
              <a:tabLst>
                <a:tab pos="6267450" algn="l"/>
              </a:tabLst>
              <a:defRPr/>
            </a:pPr>
            <a:r>
              <a:rPr spc="-15" dirty="0">
                <a:latin typeface="Verdana"/>
                <a:cs typeface="Verdana"/>
              </a:rPr>
              <a:t>2</a:t>
            </a:r>
            <a:r>
              <a:rPr spc="-25" dirty="0">
                <a:latin typeface="Verdana"/>
                <a:cs typeface="Verdana"/>
              </a:rPr>
              <a:t>0</a:t>
            </a:r>
            <a:r>
              <a:rPr spc="-15" dirty="0">
                <a:latin typeface="Verdana"/>
                <a:cs typeface="Verdana"/>
              </a:rPr>
              <a:t>,3%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15" dirty="0">
                <a:latin typeface="Verdana"/>
                <a:cs typeface="Verdana"/>
              </a:rPr>
              <a:t>1</a:t>
            </a:r>
            <a:r>
              <a:rPr spc="-25" dirty="0">
                <a:latin typeface="Verdana"/>
                <a:cs typeface="Verdana"/>
              </a:rPr>
              <a:t>9</a:t>
            </a:r>
            <a:r>
              <a:rPr spc="-15" dirty="0">
                <a:latin typeface="Verdana"/>
                <a:cs typeface="Verdana"/>
              </a:rPr>
              <a:t>,0%</a:t>
            </a:r>
            <a:endParaRPr dirty="0">
              <a:latin typeface="Verdana"/>
              <a:cs typeface="Verdana"/>
            </a:endParaRPr>
          </a:p>
          <a:p>
            <a:pPr marL="12700" fontAlgn="auto">
              <a:spcBef>
                <a:spcPts val="760"/>
              </a:spcBef>
              <a:spcAft>
                <a:spcPts val="0"/>
              </a:spcAft>
              <a:defRPr/>
            </a:pPr>
            <a:r>
              <a:rPr b="1" i="1" spc="-15" dirty="0">
                <a:latin typeface="Verdana"/>
                <a:cs typeface="Verdana"/>
              </a:rPr>
              <a:t>B</a:t>
            </a:r>
            <a:r>
              <a:rPr b="1" i="1" spc="-20" dirty="0">
                <a:latin typeface="Verdana"/>
                <a:cs typeface="Verdana"/>
              </a:rPr>
              <a:t>i</a:t>
            </a:r>
            <a:r>
              <a:rPr b="1" i="1" spc="-5" dirty="0">
                <a:latin typeface="Verdana"/>
                <a:cs typeface="Verdana"/>
              </a:rPr>
              <a:t>ng</a:t>
            </a:r>
            <a:r>
              <a:rPr b="1" i="1" dirty="0">
                <a:latin typeface="Verdana"/>
                <a:cs typeface="Verdana"/>
              </a:rPr>
              <a:t>e</a:t>
            </a:r>
            <a:r>
              <a:rPr b="1" i="1" spc="170" dirty="0">
                <a:latin typeface="Times New Roman"/>
                <a:cs typeface="Times New Roman"/>
              </a:rPr>
              <a:t> </a:t>
            </a:r>
            <a:r>
              <a:rPr b="1" i="1" spc="-5" dirty="0">
                <a:latin typeface="Verdana"/>
                <a:cs typeface="Verdana"/>
              </a:rPr>
              <a:t>d</a:t>
            </a:r>
            <a:r>
              <a:rPr b="1" i="1" spc="5" dirty="0">
                <a:latin typeface="Verdana"/>
                <a:cs typeface="Verdana"/>
              </a:rPr>
              <a:t>r</a:t>
            </a:r>
            <a:r>
              <a:rPr b="1" i="1" dirty="0">
                <a:latin typeface="Verdana"/>
                <a:cs typeface="Verdana"/>
              </a:rPr>
              <a:t>inking</a:t>
            </a:r>
            <a:r>
              <a:rPr b="1" i="1" spc="175" dirty="0">
                <a:latin typeface="Times New Roman"/>
                <a:cs typeface="Times New Roman"/>
              </a:rPr>
              <a:t> </a:t>
            </a:r>
            <a:r>
              <a:rPr b="1" i="1" spc="-15" dirty="0">
                <a:latin typeface="Verdana"/>
                <a:cs typeface="Verdana"/>
              </a:rPr>
              <a:t>al</a:t>
            </a:r>
            <a:r>
              <a:rPr b="1" i="1" spc="-5" dirty="0">
                <a:latin typeface="Verdana"/>
                <a:cs typeface="Verdana"/>
              </a:rPr>
              <a:t>m</a:t>
            </a:r>
            <a:r>
              <a:rPr b="1" i="1" spc="5" dirty="0">
                <a:latin typeface="Verdana"/>
                <a:cs typeface="Verdana"/>
              </a:rPr>
              <a:t>e</a:t>
            </a:r>
            <a:r>
              <a:rPr b="1" i="1" spc="-20" dirty="0">
                <a:latin typeface="Verdana"/>
                <a:cs typeface="Verdana"/>
              </a:rPr>
              <a:t>n</a:t>
            </a:r>
            <a:r>
              <a:rPr b="1" i="1" spc="-15" dirty="0">
                <a:latin typeface="Verdana"/>
                <a:cs typeface="Verdana"/>
              </a:rPr>
              <a:t>o</a:t>
            </a:r>
            <a:r>
              <a:rPr b="1" i="1" spc="165" dirty="0">
                <a:latin typeface="Times New Roman"/>
                <a:cs typeface="Times New Roman"/>
              </a:rPr>
              <a:t> </a:t>
            </a:r>
            <a:r>
              <a:rPr b="1" i="1" spc="-5" dirty="0">
                <a:latin typeface="Verdana"/>
                <a:cs typeface="Verdana"/>
              </a:rPr>
              <a:t>un</a:t>
            </a:r>
            <a:r>
              <a:rPr b="1" i="1" dirty="0">
                <a:latin typeface="Verdana"/>
                <a:cs typeface="Verdana"/>
              </a:rPr>
              <a:t>a</a:t>
            </a:r>
            <a:r>
              <a:rPr b="1" i="1" spc="175" dirty="0">
                <a:latin typeface="Times New Roman"/>
                <a:cs typeface="Times New Roman"/>
              </a:rPr>
              <a:t> </a:t>
            </a:r>
            <a:r>
              <a:rPr b="1" i="1" spc="-15" dirty="0">
                <a:latin typeface="Verdana"/>
                <a:cs typeface="Verdana"/>
              </a:rPr>
              <a:t>vo</a:t>
            </a:r>
            <a:r>
              <a:rPr b="1" i="1" spc="-20" dirty="0">
                <a:latin typeface="Verdana"/>
                <a:cs typeface="Verdana"/>
              </a:rPr>
              <a:t>l</a:t>
            </a:r>
            <a:r>
              <a:rPr b="1" i="1" spc="-15" dirty="0">
                <a:latin typeface="Verdana"/>
                <a:cs typeface="Verdana"/>
              </a:rPr>
              <a:t>ta</a:t>
            </a:r>
            <a:r>
              <a:rPr b="1" i="1" spc="165" dirty="0">
                <a:latin typeface="Times New Roman"/>
                <a:cs typeface="Times New Roman"/>
              </a:rPr>
              <a:t> </a:t>
            </a:r>
            <a:r>
              <a:rPr b="1" i="1" spc="-5" dirty="0">
                <a:latin typeface="Verdana"/>
                <a:cs typeface="Verdana"/>
              </a:rPr>
              <a:t>n</a:t>
            </a:r>
            <a:r>
              <a:rPr b="1" i="1" spc="5" dirty="0">
                <a:latin typeface="Verdana"/>
                <a:cs typeface="Verdana"/>
              </a:rPr>
              <a:t>e</a:t>
            </a:r>
            <a:r>
              <a:rPr b="1" i="1" spc="-15" dirty="0">
                <a:latin typeface="Verdana"/>
                <a:cs typeface="Verdana"/>
              </a:rPr>
              <a:t>gl</a:t>
            </a:r>
            <a:r>
              <a:rPr b="1" i="1" spc="-10" dirty="0">
                <a:latin typeface="Verdana"/>
                <a:cs typeface="Verdana"/>
              </a:rPr>
              <a:t>i</a:t>
            </a:r>
            <a:r>
              <a:rPr b="1" i="1" spc="155" dirty="0">
                <a:latin typeface="Times New Roman"/>
                <a:cs typeface="Times New Roman"/>
              </a:rPr>
              <a:t> </a:t>
            </a:r>
            <a:r>
              <a:rPr b="1" i="1" spc="-15" dirty="0">
                <a:latin typeface="Verdana"/>
                <a:cs typeface="Verdana"/>
              </a:rPr>
              <a:t>ultimi</a:t>
            </a:r>
            <a:r>
              <a:rPr b="1" i="1" spc="160" dirty="0">
                <a:latin typeface="Times New Roman"/>
                <a:cs typeface="Times New Roman"/>
              </a:rPr>
              <a:t> </a:t>
            </a:r>
            <a:r>
              <a:rPr b="1" i="1" spc="-10" dirty="0">
                <a:latin typeface="Verdana"/>
                <a:cs typeface="Verdana"/>
              </a:rPr>
              <a:t>3</a:t>
            </a:r>
            <a:r>
              <a:rPr b="1" i="1" spc="-15" dirty="0">
                <a:latin typeface="Verdana"/>
                <a:cs typeface="Verdana"/>
              </a:rPr>
              <a:t>0</a:t>
            </a:r>
            <a:r>
              <a:rPr b="1" i="1" spc="140" dirty="0">
                <a:latin typeface="Times New Roman"/>
                <a:cs typeface="Times New Roman"/>
              </a:rPr>
              <a:t> </a:t>
            </a:r>
            <a:r>
              <a:rPr b="1" i="1" spc="-5" dirty="0">
                <a:latin typeface="Verdana"/>
                <a:cs typeface="Verdana"/>
              </a:rPr>
              <a:t>gg</a:t>
            </a:r>
            <a:endParaRPr dirty="0">
              <a:latin typeface="Verdana"/>
              <a:cs typeface="Verdana"/>
            </a:endParaRPr>
          </a:p>
          <a:p>
            <a:pPr marL="2666365" fontAlgn="auto">
              <a:spcBef>
                <a:spcPts val="760"/>
              </a:spcBef>
              <a:spcAft>
                <a:spcPts val="0"/>
              </a:spcAft>
              <a:tabLst>
                <a:tab pos="6267450" algn="l"/>
              </a:tabLst>
              <a:defRPr/>
            </a:pPr>
            <a:r>
              <a:rPr spc="-15" dirty="0">
                <a:latin typeface="Verdana"/>
                <a:cs typeface="Verdana"/>
              </a:rPr>
              <a:t>3</a:t>
            </a:r>
            <a:r>
              <a:rPr spc="-25" dirty="0">
                <a:latin typeface="Verdana"/>
                <a:cs typeface="Verdana"/>
              </a:rPr>
              <a:t>4</a:t>
            </a:r>
            <a:r>
              <a:rPr spc="-15" dirty="0">
                <a:latin typeface="Verdana"/>
                <a:cs typeface="Verdana"/>
              </a:rPr>
              <a:t>,9%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15" dirty="0">
                <a:latin typeface="Verdana"/>
                <a:cs typeface="Verdana"/>
              </a:rPr>
              <a:t>3</a:t>
            </a:r>
            <a:r>
              <a:rPr spc="-25" dirty="0">
                <a:latin typeface="Verdana"/>
                <a:cs typeface="Verdana"/>
              </a:rPr>
              <a:t>4</a:t>
            </a:r>
            <a:r>
              <a:rPr spc="-15" dirty="0">
                <a:latin typeface="Verdana"/>
                <a:cs typeface="Verdana"/>
              </a:rPr>
              <a:t>,9%</a:t>
            </a:r>
            <a:endParaRPr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44608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marL="158115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4000" spc="-10" dirty="0">
                <a:latin typeface="+mj-lt"/>
              </a:rPr>
              <a:t>Dati</a:t>
            </a:r>
            <a:r>
              <a:rPr sz="4000" spc="-50" dirty="0">
                <a:latin typeface="+mj-lt"/>
                <a:cs typeface="Times New Roman"/>
              </a:rPr>
              <a:t> </a:t>
            </a:r>
            <a:r>
              <a:rPr sz="4000" spc="-10" dirty="0">
                <a:latin typeface="+mj-lt"/>
              </a:rPr>
              <a:t>IS</a:t>
            </a:r>
            <a:r>
              <a:rPr sz="4000" spc="-125" dirty="0">
                <a:latin typeface="+mj-lt"/>
              </a:rPr>
              <a:t>TA</a:t>
            </a:r>
            <a:r>
              <a:rPr sz="4000" spc="-10" dirty="0">
                <a:latin typeface="+mj-lt"/>
              </a:rPr>
              <a:t>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88925" y="6413500"/>
            <a:ext cx="3570288" cy="1524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000" spc="-5" dirty="0">
                <a:latin typeface="Arial"/>
                <a:cs typeface="Arial"/>
              </a:rPr>
              <a:t>I</a:t>
            </a:r>
            <a:r>
              <a:rPr sz="1000" spc="-15" dirty="0">
                <a:latin typeface="Arial"/>
                <a:cs typeface="Arial"/>
              </a:rPr>
              <a:t>S</a:t>
            </a:r>
            <a:r>
              <a:rPr sz="1000" dirty="0">
                <a:latin typeface="Arial"/>
                <a:cs typeface="Arial"/>
              </a:rPr>
              <a:t>T</a:t>
            </a:r>
            <a:r>
              <a:rPr sz="1000" spc="-1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T</a:t>
            </a:r>
            <a:r>
              <a:rPr sz="1000" spc="-5" dirty="0">
                <a:latin typeface="Arial"/>
                <a:cs typeface="Arial"/>
              </a:rPr>
              <a:t>,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Arial"/>
                <a:cs typeface="Arial"/>
              </a:rPr>
              <a:t>L’u</a:t>
            </a:r>
            <a:r>
              <a:rPr sz="1000" spc="-10" dirty="0">
                <a:latin typeface="Arial"/>
                <a:cs typeface="Arial"/>
              </a:rPr>
              <a:t>so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Arial"/>
                <a:cs typeface="Arial"/>
              </a:rPr>
              <a:t>l’abu</a:t>
            </a:r>
            <a:r>
              <a:rPr sz="1000" spc="-10" dirty="0">
                <a:latin typeface="Arial"/>
                <a:cs typeface="Arial"/>
              </a:rPr>
              <a:t>so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Arial"/>
                <a:cs typeface="Arial"/>
              </a:rPr>
              <a:t>d</a:t>
            </a:r>
            <a:r>
              <a:rPr sz="1000" spc="-5" dirty="0">
                <a:latin typeface="Arial"/>
                <a:cs typeface="Arial"/>
              </a:rPr>
              <a:t>i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Arial"/>
                <a:cs typeface="Arial"/>
              </a:rPr>
              <a:t>bevand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Arial"/>
                <a:cs typeface="Arial"/>
              </a:rPr>
              <a:t>al</a:t>
            </a:r>
            <a:r>
              <a:rPr sz="1000" dirty="0">
                <a:latin typeface="Arial"/>
                <a:cs typeface="Arial"/>
              </a:rPr>
              <a:t>c</a:t>
            </a:r>
            <a:r>
              <a:rPr sz="1000" spc="-15" dirty="0">
                <a:latin typeface="Arial"/>
                <a:cs typeface="Arial"/>
              </a:rPr>
              <a:t>oli</a:t>
            </a:r>
            <a:r>
              <a:rPr sz="1000" dirty="0">
                <a:latin typeface="Arial"/>
                <a:cs typeface="Arial"/>
              </a:rPr>
              <a:t>c</a:t>
            </a:r>
            <a:r>
              <a:rPr sz="1000" spc="-15" dirty="0">
                <a:latin typeface="Arial"/>
                <a:cs typeface="Arial"/>
              </a:rPr>
              <a:t>h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Arial"/>
                <a:cs typeface="Arial"/>
              </a:rPr>
              <a:t>It</a:t>
            </a:r>
            <a:r>
              <a:rPr sz="1000" spc="-15" dirty="0">
                <a:latin typeface="Arial"/>
                <a:cs typeface="Arial"/>
              </a:rPr>
              <a:t>ali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Arial"/>
                <a:cs typeface="Arial"/>
              </a:rPr>
              <a:t>ann</a:t>
            </a:r>
            <a:r>
              <a:rPr sz="1000" spc="-10" dirty="0">
                <a:latin typeface="Arial"/>
                <a:cs typeface="Arial"/>
              </a:rPr>
              <a:t>o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Arial"/>
                <a:cs typeface="Arial"/>
              </a:rPr>
              <a:t>2014</a:t>
            </a:r>
            <a:r>
              <a:rPr sz="1000" spc="-5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364" name="object 4"/>
          <p:cNvSpPr>
            <a:spLocks noChangeArrowheads="1"/>
          </p:cNvSpPr>
          <p:nvPr/>
        </p:nvSpPr>
        <p:spPr bwMode="auto">
          <a:xfrm>
            <a:off x="0" y="1993900"/>
            <a:ext cx="8460432" cy="28575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270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10800000" flipV="1">
            <a:off x="457200" y="404664"/>
            <a:ext cx="7499176" cy="936104"/>
          </a:xfrm>
        </p:spPr>
        <p:txBody>
          <a:bodyPr/>
          <a:lstStyle/>
          <a:p>
            <a:pPr algn="ctr"/>
            <a:r>
              <a:rPr lang="it-IT" sz="5400" dirty="0" smtClean="0"/>
              <a:t>Alcune sostanze…</a:t>
            </a:r>
            <a:endParaRPr lang="it-IT" sz="5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356992"/>
            <a:ext cx="7620000" cy="3240360"/>
          </a:xfrm>
        </p:spPr>
        <p:txBody>
          <a:bodyPr>
            <a:normAutofit/>
          </a:bodyPr>
          <a:lstStyle/>
          <a:p>
            <a:pPr>
              <a:buNone/>
            </a:pPr>
            <a:endParaRPr lang="it-IT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922337"/>
          </a:xfrm>
        </p:spPr>
        <p:txBody>
          <a:bodyPr/>
          <a:lstStyle/>
          <a:p>
            <a:pPr algn="ctr" eaLnBrk="1" hangingPunct="1"/>
            <a:r>
              <a:rPr lang="it-IT" b="1" dirty="0"/>
              <a:t>ALCOL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79512" y="2276871"/>
            <a:ext cx="3847976" cy="4032449"/>
          </a:xfrm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  <a:buFontTx/>
              <a:buNone/>
            </a:pPr>
            <a:r>
              <a:rPr lang="it-IT" sz="2000" b="1" dirty="0">
                <a:latin typeface="+mj-lt"/>
              </a:rPr>
              <a:t>Effetti farmacologici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it-IT" sz="2400" dirty="0">
                <a:latin typeface="+mj-lt"/>
              </a:rPr>
              <a:t>Eccitazione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it-IT" sz="2400" dirty="0">
                <a:latin typeface="+mj-lt"/>
              </a:rPr>
              <a:t>Rilassamento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it-IT" sz="2400" dirty="0">
                <a:latin typeface="+mj-lt"/>
              </a:rPr>
              <a:t>Disinibizione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it-IT" sz="2400" dirty="0">
                <a:latin typeface="+mj-lt"/>
              </a:rPr>
              <a:t>Euforia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it-IT" sz="2400" dirty="0">
                <a:latin typeface="+mj-lt"/>
              </a:rPr>
              <a:t>Loquacità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it-IT" sz="2400" dirty="0">
                <a:latin typeface="+mj-lt"/>
              </a:rPr>
              <a:t>Irritabilità 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it-IT" sz="2400" dirty="0">
                <a:latin typeface="+mj-lt"/>
              </a:rPr>
              <a:t>Aggressività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it-IT" sz="2400" dirty="0">
                <a:latin typeface="+mj-lt"/>
              </a:rPr>
              <a:t>Perdita di controllo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it-IT" sz="2400" dirty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1" y="2276871"/>
            <a:ext cx="3816423" cy="4032449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000" b="1" dirty="0">
                <a:latin typeface="+mj-lt"/>
              </a:rPr>
              <a:t>Effetti collaterali 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dirty="0">
                <a:latin typeface="+mj-lt"/>
              </a:rPr>
              <a:t>Alterazione :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dirty="0">
                <a:latin typeface="+mj-lt"/>
              </a:rPr>
              <a:t>Equilibrio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dirty="0">
                <a:latin typeface="+mj-lt"/>
              </a:rPr>
              <a:t>Capacità di giudizio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dirty="0">
                <a:latin typeface="+mj-lt"/>
              </a:rPr>
              <a:t>riduzione capacità di reazione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dirty="0">
                <a:latin typeface="+mj-lt"/>
              </a:rPr>
              <a:t>Disturbi della vista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dirty="0">
                <a:latin typeface="+mj-lt"/>
              </a:rPr>
              <a:t>Nausea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dirty="0">
                <a:latin typeface="+mj-lt"/>
              </a:rPr>
              <a:t>DOSI ELEVATE SONNO PROFODO , COMA</a:t>
            </a:r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611188" y="1196975"/>
            <a:ext cx="75612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2000" i="1" dirty="0">
                <a:latin typeface="+mj-lt"/>
              </a:rPr>
              <a:t>L’ alcol etilico è ricavato dalla fermentazione della frutta e dei cereali e viene consumato come bevanda .</a:t>
            </a:r>
          </a:p>
        </p:txBody>
      </p:sp>
    </p:spTree>
    <p:extLst>
      <p:ext uri="{BB962C8B-B14F-4D97-AF65-F5344CB8AC3E}">
        <p14:creationId xmlns:p14="http://schemas.microsoft.com/office/powerpoint/2010/main" val="63652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7456313" cy="1143000"/>
          </a:xfrm>
        </p:spPr>
        <p:txBody>
          <a:bodyPr/>
          <a:lstStyle/>
          <a:p>
            <a:pPr algn="ctr" eaLnBrk="1" hangingPunct="1"/>
            <a:r>
              <a:rPr lang="it-IT" sz="6000" dirty="0" smtClean="0"/>
              <a:t>Stili del bere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28596" y="1357298"/>
          <a:ext cx="8258204" cy="4967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7620000" cy="850900"/>
          </a:xfrm>
        </p:spPr>
        <p:txBody>
          <a:bodyPr/>
          <a:lstStyle/>
          <a:p>
            <a:pPr algn="ctr" eaLnBrk="1" hangingPunct="1"/>
            <a:r>
              <a:rPr lang="it-IT" sz="5400" dirty="0"/>
              <a:t>TABACCO</a:t>
            </a: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95537" y="1844675"/>
            <a:ext cx="3672407" cy="42814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800" dirty="0">
                <a:latin typeface="+mj-lt"/>
              </a:rPr>
              <a:t>Effetto stimolante 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dirty="0">
                <a:latin typeface="+mj-lt"/>
              </a:rPr>
              <a:t>Riduce la fame 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139953" y="1844675"/>
            <a:ext cx="4176464" cy="42814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800" dirty="0">
                <a:latin typeface="+mj-lt"/>
              </a:rPr>
              <a:t>Riduce ossigeno nel sangue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dirty="0">
                <a:latin typeface="+mj-lt"/>
              </a:rPr>
              <a:t>Aumenta PAOS e frequenza cardiaca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dirty="0">
                <a:latin typeface="+mj-lt"/>
              </a:rPr>
              <a:t>Stimola attività digestiva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dirty="0">
                <a:latin typeface="+mj-lt"/>
              </a:rPr>
              <a:t>Riduce temperatura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dirty="0">
                <a:latin typeface="+mj-lt"/>
              </a:rPr>
              <a:t>Può provocare nausea, vomito e vertigini . </a:t>
            </a: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1042988" y="1125538"/>
            <a:ext cx="6985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i="1" dirty="0" smtClean="0">
                <a:latin typeface="+mj-lt"/>
              </a:rPr>
              <a:t>Sigarette , sigari,... fumato , sniffato , masticato … </a:t>
            </a:r>
            <a:endParaRPr lang="it-IT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0103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o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it-IT" dirty="0"/>
              <a:t>CANNABINOIDI</a:t>
            </a:r>
          </a:p>
        </p:txBody>
      </p:sp>
      <p:sp>
        <p:nvSpPr>
          <p:cNvPr id="17411" name="Segnaposto contenuto 2"/>
          <p:cNvSpPr>
            <a:spLocks noGrp="1"/>
          </p:cNvSpPr>
          <p:nvPr>
            <p:ph sz="half" idx="4294967295"/>
          </p:nvPr>
        </p:nvSpPr>
        <p:spPr>
          <a:xfrm>
            <a:off x="457200" y="1600200"/>
            <a:ext cx="3754760" cy="4525963"/>
          </a:xfrm>
        </p:spPr>
        <p:txBody>
          <a:bodyPr/>
          <a:lstStyle/>
          <a:p>
            <a:pPr eaLnBrk="1" hangingPunct="1"/>
            <a:r>
              <a:rPr lang="it-IT" sz="2800" dirty="0">
                <a:latin typeface="+mj-lt"/>
              </a:rPr>
              <a:t>Benessere rilassamento</a:t>
            </a:r>
          </a:p>
          <a:p>
            <a:pPr eaLnBrk="1" hangingPunct="1"/>
            <a:r>
              <a:rPr lang="it-IT" sz="2800" dirty="0">
                <a:latin typeface="+mj-lt"/>
              </a:rPr>
              <a:t>Intensifica emozioni</a:t>
            </a:r>
          </a:p>
          <a:p>
            <a:pPr eaLnBrk="1" hangingPunct="1"/>
            <a:r>
              <a:rPr lang="it-IT" sz="2800" dirty="0">
                <a:latin typeface="+mj-lt"/>
              </a:rPr>
              <a:t>Stato </a:t>
            </a:r>
            <a:r>
              <a:rPr lang="it-IT" sz="2800" dirty="0" err="1">
                <a:latin typeface="+mj-lt"/>
              </a:rPr>
              <a:t>oniroide</a:t>
            </a:r>
            <a:r>
              <a:rPr lang="it-IT" sz="2800" dirty="0">
                <a:latin typeface="+mj-lt"/>
              </a:rPr>
              <a:t> , idee liberamente fluenti e sconnesse</a:t>
            </a:r>
          </a:p>
        </p:txBody>
      </p:sp>
      <p:sp>
        <p:nvSpPr>
          <p:cNvPr id="17412" name="Segnaposto contenuto 3"/>
          <p:cNvSpPr>
            <a:spLocks noGrp="1"/>
          </p:cNvSpPr>
          <p:nvPr>
            <p:ph sz="half" idx="4294967295"/>
          </p:nvPr>
        </p:nvSpPr>
        <p:spPr>
          <a:xfrm>
            <a:off x="4648200" y="1600200"/>
            <a:ext cx="3596208" cy="4525963"/>
          </a:xfrm>
        </p:spPr>
        <p:txBody>
          <a:bodyPr/>
          <a:lstStyle/>
          <a:p>
            <a:pPr eaLnBrk="1" hangingPunct="1"/>
            <a:r>
              <a:rPr lang="it-IT" sz="2800" dirty="0">
                <a:latin typeface="+mj-lt"/>
              </a:rPr>
              <a:t>Agitazione</a:t>
            </a:r>
          </a:p>
          <a:p>
            <a:pPr eaLnBrk="1" hangingPunct="1"/>
            <a:r>
              <a:rPr lang="it-IT" sz="2800" dirty="0">
                <a:latin typeface="+mj-lt"/>
              </a:rPr>
              <a:t>Ansia </a:t>
            </a:r>
          </a:p>
          <a:p>
            <a:pPr eaLnBrk="1" hangingPunct="1"/>
            <a:r>
              <a:rPr lang="it-IT" sz="2800" dirty="0">
                <a:latin typeface="+mj-lt"/>
              </a:rPr>
              <a:t>Insonnia </a:t>
            </a:r>
          </a:p>
          <a:p>
            <a:pPr eaLnBrk="1" hangingPunct="1"/>
            <a:r>
              <a:rPr lang="it-IT" sz="2800" dirty="0">
                <a:latin typeface="+mj-lt"/>
              </a:rPr>
              <a:t>Tremori</a:t>
            </a:r>
          </a:p>
          <a:p>
            <a:pPr eaLnBrk="1" hangingPunct="1"/>
            <a:r>
              <a:rPr lang="it-IT" sz="2800" dirty="0">
                <a:latin typeface="+mj-lt"/>
              </a:rPr>
              <a:t>Aggressività</a:t>
            </a:r>
          </a:p>
          <a:p>
            <a:pPr eaLnBrk="1" hangingPunct="1"/>
            <a:r>
              <a:rPr lang="it-IT" sz="2800" dirty="0">
                <a:latin typeface="+mj-lt"/>
              </a:rPr>
              <a:t>Crisi ipertensive</a:t>
            </a:r>
          </a:p>
        </p:txBody>
      </p:sp>
    </p:spTree>
    <p:extLst>
      <p:ext uri="{BB962C8B-B14F-4D97-AF65-F5344CB8AC3E}">
        <p14:creationId xmlns:p14="http://schemas.microsoft.com/office/powerpoint/2010/main" val="360071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214290"/>
            <a:ext cx="7891810" cy="1000132"/>
          </a:xfrm>
        </p:spPr>
        <p:txBody>
          <a:bodyPr>
            <a:normAutofit/>
          </a:bodyPr>
          <a:lstStyle/>
          <a:p>
            <a:pPr algn="ctr"/>
            <a:r>
              <a:rPr lang="it-IT" sz="4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anfetamina</a:t>
            </a:r>
            <a:endParaRPr lang="it-IT" sz="40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136904" cy="5040560"/>
          </a:xfr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endParaRPr lang="it-IT" sz="2000" dirty="0" smtClean="0">
              <a:solidFill>
                <a:schemeClr val="tx1"/>
              </a:solidFill>
            </a:endParaRPr>
          </a:p>
          <a:p>
            <a:pPr algn="l"/>
            <a:endParaRPr lang="it-IT" sz="2000" dirty="0" smtClean="0">
              <a:solidFill>
                <a:schemeClr val="tx1"/>
              </a:solidFill>
              <a:latin typeface="+mj-lt"/>
            </a:endParaRPr>
          </a:p>
          <a:p>
            <a:r>
              <a:rPr lang="it-IT" sz="2400" dirty="0" smtClean="0">
                <a:solidFill>
                  <a:schemeClr val="tx1"/>
                </a:solidFill>
                <a:latin typeface="+mj-lt"/>
              </a:rPr>
              <a:t>Sostanza di origine sintetica ad azione stimolante sul Sistema Nervoso Centrale: fa aumentare il livello di dopamina, noradrenalina e serotonina.</a:t>
            </a:r>
          </a:p>
          <a:p>
            <a:pPr algn="ctr"/>
            <a:r>
              <a:rPr lang="it-IT" sz="2400" b="1" dirty="0" smtClean="0">
                <a:solidFill>
                  <a:schemeClr val="tx1"/>
                </a:solidFill>
                <a:latin typeface="+mj-lt"/>
              </a:rPr>
              <a:t>PSICOSTIMOLANTE E </a:t>
            </a:r>
            <a:r>
              <a:rPr lang="it-IT" sz="2400" b="1" dirty="0" smtClean="0">
                <a:solidFill>
                  <a:schemeClr val="tx1"/>
                </a:solidFill>
                <a:latin typeface="+mj-lt"/>
              </a:rPr>
              <a:t>ANORESSIZANTE</a:t>
            </a:r>
            <a:endParaRPr lang="it-IT" sz="2400" b="1" dirty="0" smtClean="0">
              <a:solidFill>
                <a:schemeClr val="tx1"/>
              </a:solidFill>
              <a:latin typeface="+mj-lt"/>
            </a:endParaRPr>
          </a:p>
          <a:p>
            <a:r>
              <a:rPr lang="it-IT" sz="2400" dirty="0">
                <a:solidFill>
                  <a:schemeClr val="tx1"/>
                </a:solidFill>
                <a:latin typeface="+mj-lt"/>
              </a:rPr>
              <a:t>L</a:t>
            </a:r>
            <a:r>
              <a:rPr lang="it-IT" sz="2400" dirty="0" smtClean="0">
                <a:solidFill>
                  <a:schemeClr val="tx1"/>
                </a:solidFill>
                <a:latin typeface="+mj-lt"/>
              </a:rPr>
              <a:t>a forma più diffusa nel mercato illegale è chiamata "</a:t>
            </a:r>
            <a:r>
              <a:rPr lang="it-IT" sz="2400" b="1" dirty="0" err="1" smtClean="0">
                <a:solidFill>
                  <a:schemeClr val="tx1"/>
                </a:solidFill>
                <a:latin typeface="+mj-lt"/>
              </a:rPr>
              <a:t>speed</a:t>
            </a:r>
            <a:r>
              <a:rPr lang="it-IT" sz="2400" dirty="0" smtClean="0">
                <a:solidFill>
                  <a:schemeClr val="tx1"/>
                </a:solidFill>
                <a:latin typeface="+mj-lt"/>
              </a:rPr>
              <a:t>" e si presenta sotto forma di polvere densa di colore variabile, dal bianco al rosa brillante, al grigio, al giallo; si trova anche sotto forma di pasticca, gel o cristalli</a:t>
            </a:r>
            <a:r>
              <a:rPr lang="it-IT" sz="2400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endParaRPr lang="it-IT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it-IT" sz="2400" u="sng" dirty="0" smtClean="0">
                <a:solidFill>
                  <a:schemeClr val="tx1"/>
                </a:solidFill>
                <a:latin typeface="+mj-lt"/>
              </a:rPr>
              <a:t>USO</a:t>
            </a:r>
            <a:r>
              <a:rPr lang="it-IT" sz="2400" dirty="0" smtClean="0">
                <a:solidFill>
                  <a:schemeClr val="tx1"/>
                </a:solidFill>
                <a:latin typeface="+mj-lt"/>
              </a:rPr>
              <a:t>:  INGERITA, SNIFFATA, FUMATA O INIETTATA.</a:t>
            </a:r>
          </a:p>
          <a:p>
            <a:pPr algn="l"/>
            <a:endParaRPr lang="it-IT" sz="2000" i="1" dirty="0">
              <a:solidFill>
                <a:schemeClr val="tx1"/>
              </a:solidFill>
            </a:endParaRPr>
          </a:p>
          <a:p>
            <a:pPr algn="l"/>
            <a:endParaRPr lang="it-IT" sz="2000" dirty="0">
              <a:solidFill>
                <a:schemeClr val="tx1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472" y="-1500222"/>
            <a:ext cx="8229600" cy="1143000"/>
          </a:xfrm>
        </p:spPr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357166"/>
            <a:ext cx="7886680" cy="6072230"/>
          </a:xfr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it-IT" sz="2000" i="1" u="sng" dirty="0" smtClean="0"/>
          </a:p>
          <a:p>
            <a:pPr algn="ctr">
              <a:buNone/>
            </a:pPr>
            <a:r>
              <a:rPr lang="it-IT" sz="2400" b="1" i="1" u="sng" dirty="0" smtClean="0">
                <a:solidFill>
                  <a:schemeClr val="tx1"/>
                </a:solidFill>
                <a:latin typeface="+mj-lt"/>
              </a:rPr>
              <a:t>EFFETTI: </a:t>
            </a:r>
          </a:p>
          <a:p>
            <a:pPr algn="ctr">
              <a:buNone/>
            </a:pPr>
            <a:r>
              <a:rPr lang="it-IT" sz="2000" dirty="0" smtClean="0">
                <a:solidFill>
                  <a:schemeClr val="tx1"/>
                </a:solidFill>
                <a:latin typeface="+mj-lt"/>
              </a:rPr>
              <a:t> DIMINUZIONE SENSAZIONE </a:t>
            </a:r>
            <a:r>
              <a:rPr lang="it-IT" sz="2000" dirty="0" err="1" smtClean="0">
                <a:solidFill>
                  <a:schemeClr val="tx1"/>
                </a:solidFill>
                <a:latin typeface="+mj-lt"/>
              </a:rPr>
              <a:t>DI</a:t>
            </a:r>
            <a:r>
              <a:rPr lang="it-IT" sz="2000" dirty="0" smtClean="0">
                <a:solidFill>
                  <a:schemeClr val="tx1"/>
                </a:solidFill>
                <a:latin typeface="+mj-lt"/>
              </a:rPr>
              <a:t> STANCHEZZA</a:t>
            </a:r>
          </a:p>
          <a:p>
            <a:pPr algn="ctr">
              <a:buNone/>
            </a:pPr>
            <a:r>
              <a:rPr lang="it-IT" sz="2000" i="1" dirty="0" smtClean="0">
                <a:solidFill>
                  <a:schemeClr val="tx1"/>
                </a:solidFill>
                <a:latin typeface="+mj-lt"/>
              </a:rPr>
              <a:t> ECCITAZIONE  PSICOMOTORIA</a:t>
            </a:r>
          </a:p>
          <a:p>
            <a:pPr algn="ctr">
              <a:buNone/>
            </a:pPr>
            <a:r>
              <a:rPr lang="it-IT" sz="2000" i="1" dirty="0" smtClean="0">
                <a:solidFill>
                  <a:schemeClr val="tx1"/>
                </a:solidFill>
                <a:latin typeface="+mj-lt"/>
              </a:rPr>
              <a:t> AUMENTO FREQUENZA CARDIACA</a:t>
            </a:r>
          </a:p>
          <a:p>
            <a:pPr algn="ctr">
              <a:buNone/>
            </a:pPr>
            <a:r>
              <a:rPr lang="it-IT" sz="2000" i="1" dirty="0" smtClean="0">
                <a:solidFill>
                  <a:schemeClr val="tx1"/>
                </a:solidFill>
                <a:latin typeface="+mj-lt"/>
              </a:rPr>
              <a:t>IPERICCITABILITA</a:t>
            </a:r>
          </a:p>
          <a:p>
            <a:pPr algn="ctr">
              <a:buNone/>
            </a:pPr>
            <a:r>
              <a:rPr lang="it-IT" sz="2000" i="1" dirty="0" smtClean="0">
                <a:solidFill>
                  <a:schemeClr val="tx1"/>
                </a:solidFill>
                <a:latin typeface="+mj-lt"/>
              </a:rPr>
              <a:t>SENSAZIONE </a:t>
            </a:r>
            <a:r>
              <a:rPr lang="it-IT" sz="2000" i="1" dirty="0" err="1" smtClean="0">
                <a:solidFill>
                  <a:schemeClr val="tx1"/>
                </a:solidFill>
                <a:latin typeface="+mj-lt"/>
              </a:rPr>
              <a:t>DI</a:t>
            </a:r>
            <a:r>
              <a:rPr lang="it-IT" sz="2000" i="1" dirty="0" smtClean="0">
                <a:solidFill>
                  <a:schemeClr val="tx1"/>
                </a:solidFill>
                <a:latin typeface="+mj-lt"/>
              </a:rPr>
              <a:t> POTENZA</a:t>
            </a:r>
          </a:p>
          <a:p>
            <a:pPr algn="ctr">
              <a:buNone/>
            </a:pPr>
            <a:r>
              <a:rPr lang="it-IT" sz="2000" i="1" dirty="0" smtClean="0">
                <a:solidFill>
                  <a:schemeClr val="tx1"/>
                </a:solidFill>
                <a:latin typeface="+mj-lt"/>
              </a:rPr>
              <a:t>NERVOSISMO</a:t>
            </a:r>
          </a:p>
          <a:p>
            <a:pPr algn="ctr">
              <a:buNone/>
            </a:pPr>
            <a:endParaRPr lang="it-IT" sz="2000" i="1" u="sng" dirty="0" smtClean="0">
              <a:latin typeface="+mj-lt"/>
            </a:endParaRPr>
          </a:p>
          <a:p>
            <a:pPr algn="ctr">
              <a:buNone/>
            </a:pPr>
            <a:r>
              <a:rPr lang="it-IT" sz="2400" b="1" i="1" u="sng" dirty="0" smtClean="0">
                <a:latin typeface="+mj-lt"/>
              </a:rPr>
              <a:t>RISCHI</a:t>
            </a:r>
            <a:r>
              <a:rPr lang="it-IT" sz="2400" b="1" dirty="0" smtClean="0">
                <a:latin typeface="+mj-lt"/>
              </a:rPr>
              <a:t>: </a:t>
            </a:r>
          </a:p>
          <a:p>
            <a:pPr algn="ctr">
              <a:buNone/>
            </a:pPr>
            <a:r>
              <a:rPr lang="it-IT" sz="2000" dirty="0" smtClean="0">
                <a:latin typeface="+mj-lt"/>
              </a:rPr>
              <a:t> AUMENTO BATTITI CARDIACI (PALPITAZIONI, IPERTENSIONE,COLLASSI)</a:t>
            </a:r>
          </a:p>
          <a:p>
            <a:pPr algn="ctr">
              <a:buNone/>
            </a:pPr>
            <a:r>
              <a:rPr lang="it-IT" sz="2000" dirty="0">
                <a:latin typeface="+mj-lt"/>
              </a:rPr>
              <a:t> </a:t>
            </a:r>
            <a:r>
              <a:rPr lang="it-IT" sz="2000" dirty="0" smtClean="0">
                <a:latin typeface="+mj-lt"/>
              </a:rPr>
              <a:t>BOCCA ASCIUTTA E BRUXISMO (DIGRIGNARE I DENTI)</a:t>
            </a:r>
          </a:p>
          <a:p>
            <a:pPr algn="ctr">
              <a:buNone/>
            </a:pPr>
            <a:r>
              <a:rPr lang="it-IT" sz="2000" dirty="0">
                <a:latin typeface="+mj-lt"/>
              </a:rPr>
              <a:t> </a:t>
            </a:r>
            <a:r>
              <a:rPr lang="it-IT" sz="2000" dirty="0" smtClean="0">
                <a:latin typeface="+mj-lt"/>
              </a:rPr>
              <a:t>DILATAZIONE DELLE PUPILLE E SUDORAZIONE</a:t>
            </a:r>
          </a:p>
          <a:p>
            <a:pPr algn="ctr">
              <a:buNone/>
            </a:pPr>
            <a:r>
              <a:rPr lang="it-IT" sz="2000" dirty="0">
                <a:latin typeface="+mj-lt"/>
              </a:rPr>
              <a:t> </a:t>
            </a:r>
            <a:r>
              <a:rPr lang="it-IT" sz="2000" dirty="0" smtClean="0">
                <a:latin typeface="+mj-lt"/>
              </a:rPr>
              <a:t>IPERTERMIA MALIGNA ( COLPO </a:t>
            </a:r>
            <a:r>
              <a:rPr lang="it-IT" sz="2000" dirty="0" err="1" smtClean="0">
                <a:latin typeface="+mj-lt"/>
              </a:rPr>
              <a:t>DI</a:t>
            </a:r>
            <a:r>
              <a:rPr lang="it-IT" sz="2000" dirty="0" smtClean="0">
                <a:latin typeface="+mj-lt"/>
              </a:rPr>
              <a:t> CALORE)</a:t>
            </a:r>
          </a:p>
          <a:p>
            <a:pPr algn="ctr">
              <a:buNone/>
            </a:pPr>
            <a:r>
              <a:rPr lang="it-IT" sz="2000" dirty="0">
                <a:latin typeface="+mj-lt"/>
              </a:rPr>
              <a:t> </a:t>
            </a:r>
            <a:r>
              <a:rPr lang="it-IT" sz="2000" dirty="0" smtClean="0">
                <a:latin typeface="+mj-lt"/>
              </a:rPr>
              <a:t>STANCHEZZA, TREMORI, AGGRESSIVITA’.</a:t>
            </a:r>
          </a:p>
          <a:p>
            <a:pPr>
              <a:buNone/>
            </a:pPr>
            <a:endParaRPr lang="it-IT" sz="2000" b="1" dirty="0"/>
          </a:p>
          <a:p>
            <a:pPr>
              <a:buNone/>
            </a:pPr>
            <a:endParaRPr lang="it-IT" sz="2000" i="1" u="sng" dirty="0" smtClean="0"/>
          </a:p>
          <a:p>
            <a:pPr>
              <a:buNone/>
            </a:pPr>
            <a:endParaRPr lang="it-IT" sz="2000" i="1" u="sng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0"/>
            <a:ext cx="7072362" cy="1052736"/>
          </a:xfrm>
        </p:spPr>
        <p:txBody>
          <a:bodyPr/>
          <a:lstStyle/>
          <a:p>
            <a:pPr algn="ctr"/>
            <a:r>
              <a:rPr lang="it-IT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MDMA</a:t>
            </a:r>
            <a:endParaRPr lang="it-IT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196752"/>
            <a:ext cx="8208912" cy="5256584"/>
          </a:xfr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it-IT" sz="2200" b="1" dirty="0" smtClean="0">
                <a:latin typeface="+mj-lt"/>
              </a:rPr>
              <a:t>ECSTASY- </a:t>
            </a:r>
            <a:r>
              <a:rPr lang="it-IT" sz="2200" b="1" dirty="0" smtClean="0">
                <a:latin typeface="+mj-lt"/>
              </a:rPr>
              <a:t>MD- XTC</a:t>
            </a:r>
            <a:r>
              <a:rPr lang="it-IT" sz="2200" dirty="0" smtClean="0">
                <a:latin typeface="+mj-lt"/>
              </a:rPr>
              <a:t> è una </a:t>
            </a:r>
            <a:r>
              <a:rPr lang="it-IT" sz="2200" dirty="0" err="1" smtClean="0">
                <a:latin typeface="+mj-lt"/>
              </a:rPr>
              <a:t>Metanfetamina</a:t>
            </a:r>
            <a:r>
              <a:rPr lang="it-IT" sz="2200" dirty="0" smtClean="0">
                <a:latin typeface="+mj-lt"/>
              </a:rPr>
              <a:t>.</a:t>
            </a:r>
          </a:p>
          <a:p>
            <a:pPr algn="ctr">
              <a:buNone/>
            </a:pPr>
            <a:r>
              <a:rPr lang="it-IT" sz="2200" dirty="0" smtClean="0">
                <a:latin typeface="+mj-lt"/>
              </a:rPr>
              <a:t>Composto semisintetico ottenuto dal safrolo (olio essenziale).</a:t>
            </a:r>
          </a:p>
          <a:p>
            <a:pPr algn="ctr">
              <a:buNone/>
            </a:pPr>
            <a:r>
              <a:rPr lang="it-IT" sz="2200" dirty="0" smtClean="0">
                <a:latin typeface="+mj-lt"/>
              </a:rPr>
              <a:t>Si presenta in cristalli, in polvere, in pastiglie che differiscono per colore, forma e </a:t>
            </a:r>
            <a:r>
              <a:rPr lang="it-IT" sz="2200" dirty="0" smtClean="0">
                <a:latin typeface="+mj-lt"/>
              </a:rPr>
              <a:t>dimensioni</a:t>
            </a:r>
          </a:p>
          <a:p>
            <a:pPr algn="ctr">
              <a:buNone/>
            </a:pPr>
            <a:endParaRPr lang="it-IT" sz="2200" dirty="0" smtClean="0">
              <a:latin typeface="+mj-lt"/>
            </a:endParaRPr>
          </a:p>
          <a:p>
            <a:pPr algn="ctr">
              <a:buNone/>
            </a:pPr>
            <a:r>
              <a:rPr lang="it-IT" sz="2200" u="sng" dirty="0" smtClean="0">
                <a:latin typeface="+mj-lt"/>
              </a:rPr>
              <a:t>USO:  </a:t>
            </a:r>
            <a:r>
              <a:rPr lang="it-IT" sz="2200" dirty="0" smtClean="0">
                <a:latin typeface="+mj-lt"/>
              </a:rPr>
              <a:t>VIA ORALE E NASALE</a:t>
            </a:r>
          </a:p>
          <a:p>
            <a:pPr>
              <a:buNone/>
            </a:pPr>
            <a:endParaRPr lang="it-IT" sz="2200" dirty="0">
              <a:latin typeface="+mj-lt"/>
            </a:endParaRPr>
          </a:p>
          <a:p>
            <a:pPr algn="ctr">
              <a:buNone/>
            </a:pPr>
            <a:endParaRPr lang="it-IT" sz="2200" u="sng" dirty="0" smtClean="0">
              <a:latin typeface="+mj-lt"/>
            </a:endParaRPr>
          </a:p>
          <a:p>
            <a:pPr algn="ctr">
              <a:buNone/>
            </a:pPr>
            <a:r>
              <a:rPr lang="it-IT" sz="2200" u="sng" dirty="0" smtClean="0">
                <a:latin typeface="+mj-lt"/>
              </a:rPr>
              <a:t>EFFETTI SULL’ORGANISMO: </a:t>
            </a:r>
            <a:r>
              <a:rPr lang="it-IT" sz="2200" dirty="0" smtClean="0">
                <a:latin typeface="+mj-lt"/>
              </a:rPr>
              <a:t>EUFORIA, NISTAGMO, MASCELLE DIGRIGNANTI, PERDITA CONTROLLO MUSCOLARE, SBALZI DI PRESSIONE, </a:t>
            </a:r>
            <a:r>
              <a:rPr lang="it-IT" sz="2200" dirty="0" smtClean="0">
                <a:latin typeface="+mj-lt"/>
              </a:rPr>
              <a:t>DISIDRATAZIONE</a:t>
            </a:r>
          </a:p>
          <a:p>
            <a:pPr algn="ctr">
              <a:buNone/>
            </a:pPr>
            <a:endParaRPr lang="it-IT" sz="2200" dirty="0" smtClean="0">
              <a:latin typeface="+mj-lt"/>
            </a:endParaRPr>
          </a:p>
          <a:p>
            <a:pPr algn="ctr">
              <a:buNone/>
            </a:pPr>
            <a:r>
              <a:rPr lang="it-IT" sz="2200" u="sng" dirty="0" smtClean="0">
                <a:latin typeface="+mj-lt"/>
              </a:rPr>
              <a:t>EFFETTI SULLA PSICHE: </a:t>
            </a:r>
            <a:r>
              <a:rPr lang="it-IT" sz="2200" dirty="0" smtClean="0">
                <a:latin typeface="+mj-lt"/>
              </a:rPr>
              <a:t>SENSAZIONE DI PACE E GIOIA TOTALE, SENSAZIONE DI SINTONIA EMOTIVA CON L’ALTRO, MAGGIOR FACILITA’ NELLA COMUNICAZIONE, AUMENTO DELLE PERCEZIONI </a:t>
            </a:r>
            <a:r>
              <a:rPr lang="it-IT" sz="2200" dirty="0" smtClean="0">
                <a:latin typeface="+mj-lt"/>
              </a:rPr>
              <a:t>SENSORIALI</a:t>
            </a:r>
            <a:endParaRPr lang="it-IT" sz="2200" u="sng" dirty="0" smtClean="0">
              <a:latin typeface="+mj-lt"/>
            </a:endParaRPr>
          </a:p>
          <a:p>
            <a:pPr algn="ctr">
              <a:buNone/>
            </a:pPr>
            <a:r>
              <a:rPr lang="it-IT" sz="2200" i="1" dirty="0"/>
              <a:t> </a:t>
            </a:r>
            <a:r>
              <a:rPr lang="it-IT" sz="2200" i="1" dirty="0" smtClean="0"/>
              <a:t>                                   </a:t>
            </a:r>
          </a:p>
          <a:p>
            <a:pPr>
              <a:buNone/>
            </a:pPr>
            <a:r>
              <a:rPr lang="it-IT" sz="2000" i="1" u="sng" dirty="0"/>
              <a:t> </a:t>
            </a:r>
            <a:r>
              <a:rPr lang="it-IT" sz="2000" i="1" u="sng" dirty="0" smtClean="0"/>
              <a:t>                 </a:t>
            </a:r>
          </a:p>
          <a:p>
            <a:pPr>
              <a:buNone/>
            </a:pPr>
            <a:endParaRPr lang="it-IT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DPD C. Olievenstein - ASL TO2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15848-D377-4CAC-BC88-7376AAF84D0F}" type="slidenum">
              <a:rPr lang="it-IT"/>
              <a:pPr>
                <a:defRPr/>
              </a:pPr>
              <a:t>3</a:t>
            </a:fld>
            <a:endParaRPr lang="it-IT"/>
          </a:p>
        </p:txBody>
      </p:sp>
      <p:sp>
        <p:nvSpPr>
          <p:cNvPr id="19461" name="Rectangle 1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04813"/>
            <a:ext cx="8229600" cy="792162"/>
          </a:xfrm>
        </p:spPr>
        <p:txBody>
          <a:bodyPr/>
          <a:lstStyle/>
          <a:p>
            <a:pPr algn="ctr"/>
            <a:r>
              <a:rPr lang="it-IT" sz="4000" b="1" dirty="0" smtClean="0">
                <a:solidFill>
                  <a:srgbClr val="008000"/>
                </a:solidFill>
              </a:rPr>
              <a:t>DIPENDENZE</a:t>
            </a:r>
          </a:p>
        </p:txBody>
      </p:sp>
      <p:sp>
        <p:nvSpPr>
          <p:cNvPr id="19462" name="Rectangle 14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28750"/>
            <a:ext cx="8229600" cy="4448175"/>
          </a:xfrm>
        </p:spPr>
        <p:txBody>
          <a:bodyPr rtlCol="0">
            <a:normAutofit fontScale="92500" lnSpcReduction="1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it-IT" sz="2400" b="1" dirty="0" smtClean="0">
                <a:latin typeface="+mj-lt"/>
              </a:rPr>
              <a:t>FISIOLOGICHE</a:t>
            </a:r>
          </a:p>
          <a:p>
            <a:pPr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it-IT" sz="2400" dirty="0" smtClean="0">
                <a:latin typeface="+mj-lt"/>
              </a:rPr>
              <a:t>	dall'aria, dall'acqua, dal cibo, dagli affetti familiari, dalle relazioni sociali…</a:t>
            </a:r>
          </a:p>
          <a:p>
            <a:pPr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it-IT" sz="2400" dirty="0" smtClean="0">
                <a:latin typeface="+mj-lt"/>
              </a:rPr>
              <a:t>    </a:t>
            </a:r>
            <a:r>
              <a:rPr lang="it-IT" sz="2400" dirty="0" smtClean="0">
                <a:latin typeface="+mj-lt"/>
              </a:rPr>
              <a:t> </a:t>
            </a:r>
            <a:r>
              <a:rPr lang="it-IT" sz="2400" b="1" i="1" dirty="0" smtClean="0">
                <a:latin typeface="+mj-lt"/>
              </a:rPr>
              <a:t>quando </a:t>
            </a:r>
            <a:r>
              <a:rPr lang="it-IT" sz="2400" b="1" i="1" dirty="0" smtClean="0">
                <a:latin typeface="+mj-lt"/>
              </a:rPr>
              <a:t>permettono lo sviluppo armonico delle nostre risorse e potenzialità</a:t>
            </a:r>
          </a:p>
          <a:p>
            <a:pPr algn="just" fontAlgn="auto">
              <a:lnSpc>
                <a:spcPct val="80000"/>
              </a:lnSpc>
              <a:spcAft>
                <a:spcPts val="0"/>
              </a:spcAft>
              <a:defRPr/>
            </a:pPr>
            <a:endParaRPr lang="it-IT" sz="2400" dirty="0" smtClean="0">
              <a:latin typeface="+mj-lt"/>
            </a:endParaRPr>
          </a:p>
          <a:p>
            <a:pPr algn="just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it-IT" sz="2400" b="1" dirty="0" smtClean="0">
                <a:latin typeface="+mj-lt"/>
              </a:rPr>
              <a:t>PATOLOGICHE</a:t>
            </a:r>
          </a:p>
          <a:p>
            <a:pPr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it-IT" sz="2400" dirty="0" smtClean="0">
                <a:latin typeface="+mj-lt"/>
              </a:rPr>
              <a:t>	</a:t>
            </a:r>
            <a:r>
              <a:rPr lang="it-IT" sz="2400" b="1" i="1" dirty="0" smtClean="0">
                <a:latin typeface="+mj-lt"/>
              </a:rPr>
              <a:t>diminuiscono la capacità della persona di scegliere, compromettendo gravemente la qualità della vita</a:t>
            </a:r>
          </a:p>
          <a:p>
            <a:pPr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it-IT" sz="2400" i="1" dirty="0" smtClean="0">
              <a:latin typeface="+mj-lt"/>
            </a:endParaRPr>
          </a:p>
          <a:p>
            <a:pPr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it-IT" sz="2400" dirty="0" smtClean="0">
                <a:latin typeface="+mj-lt"/>
              </a:rPr>
              <a:t>	nascono per arginare, mediante esperienze eccitanti o calmanti, possibili crolli psicologici in soggetti a rischio di ansia, di panico o di depressione</a:t>
            </a:r>
          </a:p>
          <a:p>
            <a:pPr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it-IT" sz="2400" dirty="0" smtClean="0"/>
              <a:t/>
            </a:r>
            <a:br>
              <a:rPr lang="it-IT" sz="2400" dirty="0" smtClean="0"/>
            </a:br>
            <a:endParaRPr lang="it-IT" sz="2400" dirty="0" smtClean="0"/>
          </a:p>
        </p:txBody>
      </p:sp>
      <p:sp>
        <p:nvSpPr>
          <p:cNvPr id="19459" name="Segnaposto piè di pagina 4"/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pPr algn="ctr"/>
            <a:r>
              <a:rPr lang="it-IT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TRIP (</a:t>
            </a:r>
            <a:r>
              <a:rPr lang="it-IT" sz="4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Allucinogeni</a:t>
            </a:r>
            <a:r>
              <a:rPr lang="it-IT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)</a:t>
            </a:r>
            <a:endParaRPr lang="it-IT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214422"/>
            <a:ext cx="8280920" cy="5310922"/>
          </a:xfr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it-IT" sz="2400" dirty="0" smtClean="0">
                <a:latin typeface="+mj-lt"/>
              </a:rPr>
              <a:t>Naturali: </a:t>
            </a:r>
            <a:r>
              <a:rPr lang="it-IT" sz="2400" dirty="0" smtClean="0">
                <a:latin typeface="+mj-lt"/>
              </a:rPr>
              <a:t>Funghi psichedelici, </a:t>
            </a:r>
            <a:r>
              <a:rPr lang="it-IT" sz="2400" dirty="0" smtClean="0">
                <a:latin typeface="+mj-lt"/>
              </a:rPr>
              <a:t>Peyote (cactus)</a:t>
            </a:r>
          </a:p>
          <a:p>
            <a:pPr algn="ctr"/>
            <a:r>
              <a:rPr lang="it-IT" sz="2400" dirty="0" smtClean="0">
                <a:latin typeface="+mj-lt"/>
              </a:rPr>
              <a:t> Sintetico: </a:t>
            </a:r>
            <a:r>
              <a:rPr lang="it-IT" sz="2400" u="sng" dirty="0" smtClean="0">
                <a:latin typeface="+mj-lt"/>
              </a:rPr>
              <a:t>LSD: </a:t>
            </a:r>
            <a:r>
              <a:rPr lang="it-IT" sz="2400" dirty="0" smtClean="0">
                <a:latin typeface="+mj-lt"/>
              </a:rPr>
              <a:t> SOTTO FORMA </a:t>
            </a:r>
            <a:r>
              <a:rPr lang="it-IT" sz="2400" dirty="0" err="1" smtClean="0">
                <a:latin typeface="+mj-lt"/>
              </a:rPr>
              <a:t>DI</a:t>
            </a:r>
            <a:r>
              <a:rPr lang="it-IT" sz="2400" dirty="0" smtClean="0">
                <a:latin typeface="+mj-lt"/>
              </a:rPr>
              <a:t> FRANCOBOLLI.</a:t>
            </a:r>
          </a:p>
          <a:p>
            <a:pPr algn="ctr"/>
            <a:endParaRPr lang="it-IT" sz="2400" dirty="0" smtClean="0">
              <a:latin typeface="+mj-lt"/>
            </a:endParaRPr>
          </a:p>
          <a:p>
            <a:pPr algn="ctr">
              <a:buNone/>
            </a:pPr>
            <a:r>
              <a:rPr lang="it-IT" sz="2000" u="sng" dirty="0" smtClean="0">
                <a:latin typeface="+mj-lt"/>
              </a:rPr>
              <a:t>EFFETTI: </a:t>
            </a:r>
            <a:r>
              <a:rPr lang="it-IT" sz="2000" dirty="0" smtClean="0">
                <a:latin typeface="+mj-lt"/>
              </a:rPr>
              <a:t> </a:t>
            </a:r>
          </a:p>
          <a:p>
            <a:pPr algn="ctr">
              <a:buNone/>
            </a:pPr>
            <a:r>
              <a:rPr lang="it-IT" sz="2000" dirty="0" smtClean="0">
                <a:latin typeface="+mj-lt"/>
              </a:rPr>
              <a:t>ESPERIENZA FORTEMENTE SOGGETTIVA, VARIA A SECONDA DEL SETTING, DELLE PERSONALITA’ E DELLO STATO D’ANIMO , CONFUSIONE PERCETTIVA E COGNITIVA, IMPOSSIBILITA’ A COMPIERE LE AZIONI, PERDITA DEL SENSO DEL TEMPO, DIFFICOLTA’ A DISTINGUERE  TRA REALE ED </a:t>
            </a:r>
            <a:r>
              <a:rPr lang="it-IT" sz="2000" dirty="0" smtClean="0">
                <a:latin typeface="+mj-lt"/>
              </a:rPr>
              <a:t>IMMAGINARIO</a:t>
            </a:r>
          </a:p>
          <a:p>
            <a:pPr algn="ctr">
              <a:buNone/>
            </a:pPr>
            <a:r>
              <a:rPr lang="it-IT" sz="2000" dirty="0" smtClean="0">
                <a:latin typeface="+mj-lt"/>
              </a:rPr>
              <a:t> </a:t>
            </a:r>
            <a:endParaRPr lang="it-IT" sz="2000" dirty="0" smtClean="0">
              <a:latin typeface="+mj-lt"/>
            </a:endParaRPr>
          </a:p>
          <a:p>
            <a:pPr algn="ctr">
              <a:buNone/>
            </a:pPr>
            <a:r>
              <a:rPr lang="it-IT" sz="2000" dirty="0" smtClean="0">
                <a:latin typeface="+mj-lt"/>
              </a:rPr>
              <a:t>FORTI SENSAZIONI E IMMAGINI DI TERRORE E/O </a:t>
            </a:r>
            <a:r>
              <a:rPr lang="it-IT" sz="2000" dirty="0" smtClean="0">
                <a:latin typeface="+mj-lt"/>
              </a:rPr>
              <a:t>BEATITUDINE</a:t>
            </a:r>
          </a:p>
          <a:p>
            <a:pPr algn="ctr">
              <a:buNone/>
            </a:pPr>
            <a:endParaRPr lang="it-IT" sz="2000" dirty="0" smtClean="0">
              <a:latin typeface="+mj-lt"/>
            </a:endParaRPr>
          </a:p>
          <a:p>
            <a:pPr algn="ctr">
              <a:buNone/>
            </a:pPr>
            <a:r>
              <a:rPr lang="it-IT" sz="2000" u="sng" dirty="0" smtClean="0">
                <a:latin typeface="+mj-lt"/>
              </a:rPr>
              <a:t>POSSONO RIPRENTARSI ESPERIENZE PSICHEDELICHE A DISTANZA DI  </a:t>
            </a:r>
            <a:r>
              <a:rPr lang="it-IT" sz="2000" u="sng" dirty="0" smtClean="0">
                <a:latin typeface="+mj-lt"/>
              </a:rPr>
              <a:t>MESI</a:t>
            </a:r>
            <a:r>
              <a:rPr lang="it-IT" sz="2000" dirty="0" smtClean="0">
                <a:latin typeface="+mj-lt"/>
              </a:rPr>
              <a:t> ( </a:t>
            </a:r>
            <a:r>
              <a:rPr lang="it-IT" sz="2000" dirty="0" smtClean="0">
                <a:latin typeface="+mj-lt"/>
              </a:rPr>
              <a:t>FLASH BACK)</a:t>
            </a:r>
            <a:endParaRPr lang="it-IT" sz="2000" u="sng" dirty="0" smtClean="0">
              <a:latin typeface="+mj-lt"/>
            </a:endParaRPr>
          </a:p>
          <a:p>
            <a:pPr>
              <a:buNone/>
            </a:pPr>
            <a:endParaRPr lang="it-IT" sz="2400" u="sng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800" b="1" dirty="0" smtClean="0"/>
              <a:t/>
            </a:r>
            <a:br>
              <a:rPr lang="it-IT" sz="4800" b="1" dirty="0" smtClean="0"/>
            </a:br>
            <a:r>
              <a:rPr lang="it-IT" sz="4800" b="1" dirty="0" smtClean="0"/>
              <a:t>RISCHI  </a:t>
            </a:r>
            <a:r>
              <a:rPr lang="it-IT" sz="4800" b="1" i="1" u="sng" dirty="0"/>
              <a:t/>
            </a:r>
            <a:br>
              <a:rPr lang="it-IT" sz="4800" b="1" i="1" u="sng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700808"/>
            <a:ext cx="8064896" cy="4871464"/>
          </a:xfr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it-IT" sz="2400" i="1" u="sng" dirty="0" smtClean="0">
              <a:latin typeface="+mj-lt"/>
            </a:endParaRPr>
          </a:p>
          <a:p>
            <a:r>
              <a:rPr lang="it-IT" sz="2400" dirty="0" smtClean="0">
                <a:latin typeface="+mj-lt"/>
              </a:rPr>
              <a:t> ATTACCHI DI </a:t>
            </a:r>
            <a:r>
              <a:rPr lang="it-IT" sz="2400" dirty="0" smtClean="0">
                <a:latin typeface="+mj-lt"/>
              </a:rPr>
              <a:t>PANICO</a:t>
            </a:r>
          </a:p>
          <a:p>
            <a:pPr marL="114300" indent="0">
              <a:buNone/>
            </a:pPr>
            <a:endParaRPr lang="it-IT" sz="2400" dirty="0" smtClean="0">
              <a:latin typeface="+mj-lt"/>
            </a:endParaRPr>
          </a:p>
          <a:p>
            <a:r>
              <a:rPr lang="it-IT" sz="2400" dirty="0" smtClean="0">
                <a:latin typeface="+mj-lt"/>
              </a:rPr>
              <a:t>POSSIBILI PSICOSI CAUSATE DA UN USO </a:t>
            </a:r>
            <a:r>
              <a:rPr lang="it-IT" sz="2400" dirty="0" smtClean="0">
                <a:latin typeface="+mj-lt"/>
              </a:rPr>
              <a:t>PROLUNGATO</a:t>
            </a:r>
          </a:p>
          <a:p>
            <a:pPr marL="114300" indent="0">
              <a:buNone/>
            </a:pPr>
            <a:endParaRPr lang="it-IT" sz="2400" dirty="0" smtClean="0">
              <a:latin typeface="+mj-lt"/>
            </a:endParaRPr>
          </a:p>
          <a:p>
            <a:r>
              <a:rPr lang="it-IT" sz="2400" dirty="0" smtClean="0">
                <a:latin typeface="+mj-lt"/>
              </a:rPr>
              <a:t>(STRUTTURE DI PERSONALITA’ FRAGILI O VULNERABILI POSSONO RIMANERE SQUILIBRATE PER PIU’ TEMPO</a:t>
            </a:r>
            <a:r>
              <a:rPr lang="it-IT" sz="2400" dirty="0" smtClean="0">
                <a:latin typeface="+mj-lt"/>
              </a:rPr>
              <a:t>.)</a:t>
            </a:r>
          </a:p>
          <a:p>
            <a:pPr marL="114300" indent="0">
              <a:buNone/>
            </a:pPr>
            <a:endParaRPr lang="it-IT" sz="2400" dirty="0" smtClean="0">
              <a:latin typeface="+mj-lt"/>
            </a:endParaRPr>
          </a:p>
          <a:p>
            <a:r>
              <a:rPr lang="it-IT" sz="2400" dirty="0" smtClean="0">
                <a:latin typeface="+mj-lt"/>
              </a:rPr>
              <a:t>CASI </a:t>
            </a:r>
            <a:r>
              <a:rPr lang="it-IT" sz="2400" dirty="0" err="1" smtClean="0">
                <a:latin typeface="+mj-lt"/>
              </a:rPr>
              <a:t>DI</a:t>
            </a:r>
            <a:r>
              <a:rPr lang="it-IT" sz="2400" dirty="0" smtClean="0">
                <a:latin typeface="+mj-lt"/>
              </a:rPr>
              <a:t> MORTE CAUSATI DA AZIONI INCONTROLLATE DOVUTA ALL’ALTERATA PERCEZIONE DELLA REALTA’.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7599788" cy="796908"/>
          </a:xfrm>
        </p:spPr>
        <p:txBody>
          <a:bodyPr/>
          <a:lstStyle/>
          <a:p>
            <a:pPr algn="ctr"/>
            <a:r>
              <a:rPr lang="it-IT" sz="4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KETAMINA</a:t>
            </a:r>
            <a:endParaRPr lang="it-IT" sz="44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071546"/>
            <a:ext cx="7814672" cy="5309782"/>
          </a:xfr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it-IT" sz="2400" dirty="0" smtClean="0">
                <a:latin typeface="+mj-lt"/>
              </a:rPr>
              <a:t>E’ un ANESTETICO :usato nella clinica umana e veterinaria che agisce sul SNC senza diminuire le funzioni respiratorie e circolatorie.</a:t>
            </a:r>
          </a:p>
          <a:p>
            <a:pPr algn="ctr">
              <a:buNone/>
            </a:pPr>
            <a:r>
              <a:rPr lang="it-IT" sz="2400" b="1" u="sng" dirty="0" smtClean="0">
                <a:latin typeface="+mj-lt"/>
              </a:rPr>
              <a:t>Basse dosi</a:t>
            </a:r>
            <a:r>
              <a:rPr lang="it-IT" sz="2400" b="1" dirty="0" smtClean="0">
                <a:latin typeface="+mj-lt"/>
              </a:rPr>
              <a:t>:</a:t>
            </a:r>
          </a:p>
          <a:p>
            <a:pPr algn="ctr">
              <a:buNone/>
            </a:pPr>
            <a:r>
              <a:rPr lang="it-IT" sz="2400" dirty="0" smtClean="0">
                <a:latin typeface="+mj-lt"/>
              </a:rPr>
              <a:t> blando sedativo, perdita parziale della coscienza, della memoria e della </a:t>
            </a:r>
            <a:r>
              <a:rPr lang="it-IT" sz="2400" dirty="0" err="1" smtClean="0">
                <a:latin typeface="+mj-lt"/>
              </a:rPr>
              <a:t>capacita’</a:t>
            </a:r>
            <a:r>
              <a:rPr lang="it-IT" sz="2400" dirty="0" smtClean="0">
                <a:latin typeface="+mj-lt"/>
              </a:rPr>
              <a:t> di interagire.</a:t>
            </a:r>
          </a:p>
          <a:p>
            <a:pPr algn="ctr">
              <a:buNone/>
            </a:pPr>
            <a:endParaRPr lang="it-IT" sz="2400" b="1" u="sng" dirty="0" smtClean="0">
              <a:latin typeface="+mj-lt"/>
            </a:endParaRPr>
          </a:p>
          <a:p>
            <a:pPr algn="ctr">
              <a:buNone/>
            </a:pPr>
            <a:r>
              <a:rPr lang="it-IT" sz="2400" b="1" u="sng" dirty="0" smtClean="0">
                <a:latin typeface="+mj-lt"/>
              </a:rPr>
              <a:t>Alte </a:t>
            </a:r>
            <a:r>
              <a:rPr lang="it-IT" sz="2400" b="1" u="sng" dirty="0" smtClean="0">
                <a:latin typeface="+mj-lt"/>
              </a:rPr>
              <a:t>dosi</a:t>
            </a:r>
            <a:r>
              <a:rPr lang="it-IT" sz="2400" b="1" dirty="0" smtClean="0">
                <a:latin typeface="+mj-lt"/>
              </a:rPr>
              <a:t>: </a:t>
            </a:r>
          </a:p>
          <a:p>
            <a:pPr algn="ctr">
              <a:buNone/>
            </a:pPr>
            <a:r>
              <a:rPr lang="it-IT" sz="2400" dirty="0" smtClean="0">
                <a:latin typeface="+mj-lt"/>
              </a:rPr>
              <a:t>effetto psichedelico completo, quello dissociativo tra mente e corpo è molto forte, allucinazioni profonde, sensazioni di ingresso in un’altra </a:t>
            </a:r>
            <a:r>
              <a:rPr lang="it-IT" sz="2400" dirty="0" err="1" smtClean="0">
                <a:latin typeface="+mj-lt"/>
              </a:rPr>
              <a:t>realta’</a:t>
            </a:r>
            <a:r>
              <a:rPr lang="it-IT" sz="2400" dirty="0" smtClean="0">
                <a:latin typeface="+mj-lt"/>
              </a:rPr>
              <a:t>…” esperienze vicine alla morte”</a:t>
            </a:r>
            <a:r>
              <a:rPr lang="it-IT" sz="2400" dirty="0" err="1" smtClean="0">
                <a:latin typeface="+mj-lt"/>
              </a:rPr>
              <a:t>…sensazione</a:t>
            </a:r>
            <a:r>
              <a:rPr lang="it-IT" sz="2400" dirty="0" smtClean="0">
                <a:latin typeface="+mj-lt"/>
              </a:rPr>
              <a:t> di essere usciti dal corpo e fluttuare nell’ambiente circostante</a:t>
            </a:r>
          </a:p>
          <a:p>
            <a:endParaRPr lang="it-IT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title"/>
          </p:nvPr>
        </p:nvSpPr>
        <p:spPr>
          <a:xfrm>
            <a:off x="539552" y="285750"/>
            <a:ext cx="7344816" cy="571500"/>
          </a:xfrm>
          <a:solidFill>
            <a:schemeClr val="accent5">
              <a:lumMod val="60000"/>
              <a:lumOff val="40000"/>
            </a:schemeClr>
          </a:solidFill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sz="3600" b="1" dirty="0" smtClean="0">
                <a:solidFill>
                  <a:schemeClr val="tx2">
                    <a:lumMod val="50000"/>
                  </a:schemeClr>
                </a:solidFill>
              </a:rPr>
              <a:t>Confini tra piacere e rischi</a:t>
            </a:r>
            <a:endParaRPr lang="it-IT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435" name="Oval 14"/>
          <p:cNvSpPr>
            <a:spLocks noChangeArrowheads="1"/>
          </p:cNvSpPr>
          <p:nvPr/>
        </p:nvSpPr>
        <p:spPr bwMode="auto">
          <a:xfrm>
            <a:off x="2643188" y="928688"/>
            <a:ext cx="3744912" cy="1800225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18436" name="Oval 15"/>
          <p:cNvSpPr>
            <a:spLocks noChangeArrowheads="1"/>
          </p:cNvSpPr>
          <p:nvPr/>
        </p:nvSpPr>
        <p:spPr bwMode="auto">
          <a:xfrm>
            <a:off x="2555875" y="2060575"/>
            <a:ext cx="3744913" cy="1800225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18437" name="Oval 18"/>
          <p:cNvSpPr>
            <a:spLocks noChangeArrowheads="1"/>
          </p:cNvSpPr>
          <p:nvPr/>
        </p:nvSpPr>
        <p:spPr bwMode="auto">
          <a:xfrm>
            <a:off x="2555875" y="3284538"/>
            <a:ext cx="3744913" cy="1728787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18438" name="Oval 19"/>
          <p:cNvSpPr>
            <a:spLocks noChangeArrowheads="1"/>
          </p:cNvSpPr>
          <p:nvPr/>
        </p:nvSpPr>
        <p:spPr bwMode="auto">
          <a:xfrm>
            <a:off x="2627313" y="4508500"/>
            <a:ext cx="3673475" cy="1728788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18439" name="Text Box 20"/>
          <p:cNvSpPr txBox="1">
            <a:spLocks noChangeArrowheads="1"/>
          </p:cNvSpPr>
          <p:nvPr/>
        </p:nvSpPr>
        <p:spPr bwMode="auto">
          <a:xfrm>
            <a:off x="3348038" y="1557338"/>
            <a:ext cx="2016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>
              <a:latin typeface="Calibri" pitchFamily="34" charset="0"/>
            </a:endParaRPr>
          </a:p>
        </p:txBody>
      </p:sp>
      <p:sp>
        <p:nvSpPr>
          <p:cNvPr id="18440" name="Text Box 21"/>
          <p:cNvSpPr txBox="1">
            <a:spLocks noChangeArrowheads="1"/>
          </p:cNvSpPr>
          <p:nvPr/>
        </p:nvSpPr>
        <p:spPr bwMode="auto">
          <a:xfrm>
            <a:off x="3132138" y="1268413"/>
            <a:ext cx="25923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 dirty="0">
                <a:latin typeface="Calibri" pitchFamily="34" charset="0"/>
              </a:rPr>
              <a:t>   PIACERE</a:t>
            </a:r>
            <a:r>
              <a:rPr lang="it-IT" dirty="0">
                <a:latin typeface="Calibri" pitchFamily="34" charset="0"/>
              </a:rPr>
              <a:t>            </a:t>
            </a:r>
            <a:endParaRPr lang="it-IT" sz="3200" b="1" dirty="0">
              <a:latin typeface="Calibri" pitchFamily="34" charset="0"/>
            </a:endParaRPr>
          </a:p>
        </p:txBody>
      </p:sp>
      <p:sp>
        <p:nvSpPr>
          <p:cNvPr id="18441" name="Text Box 23"/>
          <p:cNvSpPr txBox="1">
            <a:spLocks noChangeArrowheads="1"/>
          </p:cNvSpPr>
          <p:nvPr/>
        </p:nvSpPr>
        <p:spPr bwMode="auto">
          <a:xfrm>
            <a:off x="3000375" y="2565400"/>
            <a:ext cx="27955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>
                <a:latin typeface="Calibri" pitchFamily="34" charset="0"/>
              </a:rPr>
              <a:t>  </a:t>
            </a:r>
            <a:r>
              <a:rPr lang="it-IT" sz="2400" b="1">
                <a:latin typeface="Calibri" pitchFamily="34" charset="0"/>
              </a:rPr>
              <a:t>USO-ABUSO</a:t>
            </a:r>
          </a:p>
        </p:txBody>
      </p:sp>
      <p:sp>
        <p:nvSpPr>
          <p:cNvPr id="18442" name="Text Box 24"/>
          <p:cNvSpPr txBox="1">
            <a:spLocks noChangeArrowheads="1"/>
          </p:cNvSpPr>
          <p:nvPr/>
        </p:nvSpPr>
        <p:spPr bwMode="auto">
          <a:xfrm>
            <a:off x="3000375" y="3508375"/>
            <a:ext cx="30241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400" b="1">
                <a:latin typeface="Calibri" pitchFamily="34" charset="0"/>
              </a:rPr>
              <a:t>TOLLERANZA</a:t>
            </a:r>
          </a:p>
          <a:p>
            <a:pPr algn="ctr">
              <a:spcBef>
                <a:spcPct val="50000"/>
              </a:spcBef>
            </a:pPr>
            <a:r>
              <a:rPr lang="it-IT" sz="2400" b="1">
                <a:latin typeface="Calibri" pitchFamily="34" charset="0"/>
              </a:rPr>
              <a:t>ASSUEFAZIONE</a:t>
            </a:r>
          </a:p>
        </p:txBody>
      </p:sp>
      <p:sp>
        <p:nvSpPr>
          <p:cNvPr id="18443" name="Text Box 25"/>
          <p:cNvSpPr txBox="1">
            <a:spLocks noChangeArrowheads="1"/>
          </p:cNvSpPr>
          <p:nvPr/>
        </p:nvSpPr>
        <p:spPr bwMode="auto">
          <a:xfrm>
            <a:off x="3000375" y="5143500"/>
            <a:ext cx="30241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 dirty="0">
                <a:latin typeface="Calibri" pitchFamily="34" charset="0"/>
              </a:rPr>
              <a:t> DIPENDENZA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92233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sz="4000" b="1" dirty="0" smtClean="0"/>
              <a:t>Modalità di consumo</a:t>
            </a:r>
            <a:endParaRPr lang="it-IT" sz="4000" b="1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68413"/>
            <a:ext cx="8229600" cy="5184775"/>
          </a:xfrm>
        </p:spPr>
        <p:txBody>
          <a:bodyPr>
            <a:normAutofit fontScale="92500"/>
          </a:bodyPr>
          <a:lstStyle/>
          <a:p>
            <a:r>
              <a:rPr lang="it-IT" sz="2400" b="1" dirty="0" smtClean="0">
                <a:latin typeface="+mj-lt"/>
              </a:rPr>
              <a:t>USO</a:t>
            </a:r>
            <a:r>
              <a:rPr lang="it-IT" sz="2400" dirty="0" smtClean="0">
                <a:latin typeface="+mj-lt"/>
              </a:rPr>
              <a:t>: </a:t>
            </a:r>
            <a:r>
              <a:rPr lang="it-IT" sz="2400" dirty="0">
                <a:latin typeface="+mj-lt"/>
              </a:rPr>
              <a:t>Uso, impiego ,</a:t>
            </a:r>
            <a:r>
              <a:rPr lang="it-IT" sz="2400" dirty="0" smtClean="0">
                <a:latin typeface="+mj-lt"/>
              </a:rPr>
              <a:t>utilizzo</a:t>
            </a:r>
          </a:p>
          <a:p>
            <a:pPr marL="0" indent="0">
              <a:buNone/>
            </a:pPr>
            <a:endParaRPr lang="it-IT" sz="2400" dirty="0">
              <a:latin typeface="+mj-lt"/>
            </a:endParaRPr>
          </a:p>
          <a:p>
            <a:r>
              <a:rPr lang="it-IT" sz="2400" b="1" dirty="0" smtClean="0">
                <a:latin typeface="+mj-lt"/>
              </a:rPr>
              <a:t>ABUSO</a:t>
            </a:r>
            <a:r>
              <a:rPr lang="it-IT" sz="2400" dirty="0" smtClean="0">
                <a:latin typeface="+mj-lt"/>
              </a:rPr>
              <a:t>: Usare </a:t>
            </a:r>
            <a:r>
              <a:rPr lang="it-IT" sz="2400" dirty="0">
                <a:latin typeface="+mj-lt"/>
              </a:rPr>
              <a:t>interamente, consumare. </a:t>
            </a:r>
          </a:p>
          <a:p>
            <a:pPr marL="0" indent="0">
              <a:buNone/>
            </a:pPr>
            <a:r>
              <a:rPr lang="it-IT" sz="2400" dirty="0" smtClean="0">
                <a:latin typeface="+mj-lt"/>
              </a:rPr>
              <a:t>     Uso </a:t>
            </a:r>
            <a:r>
              <a:rPr lang="it-IT" sz="2400" dirty="0">
                <a:latin typeface="+mj-lt"/>
              </a:rPr>
              <a:t>ripetuto e vicino nel tempo di un “</a:t>
            </a:r>
            <a:r>
              <a:rPr lang="it-IT" sz="2400" dirty="0" smtClean="0">
                <a:latin typeface="+mj-lt"/>
              </a:rPr>
              <a:t>oggetto”</a:t>
            </a:r>
          </a:p>
          <a:p>
            <a:pPr marL="0" indent="0">
              <a:buNone/>
            </a:pPr>
            <a:endParaRPr lang="it-IT" sz="2400" dirty="0" smtClean="0">
              <a:latin typeface="+mj-lt"/>
            </a:endParaRPr>
          </a:p>
          <a:p>
            <a:r>
              <a:rPr lang="it-IT" sz="2400" b="1" dirty="0" smtClean="0">
                <a:latin typeface="+mj-lt"/>
              </a:rPr>
              <a:t>USO OCCASIONALE</a:t>
            </a:r>
            <a:r>
              <a:rPr lang="it-IT" sz="2400" dirty="0" smtClean="0">
                <a:latin typeface="+mj-lt"/>
              </a:rPr>
              <a:t>: </a:t>
            </a:r>
            <a:r>
              <a:rPr lang="it-IT" sz="2400" dirty="0">
                <a:latin typeface="+mj-lt"/>
              </a:rPr>
              <a:t>sporadico in alcuni contesti </a:t>
            </a:r>
            <a:r>
              <a:rPr lang="it-IT" sz="2400" dirty="0" smtClean="0">
                <a:latin typeface="+mj-lt"/>
              </a:rPr>
              <a:t>sociali</a:t>
            </a:r>
          </a:p>
          <a:p>
            <a:endParaRPr lang="it-IT" sz="2400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it-IT" sz="2400" b="1" dirty="0" smtClean="0">
                <a:latin typeface="+mj-lt"/>
              </a:rPr>
              <a:t>DIPENDENZA (</a:t>
            </a:r>
            <a:r>
              <a:rPr lang="it-IT" sz="2400" b="1" dirty="0" err="1" smtClean="0">
                <a:latin typeface="+mj-lt"/>
              </a:rPr>
              <a:t>Addiction</a:t>
            </a:r>
            <a:r>
              <a:rPr lang="it-IT" sz="2400" dirty="0">
                <a:latin typeface="+mj-lt"/>
              </a:rPr>
              <a:t>) : incapacità di controllare l’uso nonostante le conseguenze, tolleranza e sintomatologia </a:t>
            </a:r>
            <a:r>
              <a:rPr lang="it-IT" sz="2400" dirty="0" smtClean="0">
                <a:latin typeface="+mj-lt"/>
              </a:rPr>
              <a:t>psichica    </a:t>
            </a:r>
          </a:p>
          <a:p>
            <a:pPr marL="0" indent="0">
              <a:lnSpc>
                <a:spcPct val="150000"/>
              </a:lnSpc>
              <a:buNone/>
            </a:pPr>
            <a:endParaRPr lang="it-IT" sz="2400" b="1" i="1" dirty="0" smtClean="0">
              <a:latin typeface="+mj-lt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it-IT" sz="2400" b="1" i="1" dirty="0" smtClean="0">
                <a:latin typeface="+mj-lt"/>
              </a:rPr>
              <a:t>Malattia </a:t>
            </a:r>
            <a:r>
              <a:rPr lang="it-IT" sz="2400" b="1" i="1" dirty="0">
                <a:latin typeface="+mj-lt"/>
              </a:rPr>
              <a:t>cronica ad andamento recidivante.</a:t>
            </a:r>
          </a:p>
          <a:p>
            <a:pPr eaLnBrk="1" hangingPunct="1"/>
            <a:endParaRPr lang="it-IT" sz="2400" dirty="0"/>
          </a:p>
        </p:txBody>
      </p:sp>
      <p:sp>
        <p:nvSpPr>
          <p:cNvPr id="4" name="Freccia in giù 3"/>
          <p:cNvSpPr/>
          <p:nvPr/>
        </p:nvSpPr>
        <p:spPr>
          <a:xfrm>
            <a:off x="3923928" y="5085184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239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 smtClean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39B7D6-9372-4A95-8A87-C2EBE689F326}" type="slidenum">
              <a:rPr lang="it-IT"/>
              <a:pPr>
                <a:defRPr/>
              </a:pPr>
              <a:t>6</a:t>
            </a:fld>
            <a:endParaRPr lang="it-IT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777875"/>
          </a:xfrm>
        </p:spPr>
        <p:txBody>
          <a:bodyPr/>
          <a:lstStyle/>
          <a:p>
            <a:pPr algn="ctr"/>
            <a:r>
              <a:rPr lang="it-IT" sz="3600" b="1" dirty="0" smtClean="0">
                <a:solidFill>
                  <a:srgbClr val="008000"/>
                </a:solidFill>
              </a:rPr>
              <a:t>DIPENDENZE PATOLOGICHE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196975"/>
            <a:ext cx="7906072" cy="4968875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it-IT" sz="2000" b="1" dirty="0" smtClean="0">
                <a:latin typeface="+mj-lt"/>
              </a:rPr>
              <a:t>Da sostanze:</a:t>
            </a:r>
          </a:p>
          <a:p>
            <a:pPr marL="609600" indent="-609600">
              <a:lnSpc>
                <a:spcPct val="80000"/>
              </a:lnSpc>
            </a:pPr>
            <a:r>
              <a:rPr lang="it-IT" sz="2000" dirty="0" smtClean="0">
                <a:latin typeface="+mj-lt"/>
              </a:rPr>
              <a:t>Alcol</a:t>
            </a:r>
          </a:p>
          <a:p>
            <a:pPr marL="609600" indent="-609600">
              <a:lnSpc>
                <a:spcPct val="80000"/>
              </a:lnSpc>
            </a:pPr>
            <a:r>
              <a:rPr lang="it-IT" sz="2000" dirty="0" smtClean="0">
                <a:latin typeface="+mj-lt"/>
              </a:rPr>
              <a:t>Sostanze stupefacenti / farmaci</a:t>
            </a:r>
          </a:p>
          <a:p>
            <a:pPr marL="609600" indent="-609600">
              <a:lnSpc>
                <a:spcPct val="80000"/>
              </a:lnSpc>
            </a:pPr>
            <a:r>
              <a:rPr lang="it-IT" sz="2000" dirty="0" smtClean="0">
                <a:latin typeface="+mj-lt"/>
              </a:rPr>
              <a:t>Tabacco</a:t>
            </a:r>
          </a:p>
          <a:p>
            <a:pPr marL="609600" indent="-609600">
              <a:lnSpc>
                <a:spcPct val="80000"/>
              </a:lnSpc>
            </a:pPr>
            <a:r>
              <a:rPr lang="it-IT" sz="2000" dirty="0" smtClean="0">
                <a:latin typeface="+mj-lt"/>
              </a:rPr>
              <a:t>Cibo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it-IT" sz="2000" b="1" dirty="0" smtClean="0">
                <a:latin typeface="+mj-lt"/>
              </a:rPr>
              <a:t>Da comportamenti:</a:t>
            </a:r>
            <a:endParaRPr lang="it-IT" sz="2000" dirty="0" smtClean="0">
              <a:latin typeface="+mj-lt"/>
            </a:endParaRPr>
          </a:p>
          <a:p>
            <a:pPr marL="609600" indent="-609600">
              <a:lnSpc>
                <a:spcPct val="80000"/>
              </a:lnSpc>
            </a:pPr>
            <a:r>
              <a:rPr lang="it-IT" sz="2000" dirty="0" smtClean="0">
                <a:latin typeface="+mj-lt"/>
              </a:rPr>
              <a:t>Gioco d'azzardo  </a:t>
            </a:r>
          </a:p>
          <a:p>
            <a:pPr marL="609600" indent="-609600">
              <a:lnSpc>
                <a:spcPct val="80000"/>
              </a:lnSpc>
            </a:pPr>
            <a:r>
              <a:rPr lang="it-IT" sz="2000" dirty="0" smtClean="0">
                <a:latin typeface="+mj-lt"/>
              </a:rPr>
              <a:t>Internet / videogiochi</a:t>
            </a:r>
          </a:p>
          <a:p>
            <a:pPr marL="609600" indent="-609600">
              <a:lnSpc>
                <a:spcPct val="80000"/>
              </a:lnSpc>
            </a:pPr>
            <a:r>
              <a:rPr lang="it-IT" sz="2000" dirty="0" smtClean="0">
                <a:latin typeface="+mj-lt"/>
              </a:rPr>
              <a:t>Sesso compulsivo, non protetto</a:t>
            </a:r>
          </a:p>
          <a:p>
            <a:pPr marL="609600" indent="-609600">
              <a:lnSpc>
                <a:spcPct val="80000"/>
              </a:lnSpc>
            </a:pPr>
            <a:r>
              <a:rPr lang="it-IT" sz="2000" dirty="0" smtClean="0">
                <a:latin typeface="+mj-lt"/>
              </a:rPr>
              <a:t>Lavoro</a:t>
            </a:r>
          </a:p>
          <a:p>
            <a:pPr marL="609600" indent="-609600">
              <a:lnSpc>
                <a:spcPct val="80000"/>
              </a:lnSpc>
            </a:pPr>
            <a:r>
              <a:rPr lang="it-IT" sz="2000" dirty="0" smtClean="0">
                <a:latin typeface="+mj-lt"/>
              </a:rPr>
              <a:t>Shopping compulsivo </a:t>
            </a:r>
          </a:p>
          <a:p>
            <a:pPr marL="609600" indent="-609600">
              <a:lnSpc>
                <a:spcPct val="80000"/>
              </a:lnSpc>
            </a:pPr>
            <a:r>
              <a:rPr lang="it-IT" sz="2000" dirty="0" smtClean="0">
                <a:latin typeface="+mj-lt"/>
              </a:rPr>
              <a:t>Ricerca del rischio (sfide, guida pericolosa, sport estremi, crimini…)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it-IT" sz="2000" b="1" dirty="0" smtClean="0">
                <a:latin typeface="+mj-lt"/>
              </a:rPr>
              <a:t>Da relazioni: </a:t>
            </a:r>
          </a:p>
          <a:p>
            <a:pPr marL="609600" indent="-609600">
              <a:lnSpc>
                <a:spcPct val="80000"/>
              </a:lnSpc>
            </a:pPr>
            <a:r>
              <a:rPr lang="it-IT" sz="2000" dirty="0" smtClean="0">
                <a:latin typeface="+mj-lt"/>
              </a:rPr>
              <a:t>Familiari</a:t>
            </a:r>
          </a:p>
          <a:p>
            <a:pPr marL="609600" indent="-609600">
              <a:lnSpc>
                <a:spcPct val="80000"/>
              </a:lnSpc>
            </a:pPr>
            <a:r>
              <a:rPr lang="it-IT" sz="2000" dirty="0" smtClean="0">
                <a:latin typeface="+mj-lt"/>
              </a:rPr>
              <a:t>Partner</a:t>
            </a:r>
          </a:p>
          <a:p>
            <a:pPr marL="609600" indent="-609600">
              <a:lnSpc>
                <a:spcPct val="80000"/>
              </a:lnSpc>
            </a:pPr>
            <a:r>
              <a:rPr lang="it-IT" sz="2000" dirty="0" smtClean="0">
                <a:latin typeface="+mj-lt"/>
              </a:rPr>
              <a:t>Capi carismatici</a:t>
            </a:r>
          </a:p>
          <a:p>
            <a:pPr marL="609600" indent="-609600">
              <a:lnSpc>
                <a:spcPct val="80000"/>
              </a:lnSpc>
            </a:pPr>
            <a:endParaRPr lang="it-IT" sz="2000" dirty="0" smtClean="0"/>
          </a:p>
        </p:txBody>
      </p:sp>
      <p:sp>
        <p:nvSpPr>
          <p:cNvPr id="20483" name="Segnaposto piè di pagina 4"/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algn="ctr"/>
            <a:r>
              <a:rPr lang="it-IT" sz="4400" dirty="0" smtClean="0"/>
              <a:t>Terminologia</a:t>
            </a:r>
            <a:r>
              <a:rPr lang="it-IT" sz="4400" dirty="0" smtClean="0">
                <a:solidFill>
                  <a:srgbClr val="008000"/>
                </a:solidFill>
              </a:rPr>
              <a:t> </a:t>
            </a:r>
            <a:endParaRPr lang="it-IT" sz="4400" dirty="0" smtClean="0">
              <a:solidFill>
                <a:srgbClr val="008000"/>
              </a:solidFill>
            </a:endParaRP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12875"/>
            <a:ext cx="7993136" cy="4679950"/>
          </a:xfrm>
        </p:spPr>
        <p:txBody>
          <a:bodyPr/>
          <a:lstStyle/>
          <a:p>
            <a:pPr algn="just">
              <a:lnSpc>
                <a:spcPct val="80000"/>
              </a:lnSpc>
              <a:tabLst>
                <a:tab pos="7351713" algn="l"/>
              </a:tabLst>
            </a:pPr>
            <a:r>
              <a:rPr lang="it-IT" sz="2800" b="1" i="1" dirty="0" smtClean="0">
                <a:latin typeface="+mj-lt"/>
              </a:rPr>
              <a:t>CRAVING</a:t>
            </a:r>
            <a:r>
              <a:rPr lang="it-IT" sz="2800" i="1" dirty="0" smtClean="0">
                <a:latin typeface="+mj-lt"/>
              </a:rPr>
              <a:t>: </a:t>
            </a:r>
            <a:r>
              <a:rPr lang="it-IT" sz="2800" dirty="0" smtClean="0">
                <a:latin typeface="+mj-lt"/>
              </a:rPr>
              <a:t>desiderio intenso ed irrefrenabile di assumere una sostanza stupefacente, i cui effetti sono stati già sperimentati in precedenza</a:t>
            </a:r>
          </a:p>
          <a:p>
            <a:pPr algn="just">
              <a:lnSpc>
                <a:spcPct val="80000"/>
              </a:lnSpc>
              <a:tabLst>
                <a:tab pos="7351713" algn="l"/>
              </a:tabLst>
            </a:pPr>
            <a:endParaRPr lang="it-IT" sz="2800" dirty="0" smtClean="0">
              <a:latin typeface="+mj-lt"/>
            </a:endParaRPr>
          </a:p>
          <a:p>
            <a:pPr algn="just">
              <a:lnSpc>
                <a:spcPct val="80000"/>
              </a:lnSpc>
              <a:tabLst>
                <a:tab pos="7351713" algn="l"/>
              </a:tabLst>
            </a:pPr>
            <a:r>
              <a:rPr lang="it-IT" sz="2800" b="1" i="1" dirty="0" smtClean="0">
                <a:latin typeface="+mj-lt"/>
              </a:rPr>
              <a:t>TOLLERANZA</a:t>
            </a:r>
            <a:r>
              <a:rPr lang="it-IT" sz="2800" dirty="0" smtClean="0">
                <a:latin typeface="+mj-lt"/>
              </a:rPr>
              <a:t>: bisogno di aumentare la dose per ottenere i medesimi effetti desiderati, oppure mancato raggiungimento di questi stessi effetti a parità di dose</a:t>
            </a:r>
          </a:p>
          <a:p>
            <a:pPr algn="just">
              <a:lnSpc>
                <a:spcPct val="80000"/>
              </a:lnSpc>
              <a:tabLst>
                <a:tab pos="7351713" algn="l"/>
              </a:tabLst>
            </a:pPr>
            <a:endParaRPr lang="it-IT" sz="2800" dirty="0" smtClean="0">
              <a:latin typeface="+mj-lt"/>
            </a:endParaRPr>
          </a:p>
          <a:p>
            <a:pPr algn="just">
              <a:lnSpc>
                <a:spcPct val="80000"/>
              </a:lnSpc>
              <a:tabLst>
                <a:tab pos="7351713" algn="l"/>
              </a:tabLst>
            </a:pPr>
            <a:r>
              <a:rPr lang="it-IT" sz="2800" b="1" i="1" dirty="0" smtClean="0">
                <a:latin typeface="+mj-lt"/>
              </a:rPr>
              <a:t>ASTINENZA</a:t>
            </a:r>
            <a:r>
              <a:rPr lang="it-IT" sz="2800" dirty="0" smtClean="0">
                <a:latin typeface="+mj-lt"/>
              </a:rPr>
              <a:t>: sindrome conseguente alla cessazione o riduzione di una sostanza assunta in modo pesante e prolungato</a:t>
            </a:r>
          </a:p>
          <a:p>
            <a:pPr>
              <a:lnSpc>
                <a:spcPct val="80000"/>
              </a:lnSpc>
              <a:buFontTx/>
              <a:buNone/>
            </a:pPr>
            <a:endParaRPr lang="it-IT" sz="2800" dirty="0" smtClean="0"/>
          </a:p>
          <a:p>
            <a:pPr>
              <a:lnSpc>
                <a:spcPct val="80000"/>
              </a:lnSpc>
            </a:pPr>
            <a:endParaRPr lang="it-IT" sz="2800" dirty="0" smtClean="0"/>
          </a:p>
        </p:txBody>
      </p:sp>
      <p:sp>
        <p:nvSpPr>
          <p:cNvPr id="614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DPD C. Olievenstein - ASL TO2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ADOLESCENZA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1266825" y="3068638"/>
            <a:ext cx="6400800" cy="2376586"/>
          </a:xfrm>
          <a:prstGeom prst="rect">
            <a:avLst/>
          </a:prstGeom>
          <a:solidFill>
            <a:srgbClr val="99FFCC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Fase del ciclo della vita relativa alla fascia di età 10/19 intesa come una fase estremamente importante nella costituzione dell’identità psichica e sociale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it-IT" sz="3200" b="1" dirty="0" smtClean="0"/>
              <a:t>LE CARATTERISTICHE dell’ADOLESCENZA</a:t>
            </a:r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2000" dirty="0" smtClean="0"/>
              <a:t>(De Santi, Pellai, 2008)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50" y="1357313"/>
            <a:ext cx="8102674" cy="514350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it-IT" sz="2800" dirty="0" smtClean="0">
                <a:latin typeface="+mj-lt"/>
              </a:rPr>
              <a:t>Trasformazioni corporee rapide e vistose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it-IT" sz="2800" dirty="0" smtClean="0">
                <a:latin typeface="+mj-lt"/>
              </a:rPr>
              <a:t>Raggiungimento della maturità sessuale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it-IT" sz="2800" dirty="0" smtClean="0">
                <a:latin typeface="+mj-lt"/>
              </a:rPr>
              <a:t>Messa in crisi delle certezze (specie onniscienza ed onnipotenza degli adulti)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it-IT" sz="2800" dirty="0" smtClean="0">
                <a:latin typeface="+mj-lt"/>
              </a:rPr>
              <a:t>Vissuto deludente della realtà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it-IT" sz="2800" dirty="0" smtClean="0">
                <a:latin typeface="+mj-lt"/>
              </a:rPr>
              <a:t>Introspezione (mondo interiore vissuto come angosciante)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it-IT" sz="2800" dirty="0" smtClean="0">
                <a:latin typeface="+mj-lt"/>
              </a:rPr>
              <a:t>Ricerca di identità: senso di appartenenza nel gruppo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it-IT" sz="2800" dirty="0" smtClean="0">
                <a:latin typeface="+mj-lt"/>
              </a:rPr>
              <a:t>Ricerca di relazioni nuove: amicizia, innamoramento, gruppo dei pari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it-IT" sz="2800" dirty="0" smtClean="0">
                <a:latin typeface="+mj-lt"/>
              </a:rPr>
              <a:t>Trasformazione della percezione del proprio corpo (costruzione dell’autostima, confronto tra coetanei)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te">
  <a:themeElements>
    <a:clrScheme name="Adiacent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t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769</TotalTime>
  <Words>1216</Words>
  <Application>Microsoft Office PowerPoint</Application>
  <PresentationFormat>Presentazione su schermo (4:3)</PresentationFormat>
  <Paragraphs>268</Paragraphs>
  <Slides>32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33" baseType="lpstr">
      <vt:lpstr>Adiacente</vt:lpstr>
      <vt:lpstr>PRIMO LICEO ARTISTICO</vt:lpstr>
      <vt:lpstr>Albero delle dipendenze</vt:lpstr>
      <vt:lpstr>DIPENDENZE</vt:lpstr>
      <vt:lpstr>Confini tra piacere e rischi</vt:lpstr>
      <vt:lpstr>Modalità di consumo</vt:lpstr>
      <vt:lpstr>DIPENDENZE PATOLOGICHE</vt:lpstr>
      <vt:lpstr>Terminologia </vt:lpstr>
      <vt:lpstr>ADOLESCENZA</vt:lpstr>
      <vt:lpstr>LE CARATTERISTICHE dell’ADOLESCENZA (De Santi, Pellai, 2008)</vt:lpstr>
      <vt:lpstr>I COMPITI DI SVILUPPO </vt:lpstr>
      <vt:lpstr>COMPITI EVOLUTIVI DELL’ADOLESCENTE</vt:lpstr>
      <vt:lpstr>Presentazione standard di PowerPoint</vt:lpstr>
      <vt:lpstr>Presentazione standard di PowerPoint</vt:lpstr>
      <vt:lpstr>Bilanciamento dei fattori di rischio e dei fattori protettivi</vt:lpstr>
      <vt:lpstr>FATTORI</vt:lpstr>
      <vt:lpstr>La «normalizzazione» dei consumi</vt:lpstr>
      <vt:lpstr>Alcuni dati </vt:lpstr>
      <vt:lpstr>Presentazione standard di PowerPoint</vt:lpstr>
      <vt:lpstr>Presentazione standard di PowerPoint</vt:lpstr>
      <vt:lpstr>DATI ESPAD</vt:lpstr>
      <vt:lpstr>Dati ISTAT</vt:lpstr>
      <vt:lpstr>Alcune sostanze…</vt:lpstr>
      <vt:lpstr>ALCOL</vt:lpstr>
      <vt:lpstr>Stili del bere</vt:lpstr>
      <vt:lpstr>TABACCO</vt:lpstr>
      <vt:lpstr>CANNABINOIDI</vt:lpstr>
      <vt:lpstr>anfetamina</vt:lpstr>
      <vt:lpstr>Presentazione standard di PowerPoint</vt:lpstr>
      <vt:lpstr>MDMA</vt:lpstr>
      <vt:lpstr>TRIP (Allucinogeni)</vt:lpstr>
      <vt:lpstr> RISCHI   </vt:lpstr>
      <vt:lpstr>KETAMINA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PRIMO LICEO ARTISTICO</dc:title>
  <dc:creator>sara.salvatico</dc:creator>
  <cp:lastModifiedBy>Ponasso Nicoletta</cp:lastModifiedBy>
  <cp:revision>67</cp:revision>
  <dcterms:created xsi:type="dcterms:W3CDTF">2015-11-16T09:51:48Z</dcterms:created>
  <dcterms:modified xsi:type="dcterms:W3CDTF">2015-11-18T11:53:26Z</dcterms:modified>
</cp:coreProperties>
</file>