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7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13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91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0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85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84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8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64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1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30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2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7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8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23/09/2019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6000" dirty="0" smtClean="0"/>
              <a:t>Incontro con i </a:t>
            </a:r>
            <a:br>
              <a:rPr lang="it-IT" sz="6000" dirty="0" smtClean="0"/>
            </a:br>
            <a:r>
              <a:rPr lang="it-IT" sz="6000" dirty="0" smtClean="0"/>
              <a:t>cittadini di caprie e </a:t>
            </a:r>
            <a:r>
              <a:rPr lang="it-IT" sz="6000" dirty="0" err="1" smtClean="0"/>
              <a:t>condove</a:t>
            </a:r>
            <a:r>
              <a:rPr lang="it-IT" sz="6000" dirty="0" smtClean="0"/>
              <a:t/>
            </a:r>
            <a:br>
              <a:rPr lang="it-IT" sz="6000" dirty="0" smtClean="0"/>
            </a:br>
            <a:r>
              <a:rPr lang="it-IT" sz="6000" dirty="0" smtClean="0"/>
              <a:t>23-9-2019</a:t>
            </a:r>
            <a:endParaRPr lang="it-IT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Il messaggio </a:t>
            </a:r>
            <a:r>
              <a:rPr lang="it-IT" dirty="0" smtClean="0"/>
              <a:t>è : </a:t>
            </a:r>
            <a:r>
              <a:rPr lang="it-IT" dirty="0"/>
              <a:t>una vita </a:t>
            </a:r>
            <a:r>
              <a:rPr lang="it-IT" dirty="0" smtClean="0"/>
              <a:t>attiva, </a:t>
            </a:r>
            <a:r>
              <a:rPr lang="it-IT" dirty="0"/>
              <a:t>elisir di lunga vita.</a:t>
            </a:r>
          </a:p>
        </p:txBody>
      </p:sp>
    </p:spTree>
    <p:extLst>
      <p:ext uri="{BB962C8B-B14F-4D97-AF65-F5344CB8AC3E}">
        <p14:creationId xmlns:p14="http://schemas.microsoft.com/office/powerpoint/2010/main" val="19880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3" y="0"/>
            <a:ext cx="11522439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2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9600" dirty="0" smtClean="0"/>
              <a:t>Buon cammino</a:t>
            </a:r>
            <a:endParaRPr lang="it-IT" sz="9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73184" y="2063750"/>
            <a:ext cx="771896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</a:t>
            </a:r>
            <a:r>
              <a:rPr lang="it-IT" dirty="0" err="1" smtClean="0"/>
              <a:t>dell</a:t>
            </a:r>
            <a:r>
              <a:rPr lang="it-IT" dirty="0" smtClean="0"/>
              <a:t> ’</a:t>
            </a:r>
            <a:r>
              <a:rPr lang="it-IT" dirty="0" err="1" smtClean="0"/>
              <a:t>asl</a:t>
            </a:r>
            <a:r>
              <a:rPr lang="it-IT" dirty="0" smtClean="0"/>
              <a:t> to3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Servizio di promozione alla salute :</a:t>
            </a:r>
          </a:p>
          <a:p>
            <a:r>
              <a:rPr lang="it-IT" sz="2800" dirty="0" smtClean="0"/>
              <a:t>      promuovere salute con l’adozione di stili di vita sani</a:t>
            </a:r>
          </a:p>
          <a:p>
            <a:r>
              <a:rPr lang="it-IT" sz="2800" dirty="0" smtClean="0"/>
              <a:t>      Prevenire e Contrastare  le patologie croniche   </a:t>
            </a:r>
          </a:p>
          <a:p>
            <a:pPr marL="0" indent="0">
              <a:buNone/>
            </a:pPr>
            <a:r>
              <a:rPr lang="it-IT" sz="2800" dirty="0" smtClean="0"/>
              <a:t> (diabete, malattie cardiovascolari, respiratorie, </a:t>
            </a:r>
            <a:r>
              <a:rPr lang="it-IT" sz="2800" dirty="0" err="1" smtClean="0"/>
              <a:t>osteo</a:t>
            </a:r>
            <a:r>
              <a:rPr lang="it-IT" sz="2800" dirty="0" smtClean="0"/>
              <a:t>                  articolari, neurologiche)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971" y="3297253"/>
            <a:ext cx="1781299" cy="17814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780769"/>
            <a:ext cx="28575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1140031"/>
            <a:ext cx="10394707" cy="424185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</a:rPr>
              <a:t>Guadagnare salute</a:t>
            </a:r>
          </a:p>
          <a:p>
            <a:r>
              <a:rPr lang="it-IT" sz="4000" dirty="0" smtClean="0"/>
              <a:t> significa aumentare</a:t>
            </a:r>
          </a:p>
          <a:p>
            <a:r>
              <a:rPr lang="it-IT" sz="4000" dirty="0" smtClean="0"/>
              <a:t> l’aspettativa di vita</a:t>
            </a:r>
          </a:p>
          <a:p>
            <a:r>
              <a:rPr lang="it-IT" sz="4000" dirty="0" smtClean="0"/>
              <a:t> e migliorarne  la qualità</a:t>
            </a:r>
          </a:p>
          <a:p>
            <a:endParaRPr lang="it-IT" sz="4000" dirty="0" smtClean="0"/>
          </a:p>
          <a:p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95" y="1223159"/>
            <a:ext cx="4370913" cy="31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/>
              <a:t>Guadagnare salute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28304" y="2283913"/>
            <a:ext cx="10394707" cy="286504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2400" dirty="0"/>
              <a:t>è </a:t>
            </a:r>
            <a:r>
              <a:rPr lang="it-IT" sz="2400" dirty="0" smtClean="0"/>
              <a:t> </a:t>
            </a:r>
            <a:r>
              <a:rPr lang="it-IT" sz="2400" dirty="0"/>
              <a:t>il titolo dei primi 4 programmi del </a:t>
            </a:r>
            <a:r>
              <a:rPr lang="it-IT" sz="2400" dirty="0" smtClean="0"/>
              <a:t>Piano Regionale Prevenzione,  </a:t>
            </a:r>
            <a:r>
              <a:rPr lang="it-IT" sz="2400" dirty="0"/>
              <a:t>strumento di programmazione regionale che fissa obiettivi ed azioni da </a:t>
            </a:r>
            <a:r>
              <a:rPr lang="it-IT" sz="2400" dirty="0" smtClean="0"/>
              <a:t>intraprendere, </a:t>
            </a:r>
            <a:r>
              <a:rPr lang="it-IT" sz="2400" dirty="0"/>
              <a:t>coerente con gli indirizzi nazionali. </a:t>
            </a:r>
            <a:endParaRPr lang="it-IT" sz="2400" dirty="0" smtClean="0"/>
          </a:p>
          <a:p>
            <a:pPr algn="just"/>
            <a:r>
              <a:rPr lang="it-IT" sz="2400" dirty="0"/>
              <a:t>Il programma 2 </a:t>
            </a:r>
            <a:r>
              <a:rPr lang="it-IT" sz="2400" dirty="0" smtClean="0"/>
              <a:t>- Guadagnare </a:t>
            </a:r>
            <a:r>
              <a:rPr lang="it-IT" sz="2400" dirty="0"/>
              <a:t>salute Piemonte- Comunità e ambienti di vita, include tra le azioni da intraprendere </a:t>
            </a:r>
            <a:r>
              <a:rPr lang="it-IT" sz="2400" u="sng" dirty="0" smtClean="0"/>
              <a:t>creare </a:t>
            </a:r>
            <a:r>
              <a:rPr lang="it-IT" sz="2400" u="sng" dirty="0"/>
              <a:t>sinergie con i Comuni per promuovere l’attività fisica della popolazione sia aderendo alla Carta di Toronto, sia sviluppando programmi di cammino</a:t>
            </a:r>
            <a:r>
              <a:rPr lang="it-IT" sz="2400" dirty="0"/>
              <a:t>.</a:t>
            </a:r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443" y="239652"/>
            <a:ext cx="3603239" cy="1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Carta di </a:t>
            </a:r>
            <a:r>
              <a:rPr lang="it-IT" dirty="0" err="1" smtClean="0"/>
              <a:t>toronto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3209248"/>
          </a:xfrm>
        </p:spPr>
        <p:txBody>
          <a:bodyPr>
            <a:noAutofit/>
          </a:bodyPr>
          <a:lstStyle/>
          <a:p>
            <a:pPr algn="just"/>
            <a:r>
              <a:rPr lang="it-IT" dirty="0" smtClean="0"/>
              <a:t>documento </a:t>
            </a:r>
            <a:r>
              <a:rPr lang="it-IT" dirty="0"/>
              <a:t>che </a:t>
            </a:r>
            <a:r>
              <a:rPr lang="it-IT" dirty="0" smtClean="0"/>
              <a:t>indica, </a:t>
            </a:r>
            <a:r>
              <a:rPr lang="it-IT" dirty="0"/>
              <a:t>ai </a:t>
            </a:r>
            <a:r>
              <a:rPr lang="it-IT" dirty="0" smtClean="0"/>
              <a:t>comuni  e</a:t>
            </a:r>
          </a:p>
          <a:p>
            <a:pPr marL="0" indent="0" algn="just">
              <a:buNone/>
            </a:pPr>
            <a:r>
              <a:rPr lang="it-IT" dirty="0" smtClean="0"/>
              <a:t>      </a:t>
            </a:r>
            <a:r>
              <a:rPr lang="it-IT" dirty="0"/>
              <a:t>ai professionisti dei diversi settori</a:t>
            </a:r>
            <a:r>
              <a:rPr lang="it-IT" dirty="0" smtClean="0"/>
              <a:t>,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/>
              <a:t>un modello </a:t>
            </a:r>
            <a:r>
              <a:rPr lang="it-IT" dirty="0" smtClean="0"/>
              <a:t>condiviso </a:t>
            </a:r>
            <a:r>
              <a:rPr lang="it-IT" dirty="0"/>
              <a:t>di messa a </a:t>
            </a:r>
            <a:r>
              <a:rPr lang="it-IT" dirty="0" smtClean="0"/>
              <a:t>sistema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di </a:t>
            </a:r>
            <a:r>
              <a:rPr lang="it-IT" dirty="0">
                <a:solidFill>
                  <a:schemeClr val="accent1"/>
                </a:solidFill>
              </a:rPr>
              <a:t>azioni</a:t>
            </a:r>
            <a:r>
              <a:rPr lang="it-IT" dirty="0"/>
              <a:t>, perché possano impegnarsi </a:t>
            </a:r>
          </a:p>
          <a:p>
            <a:pPr marL="0" indent="0" algn="just">
              <a:buNone/>
            </a:pPr>
            <a:r>
              <a:rPr lang="it-IT" dirty="0" smtClean="0"/>
              <a:t>     concretamente </a:t>
            </a:r>
            <a:r>
              <a:rPr lang="it-IT" dirty="0"/>
              <a:t>nell’avvio e nello </a:t>
            </a:r>
            <a:r>
              <a:rPr lang="it-IT" dirty="0" smtClean="0"/>
              <a:t>sviluppo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di </a:t>
            </a:r>
            <a:r>
              <a:rPr lang="it-IT" dirty="0"/>
              <a:t>programmi e progetti di popolazione </a:t>
            </a:r>
            <a:r>
              <a:rPr lang="it-IT" dirty="0" smtClean="0"/>
              <a:t>per</a:t>
            </a:r>
          </a:p>
          <a:p>
            <a:pPr marL="0" indent="0" algn="just">
              <a:buNone/>
            </a:pPr>
            <a:r>
              <a:rPr lang="it-IT" dirty="0" smtClean="0"/>
              <a:t>     </a:t>
            </a:r>
            <a:r>
              <a:rPr lang="it-IT" dirty="0"/>
              <a:t>la promozione dell’attività fisica e della salute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358505"/>
            <a:ext cx="3748474" cy="2341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56" y="2831331"/>
            <a:ext cx="3748474" cy="25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del comune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30731" y="2090056"/>
            <a:ext cx="6958941" cy="3284529"/>
          </a:xfrm>
        </p:spPr>
        <p:txBody>
          <a:bodyPr>
            <a:normAutofit fontScale="92500"/>
          </a:bodyPr>
          <a:lstStyle/>
          <a:p>
            <a:r>
              <a:rPr lang="it-IT" sz="2400" dirty="0" smtClean="0"/>
              <a:t>Prendersi cura dei propri cittadini</a:t>
            </a:r>
          </a:p>
          <a:p>
            <a:r>
              <a:rPr lang="it-IT" sz="2400" dirty="0"/>
              <a:t>Contrastare le diseguaglianze :</a:t>
            </a:r>
            <a:r>
              <a:rPr lang="it-IT" sz="2400" dirty="0" smtClean="0"/>
              <a:t> Il </a:t>
            </a:r>
            <a:r>
              <a:rPr lang="it-IT" sz="2400" dirty="0"/>
              <a:t>gruppo di cammino non comporta costi di </a:t>
            </a:r>
            <a:r>
              <a:rPr lang="it-IT" sz="2400" dirty="0" smtClean="0"/>
              <a:t>partecipazione.</a:t>
            </a:r>
          </a:p>
          <a:p>
            <a:r>
              <a:rPr lang="it-IT" sz="2400" dirty="0" smtClean="0"/>
              <a:t>Favorire la socializzazione tra LE PERSONE</a:t>
            </a:r>
          </a:p>
          <a:p>
            <a:r>
              <a:rPr lang="it-IT" sz="2400" dirty="0" smtClean="0"/>
              <a:t>Fare rete  e costruire alleanze con </a:t>
            </a:r>
            <a:r>
              <a:rPr lang="it-IT" sz="2400" dirty="0" err="1" smtClean="0"/>
              <a:t>asl</a:t>
            </a:r>
            <a:r>
              <a:rPr lang="it-IT" sz="2400" dirty="0" smtClean="0"/>
              <a:t> e altri comuni</a:t>
            </a:r>
          </a:p>
          <a:p>
            <a:r>
              <a:rPr lang="it-IT" sz="2400" dirty="0" smtClean="0"/>
              <a:t>Valorizzare il territorio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075" y="337857"/>
            <a:ext cx="3384468" cy="184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7" y="2090056"/>
            <a:ext cx="3040085" cy="31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50174"/>
            <a:ext cx="10396882" cy="1151965"/>
          </a:xfrm>
        </p:spPr>
        <p:txBody>
          <a:bodyPr/>
          <a:lstStyle/>
          <a:p>
            <a:r>
              <a:rPr lang="it-IT" dirty="0" smtClean="0"/>
              <a:t>La parte dei cittadini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6154386" cy="3311189"/>
          </a:xfrm>
        </p:spPr>
        <p:txBody>
          <a:bodyPr/>
          <a:lstStyle/>
          <a:p>
            <a:r>
              <a:rPr lang="it-IT" sz="2800" dirty="0" smtClean="0"/>
              <a:t>ESSERE PARTE ATTIVA DELLA COMUNITA’</a:t>
            </a:r>
          </a:p>
          <a:p>
            <a:r>
              <a:rPr lang="it-IT" sz="2800" dirty="0" smtClean="0"/>
              <a:t>ADERIRE ALLE MODALITA’ D’ISCRIZIONE</a:t>
            </a:r>
          </a:p>
          <a:p>
            <a:r>
              <a:rPr lang="it-IT" sz="2800" dirty="0" smtClean="0"/>
              <a:t>FAVORIRE LA SOCIALIZZAZIONE COME SINGOLO E COME GRUPPO</a:t>
            </a:r>
          </a:p>
          <a:p>
            <a:r>
              <a:rPr lang="it-IT" sz="2800" dirty="0" smtClean="0"/>
              <a:t>SPARGERE LA VOCE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87" y="1968394"/>
            <a:ext cx="3700593" cy="32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5330" cy="67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68447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253</TotalTime>
  <Words>272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Arial</vt:lpstr>
      <vt:lpstr>Impact</vt:lpstr>
      <vt:lpstr>Evento</vt:lpstr>
      <vt:lpstr>Incontro con i  cittadini di caprie e condove 23-9-2019</vt:lpstr>
      <vt:lpstr>La parte dell ’asl to3</vt:lpstr>
      <vt:lpstr>Presentazione standard di PowerPoint</vt:lpstr>
      <vt:lpstr>Guadagnare salute</vt:lpstr>
      <vt:lpstr>Carta di toronto:</vt:lpstr>
      <vt:lpstr>La parte del comune</vt:lpstr>
      <vt:lpstr>La parte dei cittadini</vt:lpstr>
      <vt:lpstr>Presentazione standard di PowerPoint</vt:lpstr>
      <vt:lpstr>Presentazione standard di PowerPoint</vt:lpstr>
      <vt:lpstr>Presentazione standard di PowerPoint</vt:lpstr>
      <vt:lpstr>Buon cammino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22</cp:revision>
  <dcterms:created xsi:type="dcterms:W3CDTF">2019-08-28T09:44:27Z</dcterms:created>
  <dcterms:modified xsi:type="dcterms:W3CDTF">2019-09-23T11:57:25Z</dcterms:modified>
</cp:coreProperties>
</file>