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6858000" cy="9144000" type="screen4x3"/>
  <p:notesSz cx="7104063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CC3300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A0508"/>
    <a:srgbClr val="FFFFCC"/>
    <a:srgbClr val="CC3300"/>
    <a:srgbClr val="CCECFF"/>
    <a:srgbClr val="0066CC"/>
    <a:srgbClr val="3399FF"/>
    <a:srgbClr val="00CC66"/>
    <a:srgbClr val="6666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82743" autoAdjust="0"/>
  </p:normalViewPr>
  <p:slideViewPr>
    <p:cSldViewPr>
      <p:cViewPr varScale="1">
        <p:scale>
          <a:sx n="84" d="100"/>
          <a:sy n="84" d="100"/>
        </p:scale>
        <p:origin x="3396" y="102"/>
      </p:cViewPr>
      <p:guideLst>
        <p:guide orient="horz" pos="2880"/>
        <p:guide pos="21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8920" cy="5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143" y="0"/>
            <a:ext cx="3078920" cy="5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2720"/>
            <a:ext cx="3078920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143" y="9722720"/>
            <a:ext cx="3078920" cy="51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6E50BBCE-001B-4100-A999-51D25E7CC82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0566" cy="47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it-IT" alt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8433" y="0"/>
            <a:ext cx="3080566" cy="47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it-IT" altLang="it-IT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2013" y="790575"/>
            <a:ext cx="2844800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867" y="4898393"/>
            <a:ext cx="5213266" cy="458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7781"/>
            <a:ext cx="3080566" cy="55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it-IT" altLang="it-IT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8433" y="9717781"/>
            <a:ext cx="3080566" cy="55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5" tIns="47393" rIns="94785" bIns="4739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3B6EDD99-AC26-4344-BE61-4BBFDAD3F4C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C7AB0-D2B0-475F-84DB-69C9FBCFD8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840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237C-DBE8-4855-A1F9-9DBF0058C4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228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757738" y="812800"/>
            <a:ext cx="1585912" cy="7315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812800"/>
            <a:ext cx="4605338" cy="7315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3F86B-2480-476E-90BF-613E4470DE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761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1974E-A04E-43AE-B530-038476C6705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468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282EF-F527-4538-ADC9-55C027CD07C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498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2641600"/>
            <a:ext cx="3095625" cy="54864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48025" y="2641600"/>
            <a:ext cx="3095625" cy="54864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9CBE-B38C-43B3-B88E-660C068ADC1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556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9E357-716D-4401-A1AF-572DBD16F3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816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529A8-4F1A-4136-A633-E84FB6D3718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60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430C5-D215-466F-B6F0-FC197E9D8A3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711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ABED-1C09-47E7-8935-9F37CB95B69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811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1DF5B-DA54-4E5C-A8FE-4372E2BBF7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91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41600"/>
            <a:ext cx="63436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580A16F-AD50-4D51-8E97-B45F36B980A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9" Type="http://schemas.openxmlformats.org/officeDocument/2006/relationships/image" Target="../media/image36.png"/><Relationship Id="rId21" Type="http://schemas.openxmlformats.org/officeDocument/2006/relationships/image" Target="../media/image20.png"/><Relationship Id="rId34" Type="http://schemas.openxmlformats.org/officeDocument/2006/relationships/image" Target="../media/image31.jpeg"/><Relationship Id="rId42" Type="http://schemas.openxmlformats.org/officeDocument/2006/relationships/image" Target="../media/image39.png"/><Relationship Id="rId47" Type="http://schemas.openxmlformats.org/officeDocument/2006/relationships/image" Target="../media/image43.gif"/><Relationship Id="rId50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29" Type="http://schemas.openxmlformats.org/officeDocument/2006/relationships/oleObject" Target="../embeddings/oleObject1.bin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microsoft.com/office/2007/relationships/hdphoto" Target="../media/hdphoto1.wdp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28" Type="http://schemas.openxmlformats.org/officeDocument/2006/relationships/image" Target="../media/image27.png"/><Relationship Id="rId36" Type="http://schemas.openxmlformats.org/officeDocument/2006/relationships/image" Target="../media/image33.png"/><Relationship Id="rId49" Type="http://schemas.openxmlformats.org/officeDocument/2006/relationships/image" Target="../media/image45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1.png"/><Relationship Id="rId35" Type="http://schemas.openxmlformats.org/officeDocument/2006/relationships/image" Target="../media/image32.jpeg"/><Relationship Id="rId43" Type="http://schemas.openxmlformats.org/officeDocument/2006/relationships/image" Target="../media/image40.png"/><Relationship Id="rId48" Type="http://schemas.openxmlformats.org/officeDocument/2006/relationships/image" Target="../media/image44.gif"/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gif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2.jpeg"/><Relationship Id="rId20" Type="http://schemas.openxmlformats.org/officeDocument/2006/relationships/image" Target="../media/image19.png"/><Relationship Id="rId41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magine 65" descr="C:\WORK\- VIVA\-SETTIMANA OTTOBRE 2018\AVIGLIANA\Locandina\logo_EURORISTORAZION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8" y="8147630"/>
            <a:ext cx="1010920" cy="38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5" y="5859755"/>
            <a:ext cx="1019175" cy="762000"/>
          </a:xfrm>
          <a:prstGeom prst="rect">
            <a:avLst/>
          </a:prstGeom>
        </p:spPr>
      </p:pic>
      <p:pic>
        <p:nvPicPr>
          <p:cNvPr id="21" name="Immagin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00" y="1381615"/>
            <a:ext cx="18002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/>
          <a:stretch/>
        </p:blipFill>
        <p:spPr bwMode="auto">
          <a:xfrm>
            <a:off x="4929349" y="77689"/>
            <a:ext cx="1246505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2443864" y="713000"/>
            <a:ext cx="3004270" cy="1611815"/>
          </a:xfrm>
          <a:prstGeom prst="rect">
            <a:avLst/>
          </a:prstGeom>
        </p:spPr>
      </p:pic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696337" y="2270189"/>
            <a:ext cx="34142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occasione della Giornata Mondiale del cuore 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16832" y="4274671"/>
            <a:ext cx="2966110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it-IT" altLang="it-IT" sz="19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L’ASL TO3 ed i professionisti dell’Ospedale </a:t>
            </a:r>
            <a:r>
              <a:rPr lang="it-IT" altLang="it-IT" sz="1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it-IT" altLang="it-IT" sz="19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 Rivoli, l’Amministrazione Comunale</a:t>
            </a:r>
          </a:p>
          <a:p>
            <a:pPr lvl="0" algn="ctr" eaLnBrk="0" hangingPunct="0"/>
            <a:r>
              <a:rPr lang="it-IT" altLang="it-IT" sz="19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l’organizzazione di EVVIVA promuovono una giornata rivolta alle </a:t>
            </a:r>
            <a:r>
              <a:rPr lang="it-IT" altLang="it-IT" sz="19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Scuole dell</a:t>
            </a:r>
            <a:r>
              <a:rPr lang="it-IT" altLang="it-IT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it-IT" altLang="it-IT" sz="19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Infanzia, Primarie e Secondarie</a:t>
            </a:r>
            <a:r>
              <a:rPr lang="it-IT" altLang="it-IT" sz="1900" dirty="0">
                <a:solidFill>
                  <a:schemeClr val="tx1"/>
                </a:solidFill>
              </a:rPr>
              <a:t>  </a:t>
            </a:r>
            <a:r>
              <a:rPr lang="it-IT" altLang="it-IT" sz="19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1° e 2° </a:t>
            </a:r>
            <a:r>
              <a:rPr lang="it-IT" altLang="it-IT" sz="19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grado,</a:t>
            </a:r>
            <a:r>
              <a:rPr lang="it-IT" altLang="it-IT" sz="19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alla cittadinanza con visite agli stand, screening diabetologici, cardiologici</a:t>
            </a:r>
            <a:r>
              <a:rPr lang="it-IT" altLang="it-IT" sz="1900" dirty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sz="19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 oncologici affrontando tematiche di </a:t>
            </a:r>
            <a:r>
              <a:rPr lang="it-IT" altLang="it-IT" sz="19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Prevenzione</a:t>
            </a:r>
            <a:r>
              <a:rPr lang="it-IT" altLang="it-IT" sz="19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Sicurezza, Primo </a:t>
            </a:r>
            <a:r>
              <a:rPr lang="it-IT" altLang="it-IT" sz="19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Soccorso </a:t>
            </a:r>
            <a:r>
              <a:rPr lang="it-IT" altLang="it-IT" sz="19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Promozione  del  </a:t>
            </a:r>
            <a:r>
              <a:rPr lang="it-IT" altLang="it-IT" sz="1900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benessere.</a:t>
            </a:r>
            <a:endParaRPr kumimoji="0" lang="it-IT" altLang="it-IT" sz="1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" name="Rectangle 40"/>
          <p:cNvSpPr>
            <a:spLocks noChangeArrowheads="1"/>
          </p:cNvSpPr>
          <p:nvPr/>
        </p:nvSpPr>
        <p:spPr bwMode="auto">
          <a:xfrm>
            <a:off x="1340768" y="2959368"/>
            <a:ext cx="399162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Vener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it-IT" altLang="it-IT" sz="2800" b="1" dirty="0" smtClean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</a:t>
            </a:r>
            <a:r>
              <a: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Settembre 2023</a:t>
            </a:r>
            <a:endParaRPr kumimoji="0" lang="it-IT" altLang="it-IT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dalle ore 8,30 alle ore 14,00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188662" y="3845386"/>
            <a:ext cx="441197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parcheggio Ospedale di Rivoli</a:t>
            </a:r>
            <a:endParaRPr kumimoji="0" lang="it-IT" altLang="it-IT" sz="21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9" name="Immagine 2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6" r="32500" b="25743"/>
          <a:stretch>
            <a:fillRect/>
          </a:stretch>
        </p:blipFill>
        <p:spPr bwMode="auto">
          <a:xfrm>
            <a:off x="344239" y="7570066"/>
            <a:ext cx="421005" cy="38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magine 30" descr="Logo_An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" b="7072"/>
          <a:stretch/>
        </p:blipFill>
        <p:spPr bwMode="auto">
          <a:xfrm>
            <a:off x="5323931" y="7158391"/>
            <a:ext cx="1350998" cy="869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magine 31" descr="ANA VOLONTARIATO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84" y="7197045"/>
            <a:ext cx="609995" cy="57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magine 33" descr="logo aitf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7" y="6927017"/>
            <a:ext cx="570648" cy="42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magine 34" descr="ACTI_logo+test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6" y="7119197"/>
            <a:ext cx="603390" cy="34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magine 35" descr="C:\WORK\VIVA\RIVOLI 2017\Immagini Loghi\Donazione &amp; Trapianto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975" y="7964395"/>
            <a:ext cx="837565" cy="1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08" y="6015218"/>
            <a:ext cx="718489" cy="718489"/>
          </a:xfrm>
          <a:prstGeom prst="rect">
            <a:avLst/>
          </a:prstGeom>
        </p:spPr>
      </p:pic>
      <p:pic>
        <p:nvPicPr>
          <p:cNvPr id="40" name="Immagine 39" descr="tpa_logo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5" y="6635393"/>
            <a:ext cx="696215" cy="4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24" y="5159379"/>
            <a:ext cx="824804" cy="826457"/>
          </a:xfrm>
          <a:prstGeom prst="rect">
            <a:avLst/>
          </a:prstGeom>
        </p:spPr>
      </p:pic>
      <p:pic>
        <p:nvPicPr>
          <p:cNvPr id="47" name="Immagine 46" descr="Sezione ITIS | IIS Galilei Ferrari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4"/>
          <a:stretch/>
        </p:blipFill>
        <p:spPr bwMode="auto">
          <a:xfrm>
            <a:off x="160231" y="5049786"/>
            <a:ext cx="871132" cy="7006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Immagine 48" descr="C:\WORK-\VIVA\carabinieri-logo.jpg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3991" r="3973" b="-204"/>
          <a:stretch/>
        </p:blipFill>
        <p:spPr bwMode="auto">
          <a:xfrm>
            <a:off x="5972551" y="2084865"/>
            <a:ext cx="728359" cy="748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Immagine 49" descr="guardia-di-finanza-logo"/>
          <p:cNvPicPr/>
          <p:nvPr/>
        </p:nvPicPr>
        <p:blipFill>
          <a:blip r:embed="rId19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69" y="3616360"/>
            <a:ext cx="602048" cy="590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magine 50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"/>
          <a:stretch/>
        </p:blipFill>
        <p:spPr bwMode="auto">
          <a:xfrm>
            <a:off x="6020166" y="3631159"/>
            <a:ext cx="565302" cy="571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Immagine 51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799"/>
          <a:stretch/>
        </p:blipFill>
        <p:spPr bwMode="auto">
          <a:xfrm>
            <a:off x="6065029" y="4339511"/>
            <a:ext cx="556515" cy="544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magine 52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" b="-1"/>
          <a:stretch/>
        </p:blipFill>
        <p:spPr bwMode="auto">
          <a:xfrm>
            <a:off x="7443750" y="4487018"/>
            <a:ext cx="681356" cy="713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Immagine 53" descr="C:\WORK\VIVA\RIVOLI 2017\Immagini Loghi\coordinamento terr Prot civile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949280" y="5580112"/>
            <a:ext cx="716207" cy="6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magine 54" descr="LOGO MODIFICATO SMAT"/>
          <p:cNvPicPr/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210049" y="8067039"/>
            <a:ext cx="1419819" cy="32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magine 55" descr="Associazione Nazionale Carabinieri - Wikipedia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71" y="2913523"/>
            <a:ext cx="475369" cy="65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3" y="4236882"/>
            <a:ext cx="644501" cy="804545"/>
          </a:xfrm>
          <a:prstGeom prst="rect">
            <a:avLst/>
          </a:prstGeom>
        </p:spPr>
      </p:pic>
      <p:grpSp>
        <p:nvGrpSpPr>
          <p:cNvPr id="15" name="Gruppo 14"/>
          <p:cNvGrpSpPr/>
          <p:nvPr/>
        </p:nvGrpSpPr>
        <p:grpSpPr>
          <a:xfrm>
            <a:off x="112074" y="1665410"/>
            <a:ext cx="1225132" cy="1413515"/>
            <a:chOff x="20800" y="2172664"/>
            <a:chExt cx="1225132" cy="1413515"/>
          </a:xfrm>
        </p:grpSpPr>
        <p:pic>
          <p:nvPicPr>
            <p:cNvPr id="61" name="Immagine 60" descr="Croce Rossa Italiana - Wikipedia"/>
            <p:cNvPicPr/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4786"/>
            <a:stretch/>
          </p:blipFill>
          <p:spPr bwMode="auto">
            <a:xfrm>
              <a:off x="101082" y="2172664"/>
              <a:ext cx="993775" cy="9461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20800" y="3098864"/>
              <a:ext cx="1225132" cy="48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it-IT" sz="800" dirty="0">
                  <a:solidFill>
                    <a:srgbClr val="FF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Comitato di </a:t>
              </a:r>
              <a:r>
                <a:rPr lang="it-IT" sz="800" dirty="0" smtClean="0">
                  <a:solidFill>
                    <a:srgbClr val="FF0000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RIVOLI – LEINI  VILLARDORA </a:t>
              </a:r>
              <a:r>
                <a:rPr lang="it-IT" sz="800" dirty="0">
                  <a:solidFill>
                    <a:srgbClr val="FF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DRUENTO </a:t>
              </a:r>
              <a:endParaRPr lang="it-IT" sz="800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979334" y="1826709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3" name="Immagine 62" descr="Croce Verde Rivoli - Homepage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5" y="3855469"/>
            <a:ext cx="713792" cy="680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2842480" y="3027451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12387"/>
              </p:ext>
            </p:extLst>
          </p:nvPr>
        </p:nvGraphicFramePr>
        <p:xfrm>
          <a:off x="192356" y="4621089"/>
          <a:ext cx="1251574" cy="42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Immagine bitmap" r:id="rId29" imgW="1428949" imgH="485586" progId="Paint.Picture">
                  <p:embed/>
                </p:oleObj>
              </mc:Choice>
              <mc:Fallback>
                <p:oleObj name="Immagine bitmap" r:id="rId29" imgW="1428949" imgH="4855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56" y="4621089"/>
                        <a:ext cx="1251574" cy="4255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magine 1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284577" y="5066676"/>
            <a:ext cx="1410404" cy="445037"/>
          </a:xfrm>
          <a:prstGeom prst="rect">
            <a:avLst/>
          </a:prstGeom>
        </p:spPr>
      </p:pic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6876683" y="6878492"/>
            <a:ext cx="18154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it-IT" altLang="it-IT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Binelli?</a:t>
            </a:r>
          </a:p>
          <a:p>
            <a:pPr lvl="0" algn="ctr" eaLnBrk="0" hangingPunct="0"/>
            <a:r>
              <a:rPr lang="it-IT" altLang="it-IT" sz="24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 reparti</a:t>
            </a:r>
            <a:endParaRPr kumimoji="0" lang="it-IT" altLang="it-IT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2" y="7495159"/>
            <a:ext cx="749249" cy="74924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16" y="5101007"/>
            <a:ext cx="598047" cy="596851"/>
          </a:xfrm>
          <a:prstGeom prst="rect">
            <a:avLst/>
          </a:prstGeom>
        </p:spPr>
      </p:pic>
      <p:pic>
        <p:nvPicPr>
          <p:cNvPr id="43" name="Immagine 42" descr="Corpo nazionale soccorso alpino e speleologico - Wikipedia"/>
          <p:cNvPicPr/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36" y="6404492"/>
            <a:ext cx="801062" cy="77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magine 45" descr="C:\WORK-\VIVA\2016-10-06-PHOTO-00000059.jpg"/>
          <p:cNvPicPr/>
          <p:nvPr/>
        </p:nvPicPr>
        <p:blipFill rotWithShape="1">
          <a:blip r:embed="rId35" cstate="print">
            <a:lum brigh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3" r="6678" b="16996"/>
          <a:stretch/>
        </p:blipFill>
        <p:spPr bwMode="auto">
          <a:xfrm>
            <a:off x="7547440" y="395536"/>
            <a:ext cx="882015" cy="861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mmagine 56" descr="logo corpo aib"/>
          <p:cNvPicPr/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36" y="6328350"/>
            <a:ext cx="841313" cy="81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231" y="3576012"/>
            <a:ext cx="852568" cy="857440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78" y="5769866"/>
            <a:ext cx="923954" cy="1201554"/>
          </a:xfrm>
          <a:prstGeom prst="rect">
            <a:avLst/>
          </a:prstGeom>
        </p:spPr>
      </p:pic>
      <p:pic>
        <p:nvPicPr>
          <p:cNvPr id="64" name="Immagine 63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13" y="3694379"/>
            <a:ext cx="547240" cy="91584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03911"/>
            <a:ext cx="3348561" cy="126636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37192" y="2567353"/>
            <a:ext cx="2515999" cy="90737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" y="2889546"/>
            <a:ext cx="921306" cy="89763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2" y="2963426"/>
            <a:ext cx="716498" cy="71924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89" y="8551901"/>
            <a:ext cx="4620167" cy="527668"/>
          </a:xfrm>
          <a:prstGeom prst="rect">
            <a:avLst/>
          </a:prstGeom>
        </p:spPr>
      </p:pic>
      <p:pic>
        <p:nvPicPr>
          <p:cNvPr id="33" name="Immagine 32" descr="C:\WORK\- VIVA\-SETTIMANA OTTOBRE 2018\editing LORENZO MINA.JPG"/>
          <p:cNvPicPr/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29" y="7308304"/>
            <a:ext cx="135255" cy="10172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tangolo 19"/>
          <p:cNvSpPr/>
          <p:nvPr/>
        </p:nvSpPr>
        <p:spPr bwMode="auto">
          <a:xfrm>
            <a:off x="2636912" y="1115616"/>
            <a:ext cx="1008112" cy="33367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normalizeH="0" baseline="0" smtClean="0">
              <a:ln>
                <a:solidFill>
                  <a:srgbClr val="FFFFFF"/>
                </a:solidFill>
              </a:ln>
              <a:solidFill>
                <a:srgbClr val="CC33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6336C58-BD15-42B2-A16B-A9501F4CC0C7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55" y="959985"/>
            <a:ext cx="2598101" cy="133169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44" y="2898842"/>
            <a:ext cx="509124" cy="631314"/>
          </a:xfrm>
          <a:prstGeom prst="rect">
            <a:avLst/>
          </a:prstGeom>
        </p:spPr>
      </p:pic>
      <p:pic>
        <p:nvPicPr>
          <p:cNvPr id="48" name="Immagine 47" descr="C:\WORK\VIVA\SESTRIERE\IMMAGINI Locandina\ESERCITO TAU VERTICALE.png"/>
          <p:cNvPicPr/>
          <p:nvPr/>
        </p:nvPicPr>
        <p:blipFill>
          <a:blip r:embed="rId49" cstate="print"/>
          <a:srcRect l="5203" t="2997" r="5203" b="2997"/>
          <a:stretch>
            <a:fillRect/>
          </a:stretch>
        </p:blipFill>
        <p:spPr bwMode="auto">
          <a:xfrm>
            <a:off x="5262227" y="2125771"/>
            <a:ext cx="725064" cy="64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00" y="5593888"/>
            <a:ext cx="703165" cy="706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8648</TotalTime>
  <Words>94</Words>
  <Application>Microsoft Office PowerPoint</Application>
  <PresentationFormat>Presentazione su schermo (4:3)</PresentationFormat>
  <Paragraphs>9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Comic Sans MS</vt:lpstr>
      <vt:lpstr>Times New Roman</vt:lpstr>
      <vt:lpstr>Struttura predefinita</vt:lpstr>
      <vt:lpstr>Immagine bitmap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Lorenzo Mina</dc:creator>
  <cp:lastModifiedBy>Lorenzo Mina</cp:lastModifiedBy>
  <cp:revision>160</cp:revision>
  <cp:lastPrinted>2023-09-27T16:04:27Z</cp:lastPrinted>
  <dcterms:modified xsi:type="dcterms:W3CDTF">2023-09-28T07:44:49Z</dcterms:modified>
</cp:coreProperties>
</file>