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9" r:id="rId1"/>
  </p:sldMasterIdLst>
  <p:notesMasterIdLst>
    <p:notesMasterId r:id="rId27"/>
  </p:notesMasterIdLst>
  <p:sldIdLst>
    <p:sldId id="324" r:id="rId2"/>
    <p:sldId id="305" r:id="rId3"/>
    <p:sldId id="337" r:id="rId4"/>
    <p:sldId id="307" r:id="rId5"/>
    <p:sldId id="306" r:id="rId6"/>
    <p:sldId id="328" r:id="rId7"/>
    <p:sldId id="329" r:id="rId8"/>
    <p:sldId id="325" r:id="rId9"/>
    <p:sldId id="308" r:id="rId10"/>
    <p:sldId id="323" r:id="rId11"/>
    <p:sldId id="322" r:id="rId12"/>
    <p:sldId id="321" r:id="rId13"/>
    <p:sldId id="320" r:id="rId14"/>
    <p:sldId id="336" r:id="rId15"/>
    <p:sldId id="319" r:id="rId16"/>
    <p:sldId id="339" r:id="rId17"/>
    <p:sldId id="315" r:id="rId18"/>
    <p:sldId id="314" r:id="rId19"/>
    <p:sldId id="313" r:id="rId20"/>
    <p:sldId id="312" r:id="rId21"/>
    <p:sldId id="311" r:id="rId22"/>
    <p:sldId id="335" r:id="rId23"/>
    <p:sldId id="333" r:id="rId24"/>
    <p:sldId id="334" r:id="rId25"/>
    <p:sldId id="340" r:id="rId26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 snapToObjects="1">
      <p:cViewPr>
        <p:scale>
          <a:sx n="66" d="100"/>
          <a:sy n="66" d="100"/>
        </p:scale>
        <p:origin x="-16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2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2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54E4958A-C3A1-412D-917A-97C9B3D91B1B}" type="datetime1">
              <a:rPr lang="it-IT"/>
              <a:pPr>
                <a:defRPr/>
              </a:pPr>
              <a:t>15/01/2020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2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2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9C8396AB-7185-4FDE-BBC7-28F5DDE493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49687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ＭＳ Ｐゴシック" pitchFamily="3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8396AB-7185-4FDE-BBC7-28F5DDE49363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55F0E-6012-4AEB-88FE-B39A14FC40D8}" type="datetime1">
              <a:rPr lang="en-US" smtClean="0"/>
              <a:pPr>
                <a:defRPr/>
              </a:pPr>
              <a:t>1/15/2020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93278-7503-42B6-9D28-D885979356A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E0224-6D70-4382-8014-6C77E770F8D8}" type="datetime1">
              <a:rPr lang="it-IT" smtClean="0"/>
              <a:pPr>
                <a:defRPr/>
              </a:pPr>
              <a:t>15/01/2020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1F3B7-593A-4213-B8A2-D17F59D394B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ED112-DAB4-44C9-A054-529698EE9675}" type="datetime1">
              <a:rPr lang="it-IT" smtClean="0"/>
              <a:pPr>
                <a:defRPr/>
              </a:pPr>
              <a:t>15/01/2020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1FD9C-E117-45DD-9FA5-838CAE8C43D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355369" y="806550"/>
            <a:ext cx="7331431" cy="611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="" xmlns:p14="http://schemas.microsoft.com/office/powerpoint/2010/main" val="352699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1831C-3618-4AB4-9C21-A2C99DDFA272}" type="datetime1">
              <a:rPr lang="it-IT" smtClean="0"/>
              <a:pPr>
                <a:defRPr/>
              </a:pPr>
              <a:t>15/01/2020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AC671-5F05-4B4F-8ECA-4F5413DD282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8149A-4DF3-4EFC-AAA3-6F116518F6B4}" type="datetime1">
              <a:rPr lang="it-IT" smtClean="0"/>
              <a:pPr>
                <a:defRPr/>
              </a:pPr>
              <a:t>15/01/2020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64553-9301-4B35-A3D0-EF2074CC297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ED112-DAB4-44C9-A054-529698EE9675}" type="datetime1">
              <a:rPr lang="it-IT" smtClean="0"/>
              <a:pPr>
                <a:defRPr/>
              </a:pPr>
              <a:t>15/01/2020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1FD9C-E117-45DD-9FA5-838CAE8C43D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35BEA-C038-4B1F-964E-A70D0E5A36B9}" type="datetime1">
              <a:rPr lang="it-IT" smtClean="0"/>
              <a:pPr>
                <a:defRPr/>
              </a:pPr>
              <a:t>15/01/2020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E06F1-1119-494A-89D1-493D62B9253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BAEB5-5326-4C27-9F43-564CFA184FF4}" type="datetime1">
              <a:rPr lang="it-IT" smtClean="0"/>
              <a:pPr>
                <a:defRPr/>
              </a:pPr>
              <a:t>15/01/2020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1BDC1-34DD-4AFC-B7C1-43E52012550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ED112-DAB4-44C9-A054-529698EE9675}" type="datetime1">
              <a:rPr lang="it-IT" smtClean="0"/>
              <a:pPr>
                <a:defRPr/>
              </a:pPr>
              <a:t>15/01/2020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1FD9C-E117-45DD-9FA5-838CAE8C43D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4845F-A6D5-407C-810A-8529CDC93299}" type="datetime1">
              <a:rPr lang="it-IT" smtClean="0"/>
              <a:pPr>
                <a:defRPr/>
              </a:pPr>
              <a:t>15/01/2020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74A9-D650-464A-988F-5B6F3343FBC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263A0-D499-4C48-A376-B478A49F8E4E}" type="datetime1">
              <a:rPr lang="it-IT" smtClean="0"/>
              <a:pPr>
                <a:defRPr/>
              </a:pPr>
              <a:t>15/01/2020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336D1-B523-4884-A449-63C1353809A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7ED112-DAB4-44C9-A054-529698EE9675}" type="datetime1">
              <a:rPr lang="it-IT" smtClean="0"/>
              <a:pPr>
                <a:defRPr/>
              </a:pPr>
              <a:t>15/01/2020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B1FD9C-E117-45DD-9FA5-838CAE8C43D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image" Target="../media/image3.emf"/><Relationship Id="rId9" Type="http://schemas.openxmlformats.org/officeDocument/2006/relationships/hyperlink" Target="http://www.diariodellasalute.i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icgovone.edu.it/emozionando/home?authuser=0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it-IT"/>
          </a:p>
        </p:txBody>
      </p:sp>
      <p:pic>
        <p:nvPicPr>
          <p:cNvPr id="6" name="Immagine 5" descr="Diari_salute_fondo_cop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23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331641" y="2133600"/>
            <a:ext cx="727280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dirty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Da diversi anni l’</a:t>
            </a:r>
            <a:r>
              <a:rPr lang="it-IT" b="1" dirty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OMS</a:t>
            </a:r>
            <a:r>
              <a:rPr lang="it-IT" dirty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 (1994) incoraggia l’adozione di modelli di promozione della salute basati sulle </a:t>
            </a:r>
            <a:r>
              <a:rPr lang="it-IT" b="1" dirty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Life </a:t>
            </a:r>
            <a:r>
              <a:rPr lang="it-IT" b="1" dirty="0" err="1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Skills</a:t>
            </a:r>
            <a:r>
              <a:rPr lang="it-IT" dirty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, intese </a:t>
            </a:r>
            <a:r>
              <a:rPr lang="it-IT" b="1" dirty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come competenze/abilità per affrontare i diversi problemi quotidiani che si presentano sul piano personale, relazionale e sociale.</a:t>
            </a:r>
          </a:p>
          <a:p>
            <a:pPr algn="just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it-IT" dirty="0">
              <a:solidFill>
                <a:srgbClr val="404040"/>
              </a:solidFill>
              <a:ea typeface="ＭＳ Ｐゴシック" pitchFamily="32" charset="-128"/>
              <a:cs typeface="Arial" charset="0"/>
            </a:endParaRPr>
          </a:p>
          <a:p>
            <a:pPr algn="just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i="1" dirty="0">
                <a:ea typeface="ＭＳ Ｐゴシック" pitchFamily="32" charset="-128"/>
              </a:rPr>
              <a:t>"... Le Life </a:t>
            </a:r>
            <a:r>
              <a:rPr lang="it-IT" i="1" dirty="0" err="1">
                <a:ea typeface="ＭＳ Ｐゴシック" pitchFamily="32" charset="-128"/>
              </a:rPr>
              <a:t>Skills</a:t>
            </a:r>
            <a:r>
              <a:rPr lang="it-IT" i="1" dirty="0">
                <a:ea typeface="ＭＳ Ｐゴシック" pitchFamily="32" charset="-128"/>
              </a:rPr>
              <a:t> sono le competenze che portano a </a:t>
            </a:r>
            <a:r>
              <a:rPr lang="it-IT" b="1" i="1" dirty="0">
                <a:ea typeface="ＭＳ Ｐゴシック" pitchFamily="32" charset="-128"/>
              </a:rPr>
              <a:t>comportamenti positivi</a:t>
            </a:r>
            <a:r>
              <a:rPr lang="it-IT" i="1" dirty="0">
                <a:ea typeface="ＭＳ Ｐゴシック" pitchFamily="32" charset="-128"/>
              </a:rPr>
              <a:t> e di adattamento che rendono l’individuo capace di far fronte efficacemente alle richieste e alle sfide della vita di tutti i giorni…"..</a:t>
            </a:r>
          </a:p>
          <a:p>
            <a:pPr algn="just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it-IT" dirty="0">
              <a:solidFill>
                <a:srgbClr val="404040"/>
              </a:solidFill>
              <a:ea typeface="ＭＳ Ｐゴシック" pitchFamily="32" charset="-128"/>
              <a:cs typeface="Arial" charset="0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i="1" dirty="0">
                <a:ea typeface="ＭＳ Ｐゴシック" pitchFamily="32" charset="-128"/>
              </a:rPr>
              <a:t>"..</a:t>
            </a:r>
            <a:r>
              <a:rPr lang="it-IT" dirty="0">
                <a:ea typeface="ＭＳ Ｐゴシック" pitchFamily="32" charset="-128"/>
              </a:rPr>
              <a:t>...  </a:t>
            </a:r>
            <a:r>
              <a:rPr lang="it-IT" i="1" dirty="0">
                <a:ea typeface="ＭＳ Ｐゴシック" pitchFamily="32" charset="-128"/>
              </a:rPr>
              <a:t>Le Life </a:t>
            </a:r>
            <a:r>
              <a:rPr lang="it-IT" i="1" dirty="0" err="1">
                <a:ea typeface="ＭＳ Ｐゴシック" pitchFamily="32" charset="-128"/>
              </a:rPr>
              <a:t>Skills</a:t>
            </a:r>
            <a:r>
              <a:rPr lang="it-IT" i="1" dirty="0">
                <a:ea typeface="ＭＳ Ｐゴシック" pitchFamily="32" charset="-128"/>
              </a:rPr>
              <a:t>, così come noi le intendiamo, possono essere </a:t>
            </a:r>
            <a:r>
              <a:rPr lang="it-IT" b="1" i="1" dirty="0">
                <a:ea typeface="ＭＳ Ｐゴシック" pitchFamily="32" charset="-128"/>
              </a:rPr>
              <a:t>insegnate</a:t>
            </a:r>
            <a:r>
              <a:rPr lang="it-IT" i="1" dirty="0">
                <a:ea typeface="ＭＳ Ｐゴシック" pitchFamily="32" charset="-128"/>
              </a:rPr>
              <a:t> ai giovani come abilità che si acquisiscono </a:t>
            </a:r>
            <a:r>
              <a:rPr lang="it-IT" b="1" i="1" dirty="0">
                <a:ea typeface="ＭＳ Ｐゴシック" pitchFamily="32" charset="-128"/>
              </a:rPr>
              <a:t>attraverso l’apprendimento e l’allenamento</a:t>
            </a:r>
            <a:r>
              <a:rPr lang="it-IT" i="1" dirty="0">
                <a:ea typeface="ＭＳ Ｐゴシック" pitchFamily="32" charset="-128"/>
              </a:rPr>
              <a:t>…«</a:t>
            </a: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it-IT" i="1" dirty="0">
              <a:ea typeface="ＭＳ Ｐゴシック" pitchFamily="32" charset="-128"/>
            </a:endParaRPr>
          </a:p>
        </p:txBody>
      </p:sp>
      <p:sp>
        <p:nvSpPr>
          <p:cNvPr id="9" name="Mostrina 8"/>
          <p:cNvSpPr>
            <a:spLocks noChangeArrowheads="1"/>
          </p:cNvSpPr>
          <p:nvPr/>
        </p:nvSpPr>
        <p:spPr bwMode="auto">
          <a:xfrm>
            <a:off x="744538" y="2202656"/>
            <a:ext cx="457200" cy="595313"/>
          </a:xfrm>
          <a:prstGeom prst="chevron">
            <a:avLst>
              <a:gd name="adj" fmla="val 50000"/>
            </a:avLst>
          </a:prstGeom>
          <a:solidFill>
            <a:srgbClr val="CC0066">
              <a:alpha val="85097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48387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it-IT">
              <a:solidFill>
                <a:srgbClr val="CC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1776413" y="1844675"/>
            <a:ext cx="7435850" cy="455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it-IT" dirty="0" smtClean="0">
                <a:solidFill>
                  <a:srgbClr val="404040"/>
                </a:solidFill>
              </a:rPr>
              <a:t>Le </a:t>
            </a:r>
            <a:r>
              <a:rPr lang="it-IT" b="1" dirty="0" smtClean="0">
                <a:solidFill>
                  <a:srgbClr val="404040"/>
                </a:solidFill>
              </a:rPr>
              <a:t>life </a:t>
            </a:r>
            <a:r>
              <a:rPr lang="it-IT" b="1" dirty="0" err="1" smtClean="0">
                <a:solidFill>
                  <a:srgbClr val="404040"/>
                </a:solidFill>
              </a:rPr>
              <a:t>skills</a:t>
            </a:r>
            <a:r>
              <a:rPr lang="it-IT" b="1" dirty="0" smtClean="0">
                <a:solidFill>
                  <a:srgbClr val="404040"/>
                </a:solidFill>
              </a:rPr>
              <a:t> </a:t>
            </a:r>
            <a:r>
              <a:rPr lang="it-IT" dirty="0" smtClean="0">
                <a:solidFill>
                  <a:srgbClr val="404040"/>
                </a:solidFill>
              </a:rPr>
              <a:t>che si possono individuare, sono innumerevoli; </a:t>
            </a:r>
          </a:p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it-IT" dirty="0" smtClean="0">
              <a:solidFill>
                <a:srgbClr val="404040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it-IT" dirty="0" smtClean="0">
                <a:solidFill>
                  <a:srgbClr val="404040"/>
                </a:solidFill>
              </a:rPr>
              <a:t>tuttavia </a:t>
            </a:r>
            <a:r>
              <a:rPr lang="it-IT" dirty="0" smtClean="0">
                <a:solidFill>
                  <a:srgbClr val="404040"/>
                </a:solidFill>
              </a:rPr>
              <a:t>è stato individuato </a:t>
            </a:r>
            <a:r>
              <a:rPr lang="it-IT" dirty="0" smtClean="0">
                <a:solidFill>
                  <a:srgbClr val="404040"/>
                </a:solidFill>
              </a:rPr>
              <a:t>un </a:t>
            </a:r>
            <a:r>
              <a:rPr lang="it-IT" b="1" dirty="0" smtClean="0">
                <a:solidFill>
                  <a:srgbClr val="404040"/>
                </a:solidFill>
              </a:rPr>
              <a:t>gruppo fondamentale di ‘</a:t>
            </a:r>
            <a:r>
              <a:rPr lang="it-IT" b="1" dirty="0" err="1" smtClean="0">
                <a:solidFill>
                  <a:srgbClr val="404040"/>
                </a:solidFill>
              </a:rPr>
              <a:t>skills</a:t>
            </a:r>
            <a:r>
              <a:rPr lang="it-IT" dirty="0" smtClean="0">
                <a:solidFill>
                  <a:srgbClr val="404040"/>
                </a:solidFill>
              </a:rPr>
              <a:t>’ che  </a:t>
            </a:r>
            <a:r>
              <a:rPr lang="it-IT" dirty="0" smtClean="0">
                <a:solidFill>
                  <a:srgbClr val="404040"/>
                </a:solidFill>
              </a:rPr>
              <a:t>rappresenta </a:t>
            </a:r>
            <a:r>
              <a:rPr lang="it-IT" dirty="0" smtClean="0">
                <a:solidFill>
                  <a:srgbClr val="404040"/>
                </a:solidFill>
              </a:rPr>
              <a:t>le aree di intervento  funzionali alla promozione della </a:t>
            </a:r>
          </a:p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it-IT" dirty="0" smtClean="0">
                <a:solidFill>
                  <a:srgbClr val="404040"/>
                </a:solidFill>
              </a:rPr>
              <a:t>salute e del benessere di bambini e adolescenti:</a:t>
            </a:r>
          </a:p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it-IT" dirty="0" smtClean="0">
              <a:solidFill>
                <a:srgbClr val="404040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it-IT" dirty="0" smtClean="0">
                <a:solidFill>
                  <a:srgbClr val="404040"/>
                </a:solidFill>
              </a:rPr>
              <a:t>Le competenze possono essere categorizzate in 5 aree principali</a:t>
            </a:r>
          </a:p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it-IT" dirty="0" smtClean="0">
              <a:solidFill>
                <a:srgbClr val="404040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it-IT" dirty="0" smtClean="0">
              <a:solidFill>
                <a:srgbClr val="404040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it-IT" dirty="0" smtClean="0">
              <a:solidFill>
                <a:srgbClr val="404040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it-IT" dirty="0" smtClean="0">
              <a:solidFill>
                <a:srgbClr val="404040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it-IT" dirty="0" smtClean="0">
              <a:solidFill>
                <a:srgbClr val="404040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it-IT" dirty="0" smtClean="0">
              <a:solidFill>
                <a:srgbClr val="404040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it-IT" dirty="0" smtClean="0">
              <a:solidFill>
                <a:srgbClr val="404040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it-IT" dirty="0" smtClean="0">
              <a:solidFill>
                <a:srgbClr val="404040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646238" y="4445495"/>
          <a:ext cx="7200900" cy="1188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80"/>
                <a:gridCol w="1281020"/>
                <a:gridCol w="1599340"/>
                <a:gridCol w="1692584"/>
                <a:gridCol w="1187776"/>
              </a:tblGrid>
              <a:tr h="86409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Capacità decisionali e problem solving</a:t>
                      </a:r>
                      <a:endParaRPr lang="it-IT" sz="18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Pensiero creativo e  critico</a:t>
                      </a:r>
                      <a:endParaRPr lang="it-IT" sz="18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Competenze comunicative</a:t>
                      </a:r>
                      <a:r>
                        <a:rPr lang="it-IT" sz="1800" baseline="0" dirty="0" smtClean="0"/>
                        <a:t> e relazionali</a:t>
                      </a:r>
                      <a:endParaRPr lang="it-IT" sz="18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Consapevolezza di sé e empatia</a:t>
                      </a:r>
                      <a:endParaRPr lang="it-IT" sz="18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Capacità di gestire le emozioni</a:t>
                      </a:r>
                      <a:endParaRPr lang="it-IT" sz="1800" dirty="0"/>
                    </a:p>
                  </a:txBody>
                  <a:tcPr marL="91441" marR="91441" marT="45732" marB="45732"/>
                </a:tc>
              </a:tr>
            </a:tbl>
          </a:graphicData>
        </a:graphic>
      </p:graphicFrame>
      <p:sp>
        <p:nvSpPr>
          <p:cNvPr id="11" name="Mostrina 8"/>
          <p:cNvSpPr>
            <a:spLocks noChangeArrowheads="1"/>
          </p:cNvSpPr>
          <p:nvPr/>
        </p:nvSpPr>
        <p:spPr bwMode="auto">
          <a:xfrm>
            <a:off x="1319213" y="1844675"/>
            <a:ext cx="457200" cy="595313"/>
          </a:xfrm>
          <a:prstGeom prst="chevron">
            <a:avLst>
              <a:gd name="adj" fmla="val 50000"/>
            </a:avLst>
          </a:prstGeom>
          <a:solidFill>
            <a:srgbClr val="CC0066">
              <a:alpha val="85097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48387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it-IT">
              <a:solidFill>
                <a:srgbClr val="CC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258888" y="1557338"/>
            <a:ext cx="765651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285750" indent="-285750">
              <a:buClr>
                <a:srgbClr val="CC0066"/>
              </a:buClr>
              <a:buSzPct val="110000"/>
              <a:defRPr/>
            </a:pPr>
            <a:endParaRPr lang="it-IT" dirty="0" smtClean="0"/>
          </a:p>
          <a:p>
            <a:pPr marL="285750" indent="-285750">
              <a:buClr>
                <a:srgbClr val="CC0066"/>
              </a:buClr>
              <a:buSzPct val="110000"/>
              <a:buFont typeface="Wingdings" pitchFamily="2" charset="2"/>
              <a:buChar char="Ø"/>
              <a:defRPr/>
            </a:pPr>
            <a:r>
              <a:rPr lang="it-IT" b="1" dirty="0" smtClean="0"/>
              <a:t>Fornire agli insegnanti delle scuole secondarie di I grado metodi e strumenti didattici adeguati </a:t>
            </a:r>
            <a:r>
              <a:rPr lang="it-IT" dirty="0" smtClean="0"/>
              <a:t>per affrontare con i ragazzi i temi legati all’adolescenza  (la gestione delle emozioni, il rapporto con gli altri, la pressione dei pari, </a:t>
            </a:r>
            <a:r>
              <a:rPr lang="it-IT" dirty="0" err="1" smtClean="0"/>
              <a:t>ec</a:t>
            </a:r>
            <a:r>
              <a:rPr lang="it-IT" dirty="0" smtClean="0"/>
              <a:t>.).</a:t>
            </a:r>
          </a:p>
          <a:p>
            <a:pPr marL="285750" indent="-285750">
              <a:buClr>
                <a:srgbClr val="CC0066"/>
              </a:buClr>
              <a:buSzPct val="110000"/>
              <a:buFont typeface="Wingdings" pitchFamily="2" charset="2"/>
              <a:buChar char="Ø"/>
              <a:defRPr/>
            </a:pPr>
            <a:endParaRPr lang="it-IT" dirty="0" smtClean="0"/>
          </a:p>
          <a:p>
            <a:pPr marL="285750" indent="-285750">
              <a:buClr>
                <a:srgbClr val="CC0066"/>
              </a:buClr>
              <a:buSzPct val="110000"/>
              <a:buFont typeface="Wingdings" pitchFamily="2" charset="2"/>
              <a:buChar char="Ø"/>
              <a:defRPr/>
            </a:pPr>
            <a:r>
              <a:rPr lang="it-IT" b="1" dirty="0" smtClean="0"/>
              <a:t>Migliorare le capacità e le competenze (life </a:t>
            </a:r>
            <a:r>
              <a:rPr lang="it-IT" b="1" dirty="0" err="1" smtClean="0"/>
              <a:t>skills</a:t>
            </a:r>
            <a:r>
              <a:rPr lang="it-IT" b="1" dirty="0" smtClean="0"/>
              <a:t>) dei ragazzi = </a:t>
            </a:r>
            <a:r>
              <a:rPr lang="it-IT" b="1" dirty="0" smtClean="0"/>
              <a:t>fattore </a:t>
            </a:r>
            <a:r>
              <a:rPr lang="it-IT" b="1" dirty="0" smtClean="0"/>
              <a:t>protettivo. </a:t>
            </a:r>
            <a:r>
              <a:rPr lang="it-IT" dirty="0"/>
              <a:t>Sono necessarie per affrontare le trasformazioni corporee, i cambiamenti nelle relazioni </a:t>
            </a:r>
            <a:r>
              <a:rPr lang="it-IT" dirty="0" smtClean="0"/>
              <a:t>sociali e il coinvolgimento in comportamenti che possono comprometterne il benessere psicofisico.</a:t>
            </a:r>
          </a:p>
          <a:p>
            <a:pPr marL="285750" indent="-285750">
              <a:buClr>
                <a:srgbClr val="CC0066"/>
              </a:buClr>
              <a:buSzPct val="110000"/>
              <a:buFont typeface="Wingdings" pitchFamily="2" charset="2"/>
              <a:buChar char="Ø"/>
              <a:defRPr/>
            </a:pPr>
            <a:endParaRPr lang="it-IT" dirty="0" smtClean="0"/>
          </a:p>
          <a:p>
            <a:pPr marL="285750" indent="-285750">
              <a:buClr>
                <a:srgbClr val="CC0066"/>
              </a:buClr>
              <a:buSzPct val="110000"/>
              <a:buFont typeface="Wingdings" pitchFamily="2" charset="2"/>
              <a:buChar char="Ø"/>
              <a:defRPr/>
            </a:pPr>
            <a:r>
              <a:rPr lang="it-IT" b="1" dirty="0" smtClean="0"/>
              <a:t>Sostenere i genitori nella gestione delle emozioni </a:t>
            </a:r>
            <a:r>
              <a:rPr lang="it-IT" dirty="0" smtClean="0"/>
              <a:t>e delle reazioni legate alla relazione con i figli in una fase delicata della loro crescita e incrementare la  capacità di ascolto dei ragazzi.</a:t>
            </a:r>
          </a:p>
          <a:p>
            <a:pPr>
              <a:defRPr/>
            </a:pPr>
            <a:endParaRPr lang="it-IT" sz="1600" dirty="0" smtClean="0"/>
          </a:p>
          <a:p>
            <a:pPr>
              <a:defRPr/>
            </a:pPr>
            <a:endParaRPr lang="it-IT" sz="1600" dirty="0" smtClean="0"/>
          </a:p>
          <a:p>
            <a:pPr eaLnBrk="1" hangingPunct="1">
              <a:defRPr/>
            </a:pPr>
            <a:endParaRPr lang="it-IT" sz="1600" dirty="0" smtClean="0">
              <a:solidFill>
                <a:srgbClr val="404040"/>
              </a:solidFill>
              <a:cs typeface="Arial" charset="0"/>
            </a:endParaRPr>
          </a:p>
        </p:txBody>
      </p:sp>
      <p:pic>
        <p:nvPicPr>
          <p:cNvPr id="9" name="Immagine 8" descr="https://encrypted-tbn1.gstatic.com/images?q=tbn:ANd9GcRIqSX1mIQgib3KOy17B89K2B95NXY8qyIzAgQbqdE7BtC9fdIY4A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91381" y="5301208"/>
            <a:ext cx="1238287" cy="139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https://encrypted-tbn0.gstatic.com/images?q=tbn:ANd9GcSSfYcKQ8Uc0wTLverPuXFCFKM4FEZEy8R5TltmjhUDpI4SHog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668" y="5301208"/>
            <a:ext cx="985732" cy="136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691678" y="1916832"/>
            <a:ext cx="6984777" cy="388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Clr>
                <a:srgbClr val="CC0066"/>
              </a:buClr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La </a:t>
            </a:r>
            <a:r>
              <a:rPr lang="it-IT" b="1" dirty="0" smtClean="0">
                <a:solidFill>
                  <a:srgbClr val="CC0066"/>
                </a:solidFill>
                <a:ea typeface="ＭＳ Ｐゴシック" pitchFamily="32" charset="-128"/>
                <a:cs typeface="Arial" charset="0"/>
              </a:rPr>
              <a:t>comunità scolastica svolge un ruolo importante </a:t>
            </a:r>
            <a:r>
              <a:rPr lang="it-IT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nella crescita del ragazzo per più ragioni:</a:t>
            </a:r>
          </a:p>
          <a:p>
            <a:pPr marL="0" indent="0" eaLnBrk="1" hangingPunct="1">
              <a:lnSpc>
                <a:spcPct val="90000"/>
              </a:lnSpc>
              <a:buClr>
                <a:srgbClr val="CC0066"/>
              </a:buClr>
              <a:buFont typeface="Wingdings" pitchFamily="2" charset="2"/>
              <a:buNone/>
              <a:defRPr/>
            </a:pPr>
            <a:endParaRPr lang="it-IT" dirty="0" smtClean="0">
              <a:solidFill>
                <a:srgbClr val="404040"/>
              </a:solidFill>
              <a:ea typeface="ＭＳ Ｐゴシック" pitchFamily="32" charset="-12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CC0066"/>
              </a:buClr>
              <a:buFont typeface="Wingdings" pitchFamily="2" charset="2"/>
              <a:buNone/>
              <a:defRPr/>
            </a:pPr>
            <a:endParaRPr lang="it-IT" sz="1000" dirty="0" smtClean="0">
              <a:solidFill>
                <a:srgbClr val="404040"/>
              </a:solidFill>
              <a:ea typeface="ＭＳ Ｐゴシック" pitchFamily="32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La presenza del </a:t>
            </a:r>
            <a:r>
              <a:rPr lang="it-IT" b="1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gruppo dei par</a:t>
            </a:r>
            <a:r>
              <a:rPr lang="it-IT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i che mobilita emozioni, favorisce lo sviluppo di competenze cognitive, emozionali e relazionali, favorendo un confronto simmetrico</a:t>
            </a:r>
          </a:p>
          <a:p>
            <a:pPr marL="0" indent="0" eaLnBrk="1" hangingPunct="1">
              <a:lnSpc>
                <a:spcPct val="90000"/>
              </a:lnSpc>
              <a:buClr>
                <a:srgbClr val="CC0066"/>
              </a:buClr>
              <a:buFont typeface="Arial" charset="0"/>
              <a:buNone/>
              <a:defRPr/>
            </a:pPr>
            <a:endParaRPr lang="it-IT" sz="1000" dirty="0" smtClean="0">
              <a:solidFill>
                <a:srgbClr val="404040"/>
              </a:solidFill>
              <a:ea typeface="ＭＳ Ｐゴシック" pitchFamily="32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Font typeface="Wingdings" pitchFamily="2" charset="2"/>
              <a:buChar char="§"/>
              <a:defRPr/>
            </a:pPr>
            <a:r>
              <a:rPr lang="it-IT" b="1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L’insegnante è </a:t>
            </a:r>
            <a:r>
              <a:rPr lang="it-IT" b="1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un adulto che può favorire </a:t>
            </a:r>
            <a:r>
              <a:rPr lang="it-IT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la crescita non solo cognitiva e </a:t>
            </a:r>
            <a:r>
              <a:rPr lang="it-IT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promuovere </a:t>
            </a:r>
            <a:r>
              <a:rPr lang="it-IT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l’autonomia e il confronto con gli altri </a:t>
            </a:r>
          </a:p>
          <a:p>
            <a:pPr marL="0" indent="0" eaLnBrk="1" hangingPunct="1">
              <a:lnSpc>
                <a:spcPct val="90000"/>
              </a:lnSpc>
              <a:buClr>
                <a:srgbClr val="CC0066"/>
              </a:buClr>
              <a:buFont typeface="Arial" charset="0"/>
              <a:buNone/>
              <a:defRPr/>
            </a:pPr>
            <a:endParaRPr lang="it-IT" sz="1000" dirty="0" smtClean="0">
              <a:solidFill>
                <a:srgbClr val="404040"/>
              </a:solidFill>
              <a:ea typeface="ＭＳ Ｐゴシック" pitchFamily="32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La possibilità di </a:t>
            </a:r>
            <a:r>
              <a:rPr lang="it-IT" b="1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sperimentarsi </a:t>
            </a:r>
            <a:r>
              <a:rPr lang="it-IT" b="1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quotidianament</a:t>
            </a:r>
            <a:r>
              <a:rPr lang="it-IT" b="1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e </a:t>
            </a:r>
            <a:r>
              <a:rPr lang="it-IT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e monitorare il livello di cambiamento</a:t>
            </a:r>
          </a:p>
          <a:p>
            <a:pPr marL="0" indent="0" eaLnBrk="1" hangingPunct="1">
              <a:lnSpc>
                <a:spcPct val="90000"/>
              </a:lnSpc>
              <a:buClr>
                <a:srgbClr val="CC0066"/>
              </a:buClr>
              <a:buFont typeface="Arial" charset="0"/>
              <a:buNone/>
              <a:defRPr/>
            </a:pPr>
            <a:endParaRPr lang="it-IT" sz="1000" dirty="0" smtClean="0">
              <a:solidFill>
                <a:srgbClr val="404040"/>
              </a:solidFill>
              <a:ea typeface="ＭＳ Ｐゴシック" pitchFamily="32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Un contesto che può favorire la prevenzione di eventi negativi, </a:t>
            </a:r>
            <a:r>
              <a:rPr lang="it-IT" b="1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sollecitando le risorse del soggetto </a:t>
            </a:r>
            <a:r>
              <a:rPr lang="it-IT" dirty="0" smtClean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e sviluppando le sue competenze</a:t>
            </a:r>
            <a:endParaRPr lang="it-IT" dirty="0">
              <a:solidFill>
                <a:srgbClr val="404040"/>
              </a:solidFill>
              <a:ea typeface="ＭＳ Ｐゴシック" pitchFamily="32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Immagine 1"/>
          <p:cNvPicPr>
            <a:picLocks noChangeAspect="1" noChangeArrowheads="1"/>
          </p:cNvPicPr>
          <p:nvPr/>
        </p:nvPicPr>
        <p:blipFill>
          <a:blip r:embed="rId3"/>
          <a:srcRect l="62384" t="-12596"/>
          <a:stretch>
            <a:fillRect/>
          </a:stretch>
        </p:blipFill>
        <p:spPr bwMode="auto">
          <a:xfrm>
            <a:off x="2916238" y="246063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7" descr="Regione Piemo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55588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logobar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Sottotitolo 2"/>
          <p:cNvSpPr>
            <a:spLocks noGrp="1"/>
          </p:cNvSpPr>
          <p:nvPr>
            <p:ph type="subTitle" idx="1"/>
          </p:nvPr>
        </p:nvSpPr>
        <p:spPr>
          <a:xfrm>
            <a:off x="539750" y="1557338"/>
            <a:ext cx="8135938" cy="4751387"/>
          </a:xfrm>
          <a:ln w="22225">
            <a:solidFill>
              <a:srgbClr val="CC0066"/>
            </a:solidFill>
          </a:ln>
        </p:spPr>
        <p:txBody>
          <a:bodyPr/>
          <a:lstStyle/>
          <a:p>
            <a:pPr marL="635000" lvl="1" indent="-112713" algn="just" eaLnBrk="1" hangingPunct="1">
              <a:lnSpc>
                <a:spcPct val="80000"/>
              </a:lnSpc>
              <a:buClr>
                <a:srgbClr val="CC0066"/>
              </a:buClr>
            </a:pPr>
            <a:r>
              <a:rPr lang="it-IT" altLang="it-IT" sz="2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635000" lvl="1" indent="-112713" algn="just" eaLnBrk="1" hangingPunct="1">
              <a:lnSpc>
                <a:spcPct val="80000"/>
              </a:lnSpc>
              <a:buClr>
                <a:srgbClr val="CC0066"/>
              </a:buClr>
              <a:buFont typeface="Wingdings" pitchFamily="2" charset="2"/>
              <a:buChar char="Ø"/>
            </a:pP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E’ un </a:t>
            </a:r>
            <a:r>
              <a:rPr lang="it-IT" altLang="it-IT" sz="1800" b="1" dirty="0" smtClean="0">
                <a:solidFill>
                  <a:srgbClr val="CC0066"/>
                </a:solidFill>
                <a:latin typeface="Arial" charset="0"/>
                <a:ea typeface="ＭＳ Ｐゴシック" pitchFamily="34" charset="-128"/>
                <a:cs typeface="Arial" charset="0"/>
              </a:rPr>
              <a:t>intervento facilmente implementabile </a:t>
            </a: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nel con</a:t>
            </a:r>
            <a:r>
              <a:rPr lang="it-IT" altLang="it-IT" sz="1800" dirty="0" smtClean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te</a:t>
            </a: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sto scolastico da parte di insegnanti appositamente formati  </a:t>
            </a: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(fattibilità </a:t>
            </a: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e sostenibilità in un contesto reale di </a:t>
            </a: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pratica)</a:t>
            </a:r>
            <a:endParaRPr lang="it-IT" altLang="it-IT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069975" lvl="2" indent="-255588" algn="l" eaLnBrk="1" hangingPunct="1">
              <a:lnSpc>
                <a:spcPct val="80000"/>
              </a:lnSpc>
              <a:spcBef>
                <a:spcPct val="0"/>
              </a:spcBef>
            </a:pPr>
            <a:endParaRPr lang="it-IT" altLang="it-IT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069975" lvl="2" indent="-255588" algn="just" eaLnBrk="1" hangingPunct="1">
              <a:lnSpc>
                <a:spcPct val="80000"/>
              </a:lnSpc>
              <a:spcBef>
                <a:spcPct val="0"/>
              </a:spcBef>
            </a:pPr>
            <a:endParaRPr lang="it-IT" altLang="it-IT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35000" lvl="1" indent="-112713" algn="just" eaLnBrk="1" hangingPunct="1">
              <a:lnSpc>
                <a:spcPct val="80000"/>
              </a:lnSpc>
              <a:spcBef>
                <a:spcPct val="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E’ un </a:t>
            </a:r>
            <a:r>
              <a:rPr lang="it-IT" altLang="it-IT" sz="1800" b="1" dirty="0" smtClean="0">
                <a:solidFill>
                  <a:srgbClr val="CC0066"/>
                </a:solidFill>
                <a:latin typeface="Arial" charset="0"/>
                <a:ea typeface="ＭＳ Ｐゴシック" pitchFamily="34" charset="-128"/>
                <a:cs typeface="Arial" charset="0"/>
              </a:rPr>
              <a:t>intervento valutato e manualizzato </a:t>
            </a: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(la </a:t>
            </a: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quasi totalità degli interventi scolastici non è valutato e non è </a:t>
            </a: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manualizzato)</a:t>
            </a:r>
            <a:endParaRPr lang="it-IT" altLang="it-IT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35000" lvl="1" indent="-112713" algn="just" eaLnBrk="1" hangingPunct="1">
              <a:lnSpc>
                <a:spcPct val="80000"/>
              </a:lnSpc>
              <a:spcBef>
                <a:spcPct val="0"/>
              </a:spcBef>
              <a:buClr>
                <a:srgbClr val="CC0066"/>
              </a:buClr>
              <a:buFont typeface="Wingdings" pitchFamily="2" charset="2"/>
              <a:buNone/>
            </a:pPr>
            <a:endParaRPr lang="it-IT" altLang="it-IT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35000" lvl="1" indent="-112713" algn="just" eaLnBrk="1" hangingPunct="1">
              <a:lnSpc>
                <a:spcPct val="80000"/>
              </a:lnSpc>
              <a:spcBef>
                <a:spcPct val="0"/>
              </a:spcBef>
              <a:buClr>
                <a:srgbClr val="CC0066"/>
              </a:buClr>
              <a:buFont typeface="Wingdings" pitchFamily="2" charset="2"/>
              <a:buChar char="Ø"/>
            </a:pPr>
            <a:endParaRPr lang="it-IT" altLang="it-IT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35000" lvl="1" indent="-112713" algn="just" eaLnBrk="1" hangingPunct="1">
              <a:lnSpc>
                <a:spcPct val="80000"/>
              </a:lnSpc>
              <a:spcBef>
                <a:spcPct val="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it-IT" altLang="it-IT" sz="1800" b="1" dirty="0" smtClean="0">
                <a:solidFill>
                  <a:srgbClr val="CC0066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Presenza di un coordinamento centrale e di una</a:t>
            </a:r>
            <a:r>
              <a:rPr lang="it-IT" altLang="it-IT" sz="1800" b="1" dirty="0" smtClean="0">
                <a:solidFill>
                  <a:srgbClr val="CC0066"/>
                </a:solidFill>
                <a:latin typeface="Arial" charset="0"/>
                <a:ea typeface="ＭＳ Ｐゴシック" pitchFamily="34" charset="-128"/>
                <a:cs typeface="Arial" charset="0"/>
              </a:rPr>
              <a:t> rete nazionale di operatori ASL e referenti locali</a:t>
            </a:r>
          </a:p>
          <a:p>
            <a:pPr marL="522287" lvl="1" algn="just" eaLnBrk="1" hangingPunct="1">
              <a:lnSpc>
                <a:spcPct val="80000"/>
              </a:lnSpc>
              <a:spcBef>
                <a:spcPct val="0"/>
              </a:spcBef>
              <a:buClr>
                <a:srgbClr val="CC0066"/>
              </a:buClr>
            </a:pPr>
            <a:endParaRPr lang="it-IT" altLang="it-IT" sz="1800" b="1" dirty="0" smtClean="0">
              <a:solidFill>
                <a:srgbClr val="CC0066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35000" lvl="1" indent="-112713" algn="just" eaLnBrk="1" hangingPunct="1">
              <a:lnSpc>
                <a:spcPct val="80000"/>
              </a:lnSpc>
              <a:spcBef>
                <a:spcPct val="0"/>
              </a:spcBef>
              <a:buClr>
                <a:srgbClr val="CC0066"/>
              </a:buClr>
            </a:pPr>
            <a:endParaRPr lang="it-IT" altLang="it-IT" sz="1800" b="1" dirty="0" smtClean="0">
              <a:solidFill>
                <a:srgbClr val="CC0066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35000" lvl="1" indent="-112713" algn="just" eaLnBrk="1" hangingPunct="1">
              <a:lnSpc>
                <a:spcPct val="80000"/>
              </a:lnSpc>
              <a:spcBef>
                <a:spcPct val="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it-IT" altLang="it-IT" sz="1800" b="1" dirty="0" smtClean="0">
                <a:solidFill>
                  <a:srgbClr val="CC0066"/>
                </a:solidFill>
                <a:latin typeface="Arial" charset="0"/>
                <a:ea typeface="ＭＳ Ｐゴシック" pitchFamily="34" charset="-128"/>
                <a:cs typeface="Arial" charset="0"/>
              </a:rPr>
              <a:t>Non ha effetti indesiderati </a:t>
            </a: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(gli </a:t>
            </a: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interventi non valutati spesso possono avere effetti indesiderati o iatrogeni sulla popolazione </a:t>
            </a:r>
            <a:r>
              <a:rPr lang="it-IT" altLang="it-IT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target)</a:t>
            </a:r>
            <a:endParaRPr lang="it-IT" altLang="it-IT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35000" lvl="1" indent="-112713" algn="just" eaLnBrk="1" hangingPunct="1">
              <a:lnSpc>
                <a:spcPct val="80000"/>
              </a:lnSpc>
              <a:spcBef>
                <a:spcPct val="0"/>
              </a:spcBef>
              <a:buClr>
                <a:srgbClr val="CC0066"/>
              </a:buClr>
            </a:pPr>
            <a:endParaRPr lang="it-IT" altLang="it-IT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35000" lvl="1" indent="-112713" algn="just" eaLnBrk="1" hangingPunct="1">
              <a:lnSpc>
                <a:spcPct val="80000"/>
              </a:lnSpc>
              <a:spcBef>
                <a:spcPct val="0"/>
              </a:spcBef>
              <a:buClr>
                <a:srgbClr val="CC0066"/>
              </a:buClr>
              <a:buFont typeface="Wingdings" pitchFamily="2" charset="2"/>
              <a:buChar char="Ø"/>
            </a:pPr>
            <a:r>
              <a:rPr lang="it-IT" altLang="it-IT" sz="2400" b="1" dirty="0" smtClean="0">
                <a:solidFill>
                  <a:srgbClr val="CC0066"/>
                </a:solidFill>
                <a:latin typeface="Arial" charset="0"/>
                <a:ea typeface="ＭＳ Ｐゴシック" pitchFamily="34" charset="-128"/>
                <a:cs typeface="Arial" charset="0"/>
              </a:rPr>
              <a:t>L’intervento migliora il clima di classe, </a:t>
            </a:r>
            <a:r>
              <a:rPr lang="it-IT" altLang="it-IT" sz="2400" b="1" dirty="0" smtClean="0">
                <a:solidFill>
                  <a:srgbClr val="CC0066"/>
                </a:solidFill>
                <a:latin typeface="Arial" charset="0"/>
                <a:ea typeface="ＭＳ Ｐゴシック" pitchFamily="34" charset="-128"/>
                <a:cs typeface="Arial" charset="0"/>
              </a:rPr>
              <a:t>migliorando </a:t>
            </a:r>
            <a:r>
              <a:rPr lang="it-IT" altLang="it-IT" sz="2400" b="1" dirty="0" smtClean="0">
                <a:solidFill>
                  <a:srgbClr val="CC0066"/>
                </a:solidFill>
                <a:latin typeface="Arial" charset="0"/>
                <a:ea typeface="ＭＳ Ｐゴシック" pitchFamily="34" charset="-128"/>
                <a:cs typeface="Arial" charset="0"/>
              </a:rPr>
              <a:t>le dinamiche di gruppo</a:t>
            </a:r>
          </a:p>
          <a:p>
            <a:pPr marL="635000" lvl="1" indent="-112713" algn="just" eaLnBrk="1" hangingPunct="1">
              <a:lnSpc>
                <a:spcPct val="80000"/>
              </a:lnSpc>
              <a:spcBef>
                <a:spcPct val="0"/>
              </a:spcBef>
              <a:buClr>
                <a:srgbClr val="CC0066"/>
              </a:buClr>
              <a:buFont typeface="Wingdings" pitchFamily="2" charset="2"/>
              <a:buChar char="Ø"/>
            </a:pPr>
            <a:endParaRPr lang="it-IT" altLang="it-IT" sz="1800" b="1" dirty="0" smtClean="0">
              <a:solidFill>
                <a:srgbClr val="CC0066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635000" lvl="1" indent="-112713" algn="just" eaLnBrk="1" hangingPunct="1">
              <a:lnSpc>
                <a:spcPct val="80000"/>
              </a:lnSpc>
              <a:buFont typeface="Arial" charset="0"/>
              <a:buChar char="•"/>
            </a:pPr>
            <a:endParaRPr lang="it-IT" altLang="it-IT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6326" name="Titolo 1"/>
          <p:cNvSpPr>
            <a:spLocks noGrp="1"/>
          </p:cNvSpPr>
          <p:nvPr>
            <p:ph type="ctrTitle"/>
          </p:nvPr>
        </p:nvSpPr>
        <p:spPr>
          <a:xfrm>
            <a:off x="1371600" y="836613"/>
            <a:ext cx="7304088" cy="504825"/>
          </a:xfrm>
        </p:spPr>
        <p:txBody>
          <a:bodyPr/>
          <a:lstStyle/>
          <a:p>
            <a:pPr algn="l" eaLnBrk="1" hangingPunct="1"/>
            <a:r>
              <a:rPr lang="it-IT" altLang="it-IT" sz="2000" b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Punti di forza del Programma Diario della salute</a:t>
            </a:r>
          </a:p>
        </p:txBody>
      </p:sp>
      <p:pic>
        <p:nvPicPr>
          <p:cNvPr id="56327" name="Picture 10"/>
          <p:cNvPicPr>
            <a:picLocks noChangeAspect="1" noChangeArrowheads="1"/>
          </p:cNvPicPr>
          <p:nvPr/>
        </p:nvPicPr>
        <p:blipFill>
          <a:blip r:embed="rId6"/>
          <a:srcRect l="26241" t="31880" r="27023" b="42325"/>
          <a:stretch>
            <a:fillRect/>
          </a:stretch>
        </p:blipFill>
        <p:spPr bwMode="auto">
          <a:xfrm>
            <a:off x="7913688" y="250825"/>
            <a:ext cx="1150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5138" y="173038"/>
            <a:ext cx="10366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193675"/>
            <a:ext cx="10509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AutoShape 11"/>
          <p:cNvSpPr>
            <a:spLocks noChangeArrowheads="1"/>
          </p:cNvSpPr>
          <p:nvPr/>
        </p:nvSpPr>
        <p:spPr bwMode="auto">
          <a:xfrm>
            <a:off x="557215" y="2060848"/>
            <a:ext cx="381374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1" name="AutoShape 12"/>
          <p:cNvSpPr>
            <a:spLocks noChangeArrowheads="1"/>
          </p:cNvSpPr>
          <p:nvPr/>
        </p:nvSpPr>
        <p:spPr bwMode="auto">
          <a:xfrm>
            <a:off x="506789" y="3140075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32" name="AutoShape 14"/>
          <p:cNvSpPr>
            <a:spLocks noChangeArrowheads="1"/>
          </p:cNvSpPr>
          <p:nvPr/>
        </p:nvSpPr>
        <p:spPr bwMode="auto">
          <a:xfrm>
            <a:off x="506789" y="4005064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9473" y="4907956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539750" y="5483439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94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1403647" y="1916113"/>
            <a:ext cx="7283153" cy="421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Tx/>
              <a:buFont typeface="Arial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Le ricerche dimostrano che i percorsi di apprendimento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Tx/>
              <a:buFont typeface="Arial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delle life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skill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 a scuola permettono di: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Tx/>
              <a:buFont typeface="Arial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Incrementare la qualità della relazione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allievo-insegnante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Tx/>
              <a:buFont typeface="Arial" charset="0"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Limitare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 in classe i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comportamenti conflittuali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tra allievi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Tx/>
              <a:buFont typeface="Arial" charset="0"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Incrementare le performance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 disciplinari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Tx/>
              <a:buFont typeface="Arial" charset="0"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ＭＳ Ｐゴシック" pitchFamily="32" charset="-128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Aumentare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la 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frequenza e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motivazione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ＭＳ Ｐゴシック" pitchFamily="32" charset="-128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Tx/>
              <a:buFont typeface="Arial" charset="0"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ＭＳ Ｐゴシック" pitchFamily="32" charset="-128"/>
              <a:cs typeface="Arial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it-IT" b="1" dirty="0" smtClean="0">
                <a:ea typeface="ＭＳ Ｐゴシック" pitchFamily="32" charset="-128"/>
                <a:cs typeface="Arial" charset="0"/>
              </a:rPr>
              <a:t>Limitare </a:t>
            </a:r>
            <a:r>
              <a:rPr lang="it-IT" dirty="0" smtClean="0">
                <a:ea typeface="ＭＳ Ｐゴシック" pitchFamily="32" charset="-128"/>
                <a:cs typeface="Arial" charset="0"/>
              </a:rPr>
              <a:t>le</a:t>
            </a:r>
            <a:r>
              <a:rPr lang="it-IT" b="1" dirty="0" smtClean="0">
                <a:ea typeface="ＭＳ Ｐゴシック" pitchFamily="32" charset="-128"/>
                <a:cs typeface="Arial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situazioni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32" charset="-128"/>
                <a:cs typeface="Arial" charset="0"/>
              </a:rPr>
              <a:t>di bullismo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32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93F9AF68-7B6F-437B-9F45-DFFD8F7C8A4D" descr="09542177-3BF0-46DA-90B4-94BD0BF7BD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2555" y="1629922"/>
            <a:ext cx="8315908" cy="457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2344466" y="3258184"/>
            <a:ext cx="4455067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defTabSz="914400">
              <a:lnSpc>
                <a:spcPct val="90000"/>
              </a:lnSpc>
              <a:spcBef>
                <a:spcPct val="20000"/>
              </a:spcBef>
            </a:pPr>
            <a:r>
              <a:rPr lang="it-IT" sz="5400" b="1" dirty="0" smtClean="0">
                <a:solidFill>
                  <a:srgbClr val="CC0066"/>
                </a:solidFill>
              </a:rPr>
              <a:t>Gli strumenti</a:t>
            </a:r>
            <a:endParaRPr lang="it-IT" sz="54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3295048" y="1591211"/>
            <a:ext cx="559812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285750" lvl="0" indent="-285750" eaLnBrk="1" hangingPunct="1">
              <a:buClr>
                <a:srgbClr val="CC0066"/>
              </a:buClr>
              <a:buSzPct val="12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rgbClr val="404040"/>
                </a:solidFill>
                <a:cs typeface="Arial" charset="0"/>
              </a:rPr>
              <a:t>Un diario per gli studenti che racconta la storia di quattro ragazzi e ragazze che sperimentano i cambiamenti evolutivi e alcuni comportamenti a rischio tipici dell’età adolescenziale, confrontandosi per la prima volta con il bisogno di sentirsi indipendenti e autonomi dal mondo degli </a:t>
            </a:r>
            <a:r>
              <a:rPr lang="it-IT" dirty="0" smtClean="0">
                <a:solidFill>
                  <a:srgbClr val="404040"/>
                </a:solidFill>
                <a:cs typeface="Arial" charset="0"/>
              </a:rPr>
              <a:t>adulti.</a:t>
            </a:r>
            <a:endParaRPr lang="it-IT" dirty="0">
              <a:solidFill>
                <a:srgbClr val="404040"/>
              </a:solidFill>
              <a:cs typeface="Arial" charset="0"/>
            </a:endParaRPr>
          </a:p>
        </p:txBody>
      </p:sp>
      <p:sp>
        <p:nvSpPr>
          <p:cNvPr id="9" name="Rettangolo 7"/>
          <p:cNvSpPr>
            <a:spLocks noChangeArrowheads="1"/>
          </p:cNvSpPr>
          <p:nvPr/>
        </p:nvSpPr>
        <p:spPr bwMode="auto">
          <a:xfrm>
            <a:off x="4283075" y="5517232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Clr>
                <a:srgbClr val="FF0000"/>
              </a:buClr>
            </a:pPr>
            <a:r>
              <a:rPr lang="it-IT" dirty="0">
                <a:solidFill>
                  <a:srgbClr val="404040"/>
                </a:solidFill>
                <a:cs typeface="Arial" charset="0"/>
              </a:rPr>
              <a:t>Indirizzato alle </a:t>
            </a:r>
            <a:r>
              <a:rPr lang="it-IT" b="1" dirty="0">
                <a:solidFill>
                  <a:srgbClr val="404040"/>
                </a:solidFill>
                <a:cs typeface="Arial" charset="0"/>
              </a:rPr>
              <a:t>classi seconde</a:t>
            </a:r>
          </a:p>
          <a:p>
            <a:pPr marL="177800" indent="-177800">
              <a:buClr>
                <a:srgbClr val="FF0000"/>
              </a:buClr>
            </a:pPr>
            <a:r>
              <a:rPr lang="it-IT" dirty="0">
                <a:solidFill>
                  <a:srgbClr val="404040"/>
                </a:solidFill>
                <a:cs typeface="Arial" charset="0"/>
              </a:rPr>
              <a:t>della scuola secondaria di I grado</a:t>
            </a:r>
          </a:p>
        </p:txBody>
      </p:sp>
      <p:pic>
        <p:nvPicPr>
          <p:cNvPr id="10" name="Immagine 7" descr="cop_gialla.jpg"/>
          <p:cNvPicPr>
            <a:picLocks noChangeAspect="1"/>
          </p:cNvPicPr>
          <p:nvPr/>
        </p:nvPicPr>
        <p:blipFill>
          <a:blip r:embed="rId8"/>
          <a:srcRect b="4428"/>
          <a:stretch>
            <a:fillRect/>
          </a:stretch>
        </p:blipFill>
        <p:spPr bwMode="auto">
          <a:xfrm>
            <a:off x="41822" y="1556792"/>
            <a:ext cx="3275451" cy="25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ostrina 8"/>
          <p:cNvSpPr>
            <a:spLocks noChangeArrowheads="1"/>
          </p:cNvSpPr>
          <p:nvPr/>
        </p:nvSpPr>
        <p:spPr bwMode="auto">
          <a:xfrm>
            <a:off x="3711612" y="5568032"/>
            <a:ext cx="457200" cy="595312"/>
          </a:xfrm>
          <a:prstGeom prst="chevron">
            <a:avLst>
              <a:gd name="adj" fmla="val 50000"/>
            </a:avLst>
          </a:prstGeom>
          <a:solidFill>
            <a:srgbClr val="CC0066">
              <a:alpha val="85097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48387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2057400" y="895350"/>
            <a:ext cx="5678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I </a:t>
            </a:r>
            <a:r>
              <a:rPr lang="it-IT" altLang="it-IT" sz="2000" b="1" dirty="0">
                <a:solidFill>
                  <a:srgbClr val="FFFFFF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</a:t>
            </a:r>
            <a:r>
              <a:rPr lang="it-IT" altLang="it-IT" sz="2000" b="1" dirty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. Io scelgo per me. Il Diario dei Ragazzi</a:t>
            </a:r>
          </a:p>
        </p:txBody>
      </p:sp>
      <p:sp>
        <p:nvSpPr>
          <p:cNvPr id="13" name="CasellaDiTesto 6"/>
          <p:cNvSpPr txBox="1">
            <a:spLocks noChangeArrowheads="1"/>
          </p:cNvSpPr>
          <p:nvPr/>
        </p:nvSpPr>
        <p:spPr bwMode="auto">
          <a:xfrm>
            <a:off x="1147751" y="3645024"/>
            <a:ext cx="7416824" cy="17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0" indent="0" eaLnBrk="1" hangingPunct="1">
              <a:buClr>
                <a:srgbClr val="CC0066"/>
              </a:buClr>
              <a:buSzPct val="120000"/>
              <a:defRPr/>
            </a:pPr>
            <a:endParaRPr lang="it-IT" dirty="0" smtClean="0">
              <a:solidFill>
                <a:srgbClr val="404040"/>
              </a:solidFill>
              <a:cs typeface="Arial" charset="0"/>
            </a:endParaRPr>
          </a:p>
          <a:p>
            <a:pPr marL="285750" indent="-285750" eaLnBrk="1" hangingPunct="1">
              <a:buClr>
                <a:srgbClr val="CC0066"/>
              </a:buClr>
              <a:buSzPct val="120000"/>
              <a:buFont typeface="Wingdings" pitchFamily="2" charset="2"/>
              <a:buChar char="§"/>
              <a:defRPr/>
            </a:pPr>
            <a:endParaRPr lang="it-IT" dirty="0">
              <a:solidFill>
                <a:srgbClr val="404040"/>
              </a:solidFill>
              <a:cs typeface="Arial" charset="0"/>
            </a:endParaRPr>
          </a:p>
          <a:p>
            <a:pPr marL="285750" indent="-285750" eaLnBrk="1" hangingPunct="1">
              <a:buClr>
                <a:srgbClr val="CC0066"/>
              </a:buClr>
              <a:buSzPct val="120000"/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404040"/>
                </a:solidFill>
                <a:cs typeface="Arial" charset="0"/>
              </a:rPr>
              <a:t>Il Diario è corredato da quattro approfondimenti tematici: il corpo che cambia, l’incontro con gli altri, la sperimentazione del rischio e la ricerca della perfezione impossibile.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it-IT" sz="1600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581399" y="1625600"/>
            <a:ext cx="53117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>
              <a:buClr>
                <a:srgbClr val="CC0066"/>
              </a:buClr>
              <a:buSzPct val="120000"/>
              <a:buFont typeface="Wingdings" pitchFamily="2" charset="2"/>
              <a:buChar char="§"/>
            </a:pPr>
            <a:r>
              <a:rPr lang="it-IT" dirty="0">
                <a:solidFill>
                  <a:srgbClr val="404040"/>
                </a:solidFill>
                <a:cs typeface="Arial" charset="0"/>
              </a:rPr>
              <a:t>I contenuti sono presentati tramite la metafora delle quattro stagioni, in allusione ai capitoli più importanti dello sviluppo fisico e psicologico dei ragazzi</a:t>
            </a:r>
            <a:r>
              <a:rPr lang="it-IT" dirty="0" smtClean="0">
                <a:solidFill>
                  <a:srgbClr val="404040"/>
                </a:solidFill>
                <a:cs typeface="Arial" charset="0"/>
              </a:rPr>
              <a:t>.</a:t>
            </a:r>
            <a:r>
              <a:rPr lang="it-IT" dirty="0"/>
              <a:t> </a:t>
            </a:r>
            <a:r>
              <a:rPr lang="it-IT" dirty="0" smtClean="0"/>
              <a:t>Il diario racconta </a:t>
            </a:r>
            <a:r>
              <a:rPr lang="it-IT" dirty="0"/>
              <a:t>dell’esperienza di </a:t>
            </a:r>
            <a:r>
              <a:rPr lang="it-IT" dirty="0" smtClean="0"/>
              <a:t>una mamma </a:t>
            </a:r>
            <a:r>
              <a:rPr lang="it-IT" dirty="0"/>
              <a:t>e un papà con figli adolescenti </a:t>
            </a:r>
            <a:r>
              <a:rPr lang="it-IT" dirty="0" smtClean="0"/>
              <a:t>e tratta </a:t>
            </a:r>
            <a:r>
              <a:rPr lang="it-IT" dirty="0"/>
              <a:t>il tema della relazione e della comunicazione tra genitori e figli in </a:t>
            </a:r>
            <a:r>
              <a:rPr lang="it-IT" dirty="0" smtClean="0"/>
              <a:t>adolescenza</a:t>
            </a:r>
            <a:endParaRPr lang="it-IT" dirty="0"/>
          </a:p>
          <a:p>
            <a:pPr marL="285750" indent="-285750">
              <a:buClr>
                <a:srgbClr val="CC0066"/>
              </a:buClr>
              <a:buSzPct val="120000"/>
              <a:buFont typeface="Wingdings" pitchFamily="2" charset="2"/>
              <a:buChar char="§"/>
            </a:pPr>
            <a:endParaRPr lang="it-IT" dirty="0">
              <a:solidFill>
                <a:srgbClr val="404040"/>
              </a:solidFill>
              <a:cs typeface="Arial" charset="0"/>
            </a:endParaRPr>
          </a:p>
          <a:p>
            <a:pPr marL="285750" indent="-285750">
              <a:buClr>
                <a:srgbClr val="CC0066"/>
              </a:buClr>
              <a:buSzPct val="120000"/>
              <a:buFont typeface="Wingdings" pitchFamily="2" charset="2"/>
              <a:buChar char="§"/>
            </a:pPr>
            <a:r>
              <a:rPr lang="it-IT" dirty="0">
                <a:solidFill>
                  <a:srgbClr val="404040"/>
                </a:solidFill>
                <a:cs typeface="Arial" charset="0"/>
              </a:rPr>
              <a:t>Informazioni utili sull’identità sessuale, i metodi anticoncezionali, le malattie sessualmente </a:t>
            </a:r>
            <a:r>
              <a:rPr lang="it-IT" dirty="0" err="1" smtClean="0">
                <a:solidFill>
                  <a:srgbClr val="404040"/>
                </a:solidFill>
                <a:cs typeface="Arial" charset="0"/>
              </a:rPr>
              <a:t>trasmessibili</a:t>
            </a:r>
            <a:r>
              <a:rPr lang="it-IT" dirty="0" smtClean="0">
                <a:solidFill>
                  <a:srgbClr val="404040"/>
                </a:solidFill>
                <a:cs typeface="Arial" charset="0"/>
              </a:rPr>
              <a:t>, </a:t>
            </a:r>
            <a:r>
              <a:rPr lang="it-IT" dirty="0">
                <a:solidFill>
                  <a:srgbClr val="404040"/>
                </a:solidFill>
                <a:cs typeface="Arial" charset="0"/>
              </a:rPr>
              <a:t>i rischi della rete, il complesso mondo delle droghe legali e illegali, i disturbi alimentari, l’attività fisica.</a:t>
            </a: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4248150" y="558924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it-IT" dirty="0">
                <a:solidFill>
                  <a:srgbClr val="404040"/>
                </a:solidFill>
                <a:cs typeface="Arial" charset="0"/>
              </a:rPr>
              <a:t>Indirizzato ai </a:t>
            </a:r>
            <a:r>
              <a:rPr lang="it-IT" b="1" dirty="0">
                <a:solidFill>
                  <a:srgbClr val="404040"/>
                </a:solidFill>
                <a:cs typeface="Arial" charset="0"/>
              </a:rPr>
              <a:t>genitori</a:t>
            </a:r>
            <a:r>
              <a:rPr lang="it-IT" dirty="0">
                <a:solidFill>
                  <a:srgbClr val="404040"/>
                </a:solidFill>
                <a:cs typeface="Arial" charset="0"/>
              </a:rPr>
              <a:t> degli studenti</a:t>
            </a:r>
          </a:p>
          <a:p>
            <a:pPr>
              <a:buClr>
                <a:srgbClr val="FF0000"/>
              </a:buClr>
            </a:pPr>
            <a:r>
              <a:rPr lang="it-IT" dirty="0">
                <a:solidFill>
                  <a:srgbClr val="404040"/>
                </a:solidFill>
                <a:cs typeface="Arial" charset="0"/>
              </a:rPr>
              <a:t>che frequentano le </a:t>
            </a:r>
            <a:r>
              <a:rPr lang="it-IT" b="1" dirty="0">
                <a:solidFill>
                  <a:srgbClr val="404040"/>
                </a:solidFill>
                <a:cs typeface="Arial" charset="0"/>
              </a:rPr>
              <a:t>classi seconde</a:t>
            </a:r>
          </a:p>
        </p:txBody>
      </p:sp>
      <p:sp>
        <p:nvSpPr>
          <p:cNvPr id="10" name="Mostrina 7"/>
          <p:cNvSpPr>
            <a:spLocks noChangeArrowheads="1"/>
          </p:cNvSpPr>
          <p:nvPr/>
        </p:nvSpPr>
        <p:spPr bwMode="auto">
          <a:xfrm>
            <a:off x="3581400" y="5589240"/>
            <a:ext cx="457200" cy="595313"/>
          </a:xfrm>
          <a:prstGeom prst="chevron">
            <a:avLst>
              <a:gd name="adj" fmla="val 50000"/>
            </a:avLst>
          </a:prstGeom>
          <a:solidFill>
            <a:srgbClr val="CC0066">
              <a:alpha val="85097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48387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  <p:pic>
        <p:nvPicPr>
          <p:cNvPr id="11" name="Immagine 8" descr="genitori.jpg"/>
          <p:cNvPicPr>
            <a:picLocks noChangeAspect="1"/>
          </p:cNvPicPr>
          <p:nvPr/>
        </p:nvPicPr>
        <p:blipFill>
          <a:blip r:embed="rId8"/>
          <a:srcRect t="3139" b="4784"/>
          <a:stretch>
            <a:fillRect/>
          </a:stretch>
        </p:blipFill>
        <p:spPr bwMode="auto">
          <a:xfrm>
            <a:off x="-4763" y="2892871"/>
            <a:ext cx="329723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012825" y="765175"/>
            <a:ext cx="7954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Dalla parte dei genitori. Crescere assieme ai figli. Il diario dei genitori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592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115616" y="2834991"/>
            <a:ext cx="6798072" cy="166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914400">
              <a:lnSpc>
                <a:spcPct val="90000"/>
              </a:lnSpc>
              <a:spcBef>
                <a:spcPct val="20000"/>
              </a:spcBef>
            </a:pPr>
            <a:r>
              <a:rPr lang="it-IT" sz="2800" b="1" dirty="0" smtClean="0">
                <a:solidFill>
                  <a:srgbClr val="CC0066"/>
                </a:solidFill>
              </a:rPr>
              <a:t>Diario della Salute</a:t>
            </a:r>
          </a:p>
          <a:p>
            <a:pPr marL="342900" indent="-342900" algn="ctr" defTabSz="914400">
              <a:lnSpc>
                <a:spcPct val="90000"/>
              </a:lnSpc>
              <a:spcBef>
                <a:spcPct val="20000"/>
              </a:spcBef>
            </a:pPr>
            <a:r>
              <a:rPr lang="it-IT" sz="2800" b="1" dirty="0" smtClean="0">
                <a:solidFill>
                  <a:srgbClr val="CC0066"/>
                </a:solidFill>
              </a:rPr>
              <a:t>Percorsi di promozione del benessere </a:t>
            </a:r>
          </a:p>
          <a:p>
            <a:pPr marL="342900" indent="-342900" algn="ctr" defTabSz="914400">
              <a:lnSpc>
                <a:spcPct val="90000"/>
              </a:lnSpc>
              <a:spcBef>
                <a:spcPct val="20000"/>
              </a:spcBef>
            </a:pPr>
            <a:r>
              <a:rPr lang="it-IT" sz="2800" b="1" dirty="0" smtClean="0">
                <a:solidFill>
                  <a:srgbClr val="CC0066"/>
                </a:solidFill>
              </a:rPr>
              <a:t>con i pre adolescenti</a:t>
            </a:r>
          </a:p>
          <a:p>
            <a:pPr marL="342900" indent="-342900" algn="ctr" defTabSz="914400">
              <a:lnSpc>
                <a:spcPct val="90000"/>
              </a:lnSpc>
              <a:spcBef>
                <a:spcPct val="20000"/>
              </a:spcBef>
            </a:pPr>
            <a:endParaRPr lang="it-IT" sz="1400" dirty="0">
              <a:solidFill>
                <a:srgbClr val="CC0066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06905" y="4623636"/>
            <a:ext cx="500004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914400">
              <a:lnSpc>
                <a:spcPct val="90000"/>
              </a:lnSpc>
              <a:spcBef>
                <a:spcPct val="20000"/>
              </a:spcBef>
            </a:pPr>
            <a:r>
              <a:rPr lang="it-IT" dirty="0" smtClean="0">
                <a:solidFill>
                  <a:srgbClr val="CC0066"/>
                </a:solidFill>
              </a:rPr>
              <a:t>Antonella Ermacora</a:t>
            </a:r>
            <a:endParaRPr lang="it-IT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057400" y="1782763"/>
            <a:ext cx="6858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0066"/>
              </a:buClr>
              <a:buSzPct val="120000"/>
              <a:buFont typeface="Wingdings" pitchFamily="2" charset="2"/>
              <a:buChar char="§"/>
            </a:pPr>
            <a:r>
              <a:rPr lang="it-IT" altLang="it-IT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5 Percorsi didattici sui temi del Diario della Salute</a:t>
            </a:r>
            <a:r>
              <a:rPr lang="it-IT" altLang="it-IT" b="1" dirty="0">
                <a:latin typeface="Comic Sans MS" pitchFamily="66" charset="0"/>
                <a:cs typeface="Arial" charset="0"/>
              </a:rPr>
              <a:t>:</a:t>
            </a:r>
            <a:r>
              <a:rPr lang="it-IT" altLang="it-IT" b="1" dirty="0">
                <a:solidFill>
                  <a:srgbClr val="CC0066"/>
                </a:solidFill>
                <a:latin typeface="Comic Sans MS" pitchFamily="66" charset="0"/>
                <a:cs typeface="Arial" charset="0"/>
              </a:rPr>
              <a:t> la </a:t>
            </a:r>
            <a:r>
              <a:rPr lang="it-IT" altLang="ja-JP" b="1" dirty="0">
                <a:solidFill>
                  <a:srgbClr val="CC0066"/>
                </a:solidFill>
                <a:latin typeface="Comic Sans MS" pitchFamily="66" charset="0"/>
                <a:cs typeface="Arial" charset="0"/>
              </a:rPr>
              <a:t>gestione delle emozioni, </a:t>
            </a:r>
            <a:r>
              <a:rPr lang="it-IT" altLang="it-IT" b="1" dirty="0" smtClean="0">
                <a:solidFill>
                  <a:srgbClr val="CC0066"/>
                </a:solidFill>
                <a:latin typeface="Comic Sans MS" pitchFamily="66" charset="0"/>
                <a:cs typeface="Arial" charset="0"/>
              </a:rPr>
              <a:t>l</a:t>
            </a:r>
            <a:r>
              <a:rPr lang="it-IT" altLang="it-IT" b="1" dirty="0" smtClean="0">
                <a:solidFill>
                  <a:srgbClr val="CC0066"/>
                </a:solidFill>
                <a:latin typeface="Comic Sans MS" pitchFamily="66" charset="0"/>
                <a:cs typeface="Arial" charset="0"/>
              </a:rPr>
              <a:t>’</a:t>
            </a:r>
            <a:r>
              <a:rPr lang="it-IT" altLang="ja-JP" b="1" dirty="0" smtClean="0">
                <a:solidFill>
                  <a:srgbClr val="CC0066"/>
                </a:solidFill>
                <a:latin typeface="Comic Sans MS" pitchFamily="66" charset="0"/>
                <a:cs typeface="Arial" charset="0"/>
              </a:rPr>
              <a:t>identità</a:t>
            </a:r>
            <a:r>
              <a:rPr lang="it-IT" altLang="ja-JP" b="1" dirty="0">
                <a:solidFill>
                  <a:srgbClr val="CC0066"/>
                </a:solidFill>
                <a:latin typeface="Comic Sans MS" pitchFamily="66" charset="0"/>
                <a:cs typeface="Arial" charset="0"/>
              </a:rPr>
              <a:t>, i </a:t>
            </a:r>
            <a:r>
              <a:rPr lang="it-IT" altLang="it-IT" b="1" dirty="0">
                <a:solidFill>
                  <a:srgbClr val="CC0066"/>
                </a:solidFill>
                <a:latin typeface="Comic Sans MS" pitchFamily="66" charset="0"/>
                <a:cs typeface="Arial" charset="0"/>
              </a:rPr>
              <a:t>pregiudizi,</a:t>
            </a:r>
            <a:r>
              <a:rPr lang="it-IT" altLang="ja-JP" b="1" dirty="0">
                <a:solidFill>
                  <a:srgbClr val="CC0066"/>
                </a:solidFill>
                <a:latin typeface="Comic Sans MS" pitchFamily="66" charset="0"/>
                <a:cs typeface="Arial" charset="0"/>
              </a:rPr>
              <a:t> le relazioni con i pari.</a:t>
            </a:r>
          </a:p>
          <a:p>
            <a:pPr>
              <a:buClr>
                <a:srgbClr val="CC0066"/>
              </a:buClr>
              <a:buSzPct val="120000"/>
            </a:pPr>
            <a:endParaRPr lang="it-IT" altLang="it-IT" b="1" dirty="0">
              <a:solidFill>
                <a:srgbClr val="404040"/>
              </a:solidFill>
              <a:latin typeface="Comic Sans MS" pitchFamily="66" charset="0"/>
              <a:cs typeface="Arial" charset="0"/>
            </a:endParaRPr>
          </a:p>
          <a:p>
            <a:pPr>
              <a:buClr>
                <a:srgbClr val="CC0066"/>
              </a:buClr>
              <a:buSzPct val="120000"/>
              <a:buFont typeface="Wingdings" pitchFamily="2" charset="2"/>
              <a:buChar char="§"/>
            </a:pPr>
            <a:r>
              <a:rPr lang="it-IT" altLang="it-IT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Approccio multi-disciplinare</a:t>
            </a:r>
            <a:endParaRPr lang="it-IT" altLang="it-IT" dirty="0">
              <a:solidFill>
                <a:srgbClr val="40404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9" name="Immagine 3" descr="Cop_Quaderno_insegnanti.jpg"/>
          <p:cNvPicPr>
            <a:picLocks noChangeAspect="1"/>
          </p:cNvPicPr>
          <p:nvPr/>
        </p:nvPicPr>
        <p:blipFill>
          <a:blip r:embed="rId8"/>
          <a:srcRect l="1759" r="3265" b="3532"/>
          <a:stretch>
            <a:fillRect/>
          </a:stretch>
        </p:blipFill>
        <p:spPr bwMode="auto">
          <a:xfrm>
            <a:off x="107504" y="3573463"/>
            <a:ext cx="318995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4333875" y="35734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it-IT" dirty="0">
                <a:solidFill>
                  <a:srgbClr val="404040"/>
                </a:solidFill>
                <a:cs typeface="Arial" charset="0"/>
              </a:rPr>
              <a:t>Indirizzato agli </a:t>
            </a:r>
            <a:r>
              <a:rPr lang="it-IT" b="1" dirty="0">
                <a:solidFill>
                  <a:srgbClr val="404040"/>
                </a:solidFill>
                <a:cs typeface="Arial" charset="0"/>
              </a:rPr>
              <a:t>insegnanti</a:t>
            </a:r>
            <a:endParaRPr lang="it-IT" dirty="0">
              <a:solidFill>
                <a:srgbClr val="404040"/>
              </a:solidFill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it-IT" dirty="0">
                <a:solidFill>
                  <a:srgbClr val="404040"/>
                </a:solidFill>
                <a:cs typeface="Arial" charset="0"/>
              </a:rPr>
              <a:t>della scuola superiore di I grado</a:t>
            </a:r>
          </a:p>
        </p:txBody>
      </p:sp>
      <p:sp>
        <p:nvSpPr>
          <p:cNvPr id="11" name="Mostrina 8"/>
          <p:cNvSpPr>
            <a:spLocks noChangeArrowheads="1"/>
          </p:cNvSpPr>
          <p:nvPr/>
        </p:nvSpPr>
        <p:spPr bwMode="auto">
          <a:xfrm>
            <a:off x="3667125" y="3640138"/>
            <a:ext cx="457200" cy="595312"/>
          </a:xfrm>
          <a:prstGeom prst="chevron">
            <a:avLst>
              <a:gd name="adj" fmla="val 50000"/>
            </a:avLst>
          </a:prstGeom>
          <a:solidFill>
            <a:srgbClr val="CC0066">
              <a:alpha val="85097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48387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1702479" y="895350"/>
            <a:ext cx="6208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Quaderno per gli insegnanti... Percorsi Didattici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12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5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1835150" y="1484313"/>
            <a:ext cx="7080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CC0066"/>
              </a:buClr>
              <a:buSzPct val="120000"/>
              <a:buFont typeface="Wingdings" pitchFamily="2" charset="2"/>
              <a:buChar char="§"/>
            </a:pPr>
            <a:r>
              <a:rPr lang="it-IT" dirty="0">
                <a:solidFill>
                  <a:srgbClr val="404040"/>
                </a:solidFill>
                <a:cs typeface="Arial" charset="0"/>
              </a:rPr>
              <a:t>Le attività svolte assieme alle classi potranno essere raccolte, sviluppate e condivise tramite il Blog del “Diario della Salute”.</a:t>
            </a:r>
          </a:p>
          <a:p>
            <a:pPr marL="285750" indent="-285750">
              <a:buClr>
                <a:srgbClr val="CC0066"/>
              </a:buClr>
              <a:buSzPct val="120000"/>
              <a:buFont typeface="Wingdings" pitchFamily="2" charset="2"/>
              <a:buChar char="§"/>
            </a:pPr>
            <a:r>
              <a:rPr lang="it-IT" dirty="0">
                <a:solidFill>
                  <a:srgbClr val="404040"/>
                </a:solidFill>
                <a:cs typeface="Arial" charset="0"/>
              </a:rPr>
              <a:t>Nel diario in rete gli attori dei progetto potranno raccontare i vari sviluppi del progetto (quali scuole coinvolte, risultati del </a:t>
            </a:r>
            <a:r>
              <a:rPr lang="it-IT" dirty="0" smtClean="0">
                <a:solidFill>
                  <a:srgbClr val="404040"/>
                </a:solidFill>
                <a:cs typeface="Arial" charset="0"/>
              </a:rPr>
              <a:t>percorso, </a:t>
            </a:r>
            <a:r>
              <a:rPr lang="it-IT" dirty="0">
                <a:solidFill>
                  <a:srgbClr val="404040"/>
                </a:solidFill>
                <a:cs typeface="Arial" charset="0"/>
              </a:rPr>
              <a:t>punti di forza e aree di miglioramento, nuove attività </a:t>
            </a:r>
            <a:r>
              <a:rPr lang="it-IT" dirty="0" smtClean="0">
                <a:solidFill>
                  <a:srgbClr val="404040"/>
                </a:solidFill>
                <a:cs typeface="Arial" charset="0"/>
              </a:rPr>
              <a:t>a scuola, </a:t>
            </a:r>
            <a:r>
              <a:rPr lang="it-IT" dirty="0">
                <a:solidFill>
                  <a:srgbClr val="404040"/>
                </a:solidFill>
                <a:cs typeface="Arial" charset="0"/>
              </a:rPr>
              <a:t>lavori dei ragazzi, </a:t>
            </a:r>
            <a:r>
              <a:rPr lang="it-IT" dirty="0" smtClean="0">
                <a:solidFill>
                  <a:srgbClr val="404040"/>
                </a:solidFill>
                <a:cs typeface="Arial" charset="0"/>
              </a:rPr>
              <a:t>ecc</a:t>
            </a:r>
            <a:r>
              <a:rPr lang="it-IT" dirty="0">
                <a:solidFill>
                  <a:srgbClr val="404040"/>
                </a:solidFill>
                <a:cs typeface="Arial" charset="0"/>
              </a:rPr>
              <a:t>).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437808" y="4077072"/>
            <a:ext cx="2477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it-IT" dirty="0" smtClean="0">
                <a:solidFill>
                  <a:srgbClr val="404040"/>
                </a:solidFill>
                <a:cs typeface="Arial" charset="0"/>
              </a:rPr>
              <a:t>Indirizzato agli  </a:t>
            </a:r>
            <a:r>
              <a:rPr lang="it-IT" b="1" dirty="0" smtClean="0">
                <a:solidFill>
                  <a:srgbClr val="404040"/>
                </a:solidFill>
                <a:cs typeface="Arial" charset="0"/>
              </a:rPr>
              <a:t>operatori</a:t>
            </a:r>
            <a:r>
              <a:rPr lang="it-IT" b="1" dirty="0">
                <a:solidFill>
                  <a:srgbClr val="404040"/>
                </a:solidFill>
                <a:cs typeface="Arial" charset="0"/>
              </a:rPr>
              <a:t> </a:t>
            </a:r>
            <a:r>
              <a:rPr lang="it-IT" b="1" dirty="0" smtClean="0">
                <a:solidFill>
                  <a:srgbClr val="404040"/>
                </a:solidFill>
                <a:cs typeface="Arial" charset="0"/>
              </a:rPr>
              <a:t>e  insegnanti</a:t>
            </a:r>
            <a:endParaRPr lang="it-IT" dirty="0"/>
          </a:p>
        </p:txBody>
      </p:sp>
      <p:sp>
        <p:nvSpPr>
          <p:cNvPr id="13" name="CasellaDiTesto 5"/>
          <p:cNvSpPr txBox="1">
            <a:spLocks noChangeArrowheads="1"/>
          </p:cNvSpPr>
          <p:nvPr/>
        </p:nvSpPr>
        <p:spPr bwMode="auto">
          <a:xfrm>
            <a:off x="2057400" y="895350"/>
            <a:ext cx="415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 Diario della Salute online. Il </a:t>
            </a:r>
            <a:r>
              <a:rPr lang="it-IT" altLang="it-IT" sz="2000" b="1" dirty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Blog</a:t>
            </a:r>
          </a:p>
        </p:txBody>
      </p:sp>
      <p:sp>
        <p:nvSpPr>
          <p:cNvPr id="2" name="Rettangolo 1"/>
          <p:cNvSpPr/>
          <p:nvPr/>
        </p:nvSpPr>
        <p:spPr>
          <a:xfrm>
            <a:off x="4150662" y="6267272"/>
            <a:ext cx="4444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it-IT" altLang="it-IT" dirty="0">
                <a:latin typeface="Comic Sans MS" pitchFamily="66" charset="0"/>
                <a:hlinkClick r:id="rId9"/>
              </a:rPr>
              <a:t>http://www.diariodellasalute.it</a:t>
            </a:r>
            <a:endParaRPr lang="it-IT" altLang="it-IT" dirty="0">
              <a:latin typeface="Comic Sans MS" pitchFamily="66" charset="0"/>
            </a:endParaRPr>
          </a:p>
        </p:txBody>
      </p:sp>
      <p:pic>
        <p:nvPicPr>
          <p:cNvPr id="14" name="Immagin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90771"/>
            <a:ext cx="5692937" cy="299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contenuto 2"/>
          <p:cNvSpPr txBox="1">
            <a:spLocks/>
          </p:cNvSpPr>
          <p:nvPr/>
        </p:nvSpPr>
        <p:spPr>
          <a:xfrm>
            <a:off x="1441525" y="1742739"/>
            <a:ext cx="7596113" cy="4454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L’accesso al blog è aperto a tutti.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it-IT" sz="2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Per scrivere nel blog bisogna essere abilitato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(le persone abilitate riceveranno una </a:t>
            </a:r>
            <a:r>
              <a:rPr lang="it-IT" sz="2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mail).</a:t>
            </a:r>
            <a:endParaRPr lang="it-IT" sz="2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it-IT" sz="28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it-IT" sz="28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Chi vuole essere abilitato deve lasciarci nome e cognome e un indirizzo mail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it-IT" sz="2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it-IT" sz="2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Per </a:t>
            </a:r>
            <a:r>
              <a:rPr lang="it-IT" sz="2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scrivere sul blog</a:t>
            </a:r>
            <a:r>
              <a:rPr lang="it-IT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: </a:t>
            </a:r>
            <a:endParaRPr lang="it-IT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it-IT" b="1" dirty="0" smtClean="0">
                <a:solidFill>
                  <a:srgbClr val="CC0066"/>
                </a:solidFill>
                <a:latin typeface="Arial" charset="0"/>
                <a:ea typeface="ＭＳ Ｐゴシック" pitchFamily="34" charset="-128"/>
              </a:rPr>
              <a:t>Username: </a:t>
            </a:r>
            <a:r>
              <a:rPr lang="it-IT" b="1" dirty="0" err="1" smtClean="0">
                <a:solidFill>
                  <a:srgbClr val="CC0066"/>
                </a:solidFill>
                <a:latin typeface="Arial" charset="0"/>
                <a:ea typeface="ＭＳ Ｐゴシック" pitchFamily="34" charset="-128"/>
              </a:rPr>
              <a:t>nome.cognome</a:t>
            </a:r>
            <a:endParaRPr lang="it-IT" b="1" dirty="0" smtClean="0">
              <a:solidFill>
                <a:srgbClr val="CC0066"/>
              </a:solidFill>
              <a:latin typeface="Arial" charset="0"/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it-IT" b="1" dirty="0" smtClean="0">
                <a:solidFill>
                  <a:srgbClr val="CC0066"/>
                </a:solidFill>
                <a:latin typeface="Arial" charset="0"/>
                <a:ea typeface="ＭＳ Ｐゴシック" pitchFamily="34" charset="-128"/>
              </a:rPr>
              <a:t>Password: </a:t>
            </a:r>
            <a:r>
              <a:rPr lang="it-IT" b="1" dirty="0" err="1" smtClean="0">
                <a:solidFill>
                  <a:srgbClr val="CC0066"/>
                </a:solidFill>
                <a:latin typeface="Arial" charset="0"/>
                <a:ea typeface="ＭＳ Ｐゴシック" pitchFamily="34" charset="-128"/>
              </a:rPr>
              <a:t>diario_salute</a:t>
            </a:r>
            <a:endParaRPr lang="it-IT" b="1" dirty="0" smtClean="0">
              <a:solidFill>
                <a:srgbClr val="CC0066"/>
              </a:solidFill>
              <a:latin typeface="Arial" charset="0"/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3843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1593851" y="1700808"/>
            <a:ext cx="6894512" cy="720725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bg1"/>
                </a:solidFill>
              </a:rPr>
              <a:t>Formazione insegnanti delle scuole secondarie di I grado </a:t>
            </a:r>
          </a:p>
          <a:p>
            <a:pPr eaLnBrk="1" hangingPunct="1"/>
            <a:r>
              <a:rPr lang="it-IT" altLang="it-IT" dirty="0" smtClean="0">
                <a:solidFill>
                  <a:schemeClr val="bg1"/>
                </a:solidFill>
              </a:rPr>
              <a:t>GENNAIO</a:t>
            </a:r>
            <a:endParaRPr lang="it-IT" altLang="it-IT" dirty="0">
              <a:solidFill>
                <a:schemeClr val="bg1"/>
              </a:solidFill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1510506" y="2924944"/>
            <a:ext cx="6892925" cy="1347433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chemeClr val="bg1"/>
                </a:solidFill>
              </a:rPr>
              <a:t>Realizzazione </a:t>
            </a:r>
            <a:r>
              <a:rPr lang="it-IT" altLang="it-IT" dirty="0">
                <a:solidFill>
                  <a:schemeClr val="bg1"/>
                </a:solidFill>
              </a:rPr>
              <a:t>in classe del percorso «Diario della salute» (5 unità didattiche</a:t>
            </a:r>
            <a:r>
              <a:rPr lang="it-IT" altLang="it-IT" dirty="0" smtClean="0">
                <a:solidFill>
                  <a:schemeClr val="bg1"/>
                </a:solidFill>
              </a:rPr>
              <a:t>) e accompagnamento insegnanti da parte operatori locali</a:t>
            </a:r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dirty="0" smtClean="0">
                <a:solidFill>
                  <a:schemeClr val="bg1"/>
                </a:solidFill>
              </a:rPr>
              <a:t>FEBBRAIO</a:t>
            </a:r>
            <a:r>
              <a:rPr lang="it-IT" altLang="it-IT" dirty="0" smtClean="0">
                <a:solidFill>
                  <a:schemeClr val="bg1"/>
                </a:solidFill>
              </a:rPr>
              <a:t>  </a:t>
            </a:r>
            <a:r>
              <a:rPr lang="it-IT" altLang="it-IT" dirty="0" smtClean="0">
                <a:solidFill>
                  <a:schemeClr val="bg1"/>
                </a:solidFill>
              </a:rPr>
              <a:t>- </a:t>
            </a:r>
            <a:r>
              <a:rPr lang="it-IT" altLang="it-IT" dirty="0" smtClean="0">
                <a:solidFill>
                  <a:schemeClr val="bg1"/>
                </a:solidFill>
              </a:rPr>
              <a:t> APRILE</a:t>
            </a:r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512832" y="4721090"/>
            <a:ext cx="6977062" cy="719138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bg1"/>
                </a:solidFill>
              </a:rPr>
              <a:t>Incontri formativi Genitori</a:t>
            </a:r>
          </a:p>
          <a:p>
            <a:pPr eaLnBrk="1" hangingPunct="1"/>
            <a:r>
              <a:rPr lang="it-IT" altLang="it-IT" dirty="0" smtClean="0">
                <a:solidFill>
                  <a:schemeClr val="bg1"/>
                </a:solidFill>
              </a:rPr>
              <a:t>FEBBRAIO - APRILE</a:t>
            </a:r>
            <a:endParaRPr lang="it-IT" altLang="it-IT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512832" y="5805264"/>
            <a:ext cx="6977062" cy="719138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chemeClr val="bg1"/>
                </a:solidFill>
              </a:rPr>
              <a:t>MAGGIO-GIUGNO: questionario di monitoraggio / elaborazione </a:t>
            </a:r>
            <a:r>
              <a:rPr lang="it-IT" altLang="it-IT" dirty="0" smtClean="0">
                <a:solidFill>
                  <a:schemeClr val="bg1"/>
                </a:solidFill>
              </a:rPr>
              <a:t>dell’esperienza</a:t>
            </a:r>
            <a:endParaRPr lang="it-IT" alt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 l="8122" t="3125" r="6233" b="14561"/>
          <a:stretch>
            <a:fillRect/>
          </a:stretch>
        </p:blipFill>
        <p:spPr bwMode="auto">
          <a:xfrm>
            <a:off x="395288" y="1412875"/>
            <a:ext cx="8497887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 l="27849" t="5707" r="26382" b="9636"/>
          <a:stretch>
            <a:fillRect/>
          </a:stretch>
        </p:blipFill>
        <p:spPr bwMode="auto">
          <a:xfrm>
            <a:off x="1116013" y="1412875"/>
            <a:ext cx="446405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/>
          <a:srcRect l="5696" t="5707" r="7178" b="9636"/>
          <a:stretch>
            <a:fillRect/>
          </a:stretch>
        </p:blipFill>
        <p:spPr bwMode="auto">
          <a:xfrm>
            <a:off x="0" y="188640"/>
            <a:ext cx="91440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396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403648" y="2852937"/>
            <a:ext cx="651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 smtClean="0">
                <a:hlinkClick r:id="rId8"/>
              </a:rPr>
              <a:t>https://sites.google.com/icgovone.edu.it/emozionando/home?authuser=0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3843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5613" y="1773238"/>
            <a:ext cx="7240999" cy="4114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it-IT" b="1" dirty="0">
                <a:solidFill>
                  <a:srgbClr val="C00000"/>
                </a:solidFill>
                <a:latin typeface="Arial" charset="0"/>
                <a:cs typeface="Arial" charset="0"/>
              </a:rPr>
              <a:t>Conosciamoci un po’…</a:t>
            </a:r>
          </a:p>
          <a:p>
            <a:pPr>
              <a:defRPr/>
            </a:pPr>
            <a:endParaRPr lang="it-IT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Nome e professionalità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Emozione </a:t>
            </a:r>
            <a:r>
              <a:rPr lang="it-IT" sz="2000" dirty="0">
                <a:solidFill>
                  <a:schemeClr val="tx1"/>
                </a:solidFill>
                <a:latin typeface="Arial" charset="0"/>
                <a:cs typeface="Arial" charset="0"/>
              </a:rPr>
              <a:t>che provate in questo momento 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all’idea di lavorare sul programma Diario di salute</a:t>
            </a:r>
            <a:endParaRPr lang="it-IT" sz="2000" dirty="0" smtClean="0">
              <a:latin typeface="Arial" charset="0"/>
              <a:cs typeface="Arial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it-IT" sz="2000" dirty="0" smtClean="0">
                <a:latin typeface="Arial" charset="0"/>
                <a:cs typeface="Arial" charset="0"/>
              </a:rPr>
              <a:t>Per chi ha già sperimentato diario della salute una battuta sull’</a:t>
            </a:r>
            <a:r>
              <a:rPr lang="it-IT" sz="2000" dirty="0" err="1" smtClean="0">
                <a:latin typeface="Arial" charset="0"/>
                <a:cs typeface="Arial" charset="0"/>
              </a:rPr>
              <a:t>esperienza…</a:t>
            </a:r>
            <a:r>
              <a:rPr lang="it-IT" sz="2000" dirty="0" smtClean="0">
                <a:latin typeface="Arial" charset="0"/>
                <a:cs typeface="Arial" charset="0"/>
              </a:rPr>
              <a:t>.</a:t>
            </a:r>
          </a:p>
          <a:p>
            <a:pPr marL="0" indent="0">
              <a:buClr>
                <a:srgbClr val="C00000"/>
              </a:buClr>
              <a:buNone/>
              <a:defRPr/>
            </a:pPr>
            <a:endParaRPr lang="it-IT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0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057400" y="1881188"/>
            <a:ext cx="685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404040"/>
                </a:solidFill>
                <a:cs typeface="Arial" charset="0"/>
              </a:rPr>
              <a:t>Promuovere la salute dei giovanissimi mediante lo sviluppo</a:t>
            </a:r>
          </a:p>
          <a:p>
            <a:r>
              <a:rPr lang="it-IT" b="1" dirty="0">
                <a:solidFill>
                  <a:srgbClr val="404040"/>
                </a:solidFill>
                <a:cs typeface="Arial" charset="0"/>
              </a:rPr>
              <a:t>delle </a:t>
            </a:r>
            <a:r>
              <a:rPr lang="it-IT" b="1" i="1" dirty="0">
                <a:solidFill>
                  <a:srgbClr val="404040"/>
                </a:solidFill>
                <a:cs typeface="Arial" charset="0"/>
              </a:rPr>
              <a:t>life </a:t>
            </a:r>
            <a:r>
              <a:rPr lang="it-IT" b="1" i="1" dirty="0" err="1">
                <a:solidFill>
                  <a:srgbClr val="404040"/>
                </a:solidFill>
                <a:cs typeface="Arial" charset="0"/>
              </a:rPr>
              <a:t>skill</a:t>
            </a:r>
            <a:r>
              <a:rPr lang="it-IT" b="1" i="1" dirty="0">
                <a:solidFill>
                  <a:srgbClr val="404040"/>
                </a:solidFill>
                <a:cs typeface="Arial" charset="0"/>
              </a:rPr>
              <a:t> </a:t>
            </a:r>
            <a:r>
              <a:rPr lang="it-IT" b="1" dirty="0">
                <a:solidFill>
                  <a:srgbClr val="404040"/>
                </a:solidFill>
                <a:cs typeface="Arial" charset="0"/>
              </a:rPr>
              <a:t>(abilità di vita)</a:t>
            </a:r>
          </a:p>
        </p:txBody>
      </p:sp>
      <p:sp>
        <p:nvSpPr>
          <p:cNvPr id="9" name="Mostrina 8"/>
          <p:cNvSpPr>
            <a:spLocks noChangeArrowheads="1"/>
          </p:cNvSpPr>
          <p:nvPr/>
        </p:nvSpPr>
        <p:spPr bwMode="auto">
          <a:xfrm>
            <a:off x="1524000" y="1905000"/>
            <a:ext cx="457200" cy="595313"/>
          </a:xfrm>
          <a:prstGeom prst="chevron">
            <a:avLst>
              <a:gd name="adj" fmla="val 50000"/>
            </a:avLst>
          </a:prstGeom>
          <a:solidFill>
            <a:srgbClr val="CC0066">
              <a:alpha val="85097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48387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it-IT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10" name="Rettangolo 7"/>
          <p:cNvSpPr>
            <a:spLocks noChangeArrowheads="1"/>
          </p:cNvSpPr>
          <p:nvPr/>
        </p:nvSpPr>
        <p:spPr bwMode="auto">
          <a:xfrm>
            <a:off x="2057400" y="2708920"/>
            <a:ext cx="6858000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b="1" dirty="0">
                <a:solidFill>
                  <a:srgbClr val="404040"/>
                </a:solidFill>
                <a:ea typeface="ＭＳ Ｐゴシック" pitchFamily="32" charset="-128"/>
                <a:cs typeface="Arial" charset="0"/>
              </a:rPr>
              <a:t>Promuovendo</a:t>
            </a:r>
            <a:r>
              <a:rPr lang="it-IT" b="1" dirty="0">
                <a:solidFill>
                  <a:srgbClr val="404040"/>
                </a:solidFill>
                <a:ea typeface="ＭＳ Ｐゴシック" pitchFamily="32" charset="-128"/>
              </a:rPr>
              <a:t> l’agio e rafforzando i fattori protettivi individuali</a:t>
            </a:r>
            <a:r>
              <a:rPr lang="it-IT" dirty="0">
                <a:solidFill>
                  <a:srgbClr val="404040"/>
                </a:solidFill>
                <a:ea typeface="ＭＳ Ｐゴシック" pitchFamily="32" charset="-128"/>
              </a:rPr>
              <a:t>, i ragazzi svilupperanno:</a:t>
            </a:r>
          </a:p>
          <a:p>
            <a:pPr marL="342900" indent="-342900" defTabSz="914400">
              <a:lnSpc>
                <a:spcPct val="4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  <a:defRPr/>
            </a:pPr>
            <a:endParaRPr lang="it-IT" dirty="0">
              <a:solidFill>
                <a:srgbClr val="404040"/>
              </a:solidFill>
              <a:ea typeface="ＭＳ Ｐゴシック" pitchFamily="32" charset="-128"/>
              <a:cs typeface="Arial" charset="0"/>
            </a:endParaRPr>
          </a:p>
          <a:p>
            <a:pPr marL="285750" lvl="1" indent="-285750" defTabSz="91440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§"/>
              <a:defRPr/>
            </a:pPr>
            <a:r>
              <a:rPr lang="it-IT" dirty="0">
                <a:ea typeface="ＭＳ Ｐゴシック" pitchFamily="32" charset="-128"/>
                <a:cs typeface="Arial" charset="0"/>
              </a:rPr>
              <a:t>maggiore resistenza all’influenza negativa dei pari o dei </a:t>
            </a:r>
            <a:r>
              <a:rPr lang="it-IT" dirty="0" smtClean="0">
                <a:ea typeface="ＭＳ Ｐゴシック" pitchFamily="32" charset="-128"/>
                <a:cs typeface="Arial" charset="0"/>
              </a:rPr>
              <a:t>messaggi </a:t>
            </a:r>
            <a:r>
              <a:rPr lang="it-IT" dirty="0">
                <a:ea typeface="ＭＳ Ｐゴシック" pitchFamily="32" charset="-128"/>
                <a:cs typeface="Arial" charset="0"/>
              </a:rPr>
              <a:t>che provengono dalla </a:t>
            </a:r>
            <a:r>
              <a:rPr lang="it-IT" dirty="0" smtClean="0">
                <a:ea typeface="ＭＳ Ｐゴシック" pitchFamily="32" charset="-128"/>
                <a:cs typeface="Arial" charset="0"/>
              </a:rPr>
              <a:t>società</a:t>
            </a:r>
            <a:endParaRPr lang="it-IT" dirty="0">
              <a:ea typeface="ＭＳ Ｐゴシック" pitchFamily="32" charset="-128"/>
              <a:cs typeface="Arial" charset="0"/>
            </a:endParaRPr>
          </a:p>
          <a:p>
            <a:pPr marL="285750" lvl="1" indent="-285750" defTabSz="91440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§"/>
              <a:defRPr/>
            </a:pPr>
            <a:r>
              <a:rPr lang="it-IT" dirty="0" smtClean="0">
                <a:ea typeface="ＭＳ Ｐゴシック" pitchFamily="32" charset="-128"/>
                <a:cs typeface="Arial" charset="0"/>
              </a:rPr>
              <a:t>Incremento della  </a:t>
            </a:r>
            <a:r>
              <a:rPr lang="it-IT" dirty="0">
                <a:ea typeface="ＭＳ Ｐゴシック" pitchFamily="32" charset="-128"/>
                <a:cs typeface="Arial" charset="0"/>
              </a:rPr>
              <a:t>consapevolezza di </a:t>
            </a:r>
            <a:r>
              <a:rPr lang="it-IT" dirty="0" smtClean="0">
                <a:ea typeface="ＭＳ Ｐゴシック" pitchFamily="32" charset="-128"/>
                <a:cs typeface="Arial" charset="0"/>
              </a:rPr>
              <a:t>sé</a:t>
            </a:r>
            <a:endParaRPr lang="it-IT" dirty="0">
              <a:ea typeface="ＭＳ Ｐゴシック" pitchFamily="32" charset="-128"/>
              <a:cs typeface="Arial" charset="0"/>
            </a:endParaRPr>
          </a:p>
          <a:p>
            <a:pPr marL="285750" lvl="1" indent="-285750" defTabSz="91440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Wingdings" pitchFamily="2" charset="2"/>
              <a:buChar char="§"/>
              <a:defRPr/>
            </a:pPr>
            <a:r>
              <a:rPr lang="it-IT" dirty="0" smtClean="0">
                <a:ea typeface="ＭＳ Ｐゴシック" pitchFamily="32" charset="-128"/>
                <a:cs typeface="Arial" charset="0"/>
              </a:rPr>
              <a:t>migliori strategie di autoprotezione</a:t>
            </a:r>
            <a:endParaRPr lang="it-IT" dirty="0">
              <a:ea typeface="ＭＳ Ｐゴシック" pitchFamily="32" charset="-128"/>
              <a:cs typeface="Arial" charset="0"/>
            </a:endParaRPr>
          </a:p>
        </p:txBody>
      </p:sp>
      <p:sp>
        <p:nvSpPr>
          <p:cNvPr id="13" name="CasellaDiTesto 4"/>
          <p:cNvSpPr txBox="1">
            <a:spLocks noChangeArrowheads="1"/>
          </p:cNvSpPr>
          <p:nvPr/>
        </p:nvSpPr>
        <p:spPr bwMode="auto">
          <a:xfrm>
            <a:off x="1908175" y="895350"/>
            <a:ext cx="323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La filosofia del progetto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043608" y="1881188"/>
            <a:ext cx="757808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marL="285750" indent="-285750" eaLnBrk="1" hangingPunct="1">
              <a:buClr>
                <a:srgbClr val="CC0066"/>
              </a:buClr>
              <a:buSzPct val="110000"/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404040"/>
                </a:solidFill>
                <a:cs typeface="Arial" charset="0"/>
              </a:rPr>
              <a:t>I giovani (ragazzi della scuole secondaria di primo grado, </a:t>
            </a:r>
            <a:r>
              <a:rPr lang="it-IT" b="1" dirty="0" smtClean="0">
                <a:solidFill>
                  <a:srgbClr val="404040"/>
                </a:solidFill>
                <a:cs typeface="Arial" charset="0"/>
              </a:rPr>
              <a:t>CLASSI II</a:t>
            </a:r>
            <a:r>
              <a:rPr lang="it-IT" dirty="0" smtClean="0">
                <a:solidFill>
                  <a:srgbClr val="404040"/>
                </a:solidFill>
                <a:cs typeface="Arial" charset="0"/>
              </a:rPr>
              <a:t>)</a:t>
            </a:r>
          </a:p>
          <a:p>
            <a:pPr marL="0" indent="0" eaLnBrk="1" hangingPunct="1">
              <a:buClr>
                <a:srgbClr val="CC0066"/>
              </a:buClr>
              <a:buSzPct val="110000"/>
              <a:defRPr/>
            </a:pPr>
            <a:endParaRPr lang="it-IT" dirty="0" smtClean="0">
              <a:solidFill>
                <a:srgbClr val="404040"/>
              </a:solidFill>
              <a:cs typeface="Arial" charset="0"/>
            </a:endParaRPr>
          </a:p>
          <a:p>
            <a:pPr marL="285750" indent="-285750" eaLnBrk="1" hangingPunct="1">
              <a:buClr>
                <a:srgbClr val="CC0066"/>
              </a:buClr>
              <a:buSzPct val="110000"/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404040"/>
                </a:solidFill>
                <a:cs typeface="Arial" charset="0"/>
              </a:rPr>
              <a:t>I loro genitori</a:t>
            </a:r>
          </a:p>
          <a:p>
            <a:pPr marL="0" indent="0" eaLnBrk="1" hangingPunct="1">
              <a:buClr>
                <a:srgbClr val="CC0066"/>
              </a:buClr>
              <a:buSzPct val="110000"/>
              <a:defRPr/>
            </a:pPr>
            <a:endParaRPr lang="it-IT" dirty="0" smtClean="0">
              <a:solidFill>
                <a:srgbClr val="404040"/>
              </a:solidFill>
              <a:cs typeface="Arial" charset="0"/>
            </a:endParaRPr>
          </a:p>
          <a:p>
            <a:pPr marL="285750" indent="-285750" eaLnBrk="1" hangingPunct="1">
              <a:buClr>
                <a:srgbClr val="CC0066"/>
              </a:buClr>
              <a:buSzPct val="110000"/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404040"/>
                </a:solidFill>
                <a:cs typeface="Arial" charset="0"/>
              </a:rPr>
              <a:t>Gli insegnanti</a:t>
            </a:r>
          </a:p>
          <a:p>
            <a:pPr marL="0" indent="0" eaLnBrk="1" hangingPunct="1">
              <a:buClr>
                <a:srgbClr val="CC0066"/>
              </a:buClr>
              <a:buSzPct val="110000"/>
              <a:defRPr/>
            </a:pPr>
            <a:endParaRPr lang="it-IT" dirty="0" smtClean="0">
              <a:solidFill>
                <a:srgbClr val="404040"/>
              </a:solidFill>
              <a:cs typeface="Arial" charset="0"/>
            </a:endParaRPr>
          </a:p>
          <a:p>
            <a:pPr marL="285750" indent="-285750" eaLnBrk="1" hangingPunct="1">
              <a:buClr>
                <a:srgbClr val="CC0066"/>
              </a:buClr>
              <a:buSzPct val="110000"/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404040"/>
                </a:solidFill>
                <a:cs typeface="Arial" charset="0"/>
              </a:rPr>
              <a:t>I professionisti della salute</a:t>
            </a:r>
          </a:p>
          <a:p>
            <a:pPr eaLnBrk="1" hangingPunct="1">
              <a:defRPr/>
            </a:pPr>
            <a:endParaRPr lang="it-IT" sz="1600" dirty="0" smtClean="0">
              <a:solidFill>
                <a:srgbClr val="404040"/>
              </a:solidFill>
              <a:cs typeface="Arial" charset="0"/>
            </a:endParaRPr>
          </a:p>
        </p:txBody>
      </p:sp>
      <p:sp>
        <p:nvSpPr>
          <p:cNvPr id="9" name="Mostrina 7"/>
          <p:cNvSpPr>
            <a:spLocks noChangeArrowheads="1"/>
          </p:cNvSpPr>
          <p:nvPr/>
        </p:nvSpPr>
        <p:spPr bwMode="auto">
          <a:xfrm>
            <a:off x="975392" y="4232021"/>
            <a:ext cx="457200" cy="595313"/>
          </a:xfrm>
          <a:prstGeom prst="chevron">
            <a:avLst>
              <a:gd name="adj" fmla="val 50000"/>
            </a:avLst>
          </a:prstGeom>
          <a:solidFill>
            <a:srgbClr val="CC0066">
              <a:alpha val="85097"/>
            </a:srgbClr>
          </a:solidFill>
          <a:ln w="9525">
            <a:solidFill>
              <a:srgbClr val="CC0066"/>
            </a:solidFill>
            <a:miter lim="800000"/>
            <a:headEnd/>
            <a:tailEnd/>
          </a:ln>
          <a:effectLst>
            <a:outerShdw dist="48387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545431" y="4183901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404040"/>
                </a:solidFill>
                <a:cs typeface="Arial" charset="0"/>
              </a:rPr>
              <a:t>Contribuire a creare un sistema di relazioni</a:t>
            </a:r>
          </a:p>
          <a:p>
            <a:r>
              <a:rPr lang="it-IT" sz="2000" b="1" dirty="0">
                <a:solidFill>
                  <a:srgbClr val="404040"/>
                </a:solidFill>
                <a:cs typeface="Arial" charset="0"/>
              </a:rPr>
              <a:t>pro-attivo e attento allo sviluppo delle persone</a:t>
            </a:r>
          </a:p>
        </p:txBody>
      </p:sp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1908175" y="895350"/>
            <a:ext cx="323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I destinatari</a:t>
            </a:r>
            <a:endParaRPr lang="it-IT" altLang="it-IT" sz="2000" b="1" dirty="0">
              <a:solidFill>
                <a:srgbClr val="FFFFFF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4941888"/>
            <a:ext cx="31956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1908175" y="895350"/>
            <a:ext cx="5317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Sperimentazione programma 2012-2014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667828" y="1819616"/>
            <a:ext cx="576738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0"/>
              </a:spcBef>
              <a:spcAft>
                <a:spcPts val="0"/>
              </a:spcAft>
              <a:buClr>
                <a:srgbClr val="CC0066"/>
              </a:buClr>
              <a:buFont typeface="Wingdings" pitchFamily="2" charset="2"/>
              <a:buChar char="Ø"/>
            </a:pPr>
            <a:r>
              <a:rPr lang="it-IT" altLang="it-IT" sz="2400" dirty="0" smtClean="0">
                <a:solidFill>
                  <a:srgbClr val="4D4D4D"/>
                </a:solidFill>
                <a:latin typeface="Comic Sans MS" pitchFamily="66" charset="0"/>
                <a:ea typeface="ＭＳ Ｐゴシック" pitchFamily="34" charset="-128"/>
                <a:cs typeface="Arial" charset="0"/>
              </a:rPr>
              <a:t>Piemonte</a:t>
            </a:r>
            <a:r>
              <a:rPr lang="it-IT" altLang="it-IT" sz="2400" dirty="0" smtClean="0">
                <a:solidFill>
                  <a:srgbClr val="404040"/>
                </a:solidFill>
                <a:latin typeface="Comic Sans MS" pitchFamily="66" charset="0"/>
                <a:ea typeface="ＭＳ Ｐゴシック" pitchFamily="34" charset="-128"/>
                <a:cs typeface="Arial" charset="0"/>
              </a:rPr>
              <a:t> </a:t>
            </a:r>
            <a:r>
              <a:rPr lang="it-IT" altLang="it-IT" sz="1600" dirty="0" smtClean="0">
                <a:solidFill>
                  <a:srgbClr val="404040"/>
                </a:solidFill>
                <a:latin typeface="Comic Sans MS" pitchFamily="66" charset="0"/>
                <a:ea typeface="ＭＳ Ｐゴシック" pitchFamily="34" charset="-128"/>
                <a:cs typeface="Arial" charset="0"/>
              </a:rPr>
              <a:t>(ASL TO1- ASL AL- ASL CN1 – ASL VC)</a:t>
            </a:r>
          </a:p>
          <a:p>
            <a:pPr algn="l" fontAlgn="auto">
              <a:spcBef>
                <a:spcPct val="0"/>
              </a:spcBef>
              <a:spcAft>
                <a:spcPts val="0"/>
              </a:spcAft>
              <a:buClr>
                <a:srgbClr val="CC0066"/>
              </a:buClr>
            </a:pPr>
            <a:endParaRPr lang="it-IT" altLang="it-IT" sz="1600" dirty="0" smtClean="0">
              <a:solidFill>
                <a:srgbClr val="404040"/>
              </a:solidFill>
              <a:latin typeface="Comic Sans MS" pitchFamily="66" charset="0"/>
              <a:ea typeface="ＭＳ Ｐゴシック" pitchFamily="34" charset="-128"/>
              <a:cs typeface="Arial" charset="0"/>
            </a:endParaRPr>
          </a:p>
          <a:p>
            <a:pPr algn="l" fontAlgn="auto">
              <a:spcBef>
                <a:spcPct val="0"/>
              </a:spcBef>
              <a:spcAft>
                <a:spcPts val="0"/>
              </a:spcAft>
              <a:buClr>
                <a:srgbClr val="CC0066"/>
              </a:buClr>
              <a:buFont typeface="Wingdings" pitchFamily="2" charset="2"/>
              <a:buChar char="Ø"/>
            </a:pPr>
            <a:r>
              <a:rPr lang="it-IT" altLang="it-IT" sz="2400" dirty="0" smtClean="0">
                <a:solidFill>
                  <a:srgbClr val="4D4D4D"/>
                </a:solidFill>
                <a:latin typeface="Comic Sans MS" pitchFamily="66" charset="0"/>
                <a:ea typeface="ＭＳ Ｐゴシック" pitchFamily="34" charset="-128"/>
                <a:cs typeface="Arial" charset="0"/>
              </a:rPr>
              <a:t>Puglia (</a:t>
            </a:r>
            <a:r>
              <a:rPr lang="it-IT" altLang="it-IT" sz="1600" dirty="0" smtClean="0">
                <a:solidFill>
                  <a:srgbClr val="404040"/>
                </a:solidFill>
                <a:latin typeface="Comic Sans MS" pitchFamily="66" charset="0"/>
                <a:ea typeface="ＭＳ Ｐゴシック" pitchFamily="34" charset="-128"/>
                <a:cs typeface="Arial" charset="0"/>
              </a:rPr>
              <a:t>ASL Taranto)</a:t>
            </a:r>
          </a:p>
          <a:p>
            <a:pPr algn="l" fontAlgn="auto">
              <a:spcBef>
                <a:spcPct val="0"/>
              </a:spcBef>
              <a:spcAft>
                <a:spcPts val="0"/>
              </a:spcAft>
              <a:buClr>
                <a:srgbClr val="CC0066"/>
              </a:buClr>
              <a:buFont typeface="Wingdings" pitchFamily="2" charset="2"/>
              <a:buNone/>
            </a:pPr>
            <a:endParaRPr lang="it-IT" altLang="it-IT" sz="1600" dirty="0" smtClean="0">
              <a:solidFill>
                <a:srgbClr val="404040"/>
              </a:solidFill>
              <a:latin typeface="Comic Sans MS" pitchFamily="66" charset="0"/>
              <a:ea typeface="ＭＳ Ｐゴシック" pitchFamily="34" charset="-128"/>
              <a:cs typeface="Arial" charset="0"/>
            </a:endParaRPr>
          </a:p>
          <a:p>
            <a:pPr algn="l" fontAlgn="auto">
              <a:spcBef>
                <a:spcPct val="0"/>
              </a:spcBef>
              <a:spcAft>
                <a:spcPts val="0"/>
              </a:spcAft>
              <a:buClr>
                <a:srgbClr val="CC0066"/>
              </a:buClr>
              <a:buFont typeface="Wingdings" pitchFamily="2" charset="2"/>
              <a:buChar char="Ø"/>
            </a:pPr>
            <a:r>
              <a:rPr lang="it-IT" altLang="it-IT" sz="2400" dirty="0" smtClean="0">
                <a:solidFill>
                  <a:srgbClr val="4D4D4D"/>
                </a:solidFill>
                <a:latin typeface="Comic Sans MS" pitchFamily="66" charset="0"/>
                <a:ea typeface="ＭＳ Ｐゴシック" pitchFamily="34" charset="-128"/>
                <a:cs typeface="Arial" charset="0"/>
              </a:rPr>
              <a:t>Calabria</a:t>
            </a:r>
            <a:r>
              <a:rPr lang="it-IT" altLang="it-IT" sz="2800" dirty="0" smtClean="0">
                <a:solidFill>
                  <a:srgbClr val="404040"/>
                </a:solidFill>
                <a:latin typeface="Comic Sans MS" pitchFamily="66" charset="0"/>
                <a:ea typeface="ＭＳ Ｐゴシック" pitchFamily="34" charset="-128"/>
                <a:cs typeface="Arial" charset="0"/>
              </a:rPr>
              <a:t> </a:t>
            </a:r>
            <a:r>
              <a:rPr lang="it-IT" altLang="it-IT" sz="1600" dirty="0" smtClean="0">
                <a:solidFill>
                  <a:srgbClr val="404040"/>
                </a:solidFill>
                <a:latin typeface="Comic Sans MS" pitchFamily="66" charset="0"/>
                <a:ea typeface="ＭＳ Ｐゴシック" pitchFamily="34" charset="-128"/>
                <a:cs typeface="Arial" charset="0"/>
              </a:rPr>
              <a:t>(ASP Catanzaro)</a:t>
            </a:r>
          </a:p>
          <a:p>
            <a:pPr algn="l" fontAlgn="auto">
              <a:spcBef>
                <a:spcPct val="0"/>
              </a:spcBef>
              <a:spcAft>
                <a:spcPts val="0"/>
              </a:spcAft>
              <a:buClr>
                <a:srgbClr val="CC0066"/>
              </a:buClr>
              <a:buFont typeface="Wingdings" pitchFamily="2" charset="2"/>
              <a:buChar char="Ø"/>
            </a:pPr>
            <a:endParaRPr lang="it-IT" altLang="it-IT" sz="1600" dirty="0" smtClean="0">
              <a:solidFill>
                <a:srgbClr val="404040"/>
              </a:solidFill>
              <a:latin typeface="Comic Sans MS" pitchFamily="66" charset="0"/>
              <a:ea typeface="ＭＳ Ｐゴシック" pitchFamily="34" charset="-128"/>
              <a:cs typeface="Arial" charset="0"/>
            </a:endParaRPr>
          </a:p>
          <a:p>
            <a:pPr algn="l" fontAlgn="auto">
              <a:spcBef>
                <a:spcPct val="0"/>
              </a:spcBef>
              <a:spcAft>
                <a:spcPts val="0"/>
              </a:spcAft>
              <a:buClr>
                <a:srgbClr val="CC0066"/>
              </a:buClr>
              <a:buFont typeface="Wingdings" pitchFamily="2" charset="2"/>
              <a:buChar char="Ø"/>
            </a:pPr>
            <a:r>
              <a:rPr lang="it-IT" altLang="it-IT" sz="2400" dirty="0" smtClean="0">
                <a:solidFill>
                  <a:srgbClr val="4D4D4D"/>
                </a:solidFill>
                <a:latin typeface="Comic Sans MS" pitchFamily="66" charset="0"/>
                <a:ea typeface="ＭＳ Ｐゴシック" pitchFamily="34" charset="-128"/>
                <a:cs typeface="Arial" charset="0"/>
              </a:rPr>
              <a:t>Sicilia (A</a:t>
            </a:r>
            <a:r>
              <a:rPr lang="it-IT" altLang="it-IT" sz="1600" dirty="0" smtClean="0">
                <a:solidFill>
                  <a:srgbClr val="404040"/>
                </a:solidFill>
                <a:latin typeface="Comic Sans MS" pitchFamily="66" charset="0"/>
                <a:ea typeface="ＭＳ Ｐゴシック" pitchFamily="34" charset="-128"/>
                <a:cs typeface="Arial" charset="0"/>
              </a:rPr>
              <a:t>SP Catania)</a:t>
            </a:r>
          </a:p>
          <a:p>
            <a:pPr algn="l" fontAlgn="auto">
              <a:spcBef>
                <a:spcPct val="0"/>
              </a:spcBef>
              <a:spcAft>
                <a:spcPts val="0"/>
              </a:spcAft>
              <a:buClr>
                <a:srgbClr val="CC0066"/>
              </a:buClr>
              <a:buFont typeface="Wingdings" pitchFamily="2" charset="2"/>
              <a:buChar char="Ø"/>
            </a:pPr>
            <a:endParaRPr lang="it-IT" altLang="it-IT" sz="1600" dirty="0" smtClean="0">
              <a:solidFill>
                <a:srgbClr val="404040"/>
              </a:solidFill>
              <a:latin typeface="Comic Sans MS" pitchFamily="66" charset="0"/>
              <a:ea typeface="ＭＳ Ｐゴシック" pitchFamily="34" charset="-128"/>
              <a:cs typeface="Arial" charset="0"/>
            </a:endParaRPr>
          </a:p>
          <a:p>
            <a:pPr algn="l" fontAlgn="auto">
              <a:spcBef>
                <a:spcPct val="0"/>
              </a:spcBef>
              <a:spcAft>
                <a:spcPts val="0"/>
              </a:spcAft>
              <a:buClr>
                <a:srgbClr val="CC0066"/>
              </a:buClr>
              <a:buFont typeface="Wingdings" pitchFamily="2" charset="2"/>
              <a:buChar char="Ø"/>
            </a:pPr>
            <a:r>
              <a:rPr lang="it-IT" altLang="it-IT" sz="2400" dirty="0" smtClean="0">
                <a:solidFill>
                  <a:srgbClr val="4D4D4D"/>
                </a:solidFill>
                <a:latin typeface="Comic Sans MS" pitchFamily="66" charset="0"/>
                <a:ea typeface="ＭＳ Ｐゴシック" pitchFamily="34" charset="-128"/>
                <a:cs typeface="Arial" charset="0"/>
              </a:rPr>
              <a:t>Veneto</a:t>
            </a:r>
            <a:r>
              <a:rPr lang="it-IT" altLang="it-IT" sz="2800" dirty="0" smtClean="0">
                <a:solidFill>
                  <a:srgbClr val="404040"/>
                </a:solidFill>
                <a:latin typeface="Comic Sans MS" pitchFamily="66" charset="0"/>
                <a:ea typeface="ＭＳ Ｐゴシック" pitchFamily="34" charset="-128"/>
                <a:cs typeface="Arial" charset="0"/>
              </a:rPr>
              <a:t> </a:t>
            </a:r>
            <a:r>
              <a:rPr lang="it-IT" altLang="it-IT" sz="1600" dirty="0" smtClean="0">
                <a:solidFill>
                  <a:srgbClr val="404040"/>
                </a:solidFill>
                <a:latin typeface="Comic Sans MS" pitchFamily="66" charset="0"/>
                <a:ea typeface="ＭＳ Ｐゴシック" pitchFamily="34" charset="-128"/>
                <a:cs typeface="Arial" charset="0"/>
              </a:rPr>
              <a:t>(ULSS Rovigo)</a:t>
            </a: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4897208" y="2321122"/>
            <a:ext cx="4181725" cy="4442431"/>
            <a:chOff x="1022" y="1026"/>
            <a:chExt cx="2477" cy="2781"/>
          </a:xfrm>
          <a:solidFill>
            <a:schemeClr val="bg1"/>
          </a:solidFill>
        </p:grpSpPr>
        <p:sp>
          <p:nvSpPr>
            <p:cNvPr id="14" name="Freeform 8" descr="Linee orizzontali ravvicinate"/>
            <p:cNvSpPr>
              <a:spLocks noChangeAspect="1"/>
            </p:cNvSpPr>
            <p:nvPr/>
          </p:nvSpPr>
          <p:spPr bwMode="auto">
            <a:xfrm rot="-491200">
              <a:off x="1064" y="1374"/>
              <a:ext cx="211" cy="160"/>
            </a:xfrm>
            <a:custGeom>
              <a:avLst/>
              <a:gdLst>
                <a:gd name="T0" fmla="*/ 721 w 770"/>
                <a:gd name="T1" fmla="*/ 27 h 605"/>
                <a:gd name="T2" fmla="*/ 605 w 770"/>
                <a:gd name="T3" fmla="*/ 5 h 605"/>
                <a:gd name="T4" fmla="*/ 545 w 770"/>
                <a:gd name="T5" fmla="*/ 5 h 605"/>
                <a:gd name="T6" fmla="*/ 484 w 770"/>
                <a:gd name="T7" fmla="*/ 82 h 605"/>
                <a:gd name="T8" fmla="*/ 457 w 770"/>
                <a:gd name="T9" fmla="*/ 132 h 605"/>
                <a:gd name="T10" fmla="*/ 396 w 770"/>
                <a:gd name="T11" fmla="*/ 143 h 605"/>
                <a:gd name="T12" fmla="*/ 314 w 770"/>
                <a:gd name="T13" fmla="*/ 110 h 605"/>
                <a:gd name="T14" fmla="*/ 270 w 770"/>
                <a:gd name="T15" fmla="*/ 71 h 605"/>
                <a:gd name="T16" fmla="*/ 198 w 770"/>
                <a:gd name="T17" fmla="*/ 16 h 605"/>
                <a:gd name="T18" fmla="*/ 165 w 770"/>
                <a:gd name="T19" fmla="*/ 0 h 605"/>
                <a:gd name="T20" fmla="*/ 105 w 770"/>
                <a:gd name="T21" fmla="*/ 49 h 605"/>
                <a:gd name="T22" fmla="*/ 61 w 770"/>
                <a:gd name="T23" fmla="*/ 110 h 605"/>
                <a:gd name="T24" fmla="*/ 0 w 770"/>
                <a:gd name="T25" fmla="*/ 165 h 605"/>
                <a:gd name="T26" fmla="*/ 44 w 770"/>
                <a:gd name="T27" fmla="*/ 269 h 605"/>
                <a:gd name="T28" fmla="*/ 94 w 770"/>
                <a:gd name="T29" fmla="*/ 341 h 605"/>
                <a:gd name="T30" fmla="*/ 105 w 770"/>
                <a:gd name="T31" fmla="*/ 374 h 605"/>
                <a:gd name="T32" fmla="*/ 72 w 770"/>
                <a:gd name="T33" fmla="*/ 434 h 605"/>
                <a:gd name="T34" fmla="*/ 83 w 770"/>
                <a:gd name="T35" fmla="*/ 506 h 605"/>
                <a:gd name="T36" fmla="*/ 83 w 770"/>
                <a:gd name="T37" fmla="*/ 572 h 605"/>
                <a:gd name="T38" fmla="*/ 105 w 770"/>
                <a:gd name="T39" fmla="*/ 605 h 605"/>
                <a:gd name="T40" fmla="*/ 154 w 770"/>
                <a:gd name="T41" fmla="*/ 550 h 605"/>
                <a:gd name="T42" fmla="*/ 231 w 770"/>
                <a:gd name="T43" fmla="*/ 528 h 605"/>
                <a:gd name="T44" fmla="*/ 270 w 770"/>
                <a:gd name="T45" fmla="*/ 506 h 605"/>
                <a:gd name="T46" fmla="*/ 325 w 770"/>
                <a:gd name="T47" fmla="*/ 511 h 605"/>
                <a:gd name="T48" fmla="*/ 396 w 770"/>
                <a:gd name="T49" fmla="*/ 506 h 605"/>
                <a:gd name="T50" fmla="*/ 457 w 770"/>
                <a:gd name="T51" fmla="*/ 511 h 605"/>
                <a:gd name="T52" fmla="*/ 512 w 770"/>
                <a:gd name="T53" fmla="*/ 528 h 605"/>
                <a:gd name="T54" fmla="*/ 556 w 770"/>
                <a:gd name="T55" fmla="*/ 506 h 605"/>
                <a:gd name="T56" fmla="*/ 638 w 770"/>
                <a:gd name="T57" fmla="*/ 478 h 605"/>
                <a:gd name="T58" fmla="*/ 660 w 770"/>
                <a:gd name="T59" fmla="*/ 418 h 605"/>
                <a:gd name="T60" fmla="*/ 688 w 770"/>
                <a:gd name="T61" fmla="*/ 390 h 605"/>
                <a:gd name="T62" fmla="*/ 721 w 770"/>
                <a:gd name="T63" fmla="*/ 396 h 605"/>
                <a:gd name="T64" fmla="*/ 770 w 770"/>
                <a:gd name="T65" fmla="*/ 390 h 605"/>
                <a:gd name="T66" fmla="*/ 754 w 770"/>
                <a:gd name="T67" fmla="*/ 341 h 605"/>
                <a:gd name="T68" fmla="*/ 754 w 770"/>
                <a:gd name="T69" fmla="*/ 247 h 605"/>
                <a:gd name="T70" fmla="*/ 732 w 770"/>
                <a:gd name="T71" fmla="*/ 209 h 605"/>
                <a:gd name="T72" fmla="*/ 732 w 770"/>
                <a:gd name="T73" fmla="*/ 143 h 605"/>
                <a:gd name="T74" fmla="*/ 721 w 770"/>
                <a:gd name="T75" fmla="*/ 93 h 605"/>
                <a:gd name="T76" fmla="*/ 721 w 770"/>
                <a:gd name="T77" fmla="*/ 2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0" h="605">
                  <a:moveTo>
                    <a:pt x="721" y="27"/>
                  </a:moveTo>
                  <a:lnTo>
                    <a:pt x="605" y="5"/>
                  </a:lnTo>
                  <a:lnTo>
                    <a:pt x="545" y="5"/>
                  </a:lnTo>
                  <a:lnTo>
                    <a:pt x="484" y="82"/>
                  </a:lnTo>
                  <a:lnTo>
                    <a:pt x="457" y="132"/>
                  </a:lnTo>
                  <a:lnTo>
                    <a:pt x="396" y="143"/>
                  </a:lnTo>
                  <a:lnTo>
                    <a:pt x="314" y="110"/>
                  </a:lnTo>
                  <a:lnTo>
                    <a:pt x="270" y="71"/>
                  </a:lnTo>
                  <a:lnTo>
                    <a:pt x="198" y="16"/>
                  </a:lnTo>
                  <a:lnTo>
                    <a:pt x="165" y="0"/>
                  </a:lnTo>
                  <a:lnTo>
                    <a:pt x="105" y="49"/>
                  </a:lnTo>
                  <a:lnTo>
                    <a:pt x="61" y="110"/>
                  </a:lnTo>
                  <a:lnTo>
                    <a:pt x="0" y="165"/>
                  </a:lnTo>
                  <a:lnTo>
                    <a:pt x="44" y="269"/>
                  </a:lnTo>
                  <a:lnTo>
                    <a:pt x="94" y="341"/>
                  </a:lnTo>
                  <a:lnTo>
                    <a:pt x="105" y="374"/>
                  </a:lnTo>
                  <a:lnTo>
                    <a:pt x="72" y="434"/>
                  </a:lnTo>
                  <a:lnTo>
                    <a:pt x="83" y="506"/>
                  </a:lnTo>
                  <a:lnTo>
                    <a:pt x="83" y="572"/>
                  </a:lnTo>
                  <a:lnTo>
                    <a:pt x="105" y="605"/>
                  </a:lnTo>
                  <a:lnTo>
                    <a:pt x="154" y="550"/>
                  </a:lnTo>
                  <a:lnTo>
                    <a:pt x="231" y="528"/>
                  </a:lnTo>
                  <a:lnTo>
                    <a:pt x="270" y="506"/>
                  </a:lnTo>
                  <a:lnTo>
                    <a:pt x="325" y="511"/>
                  </a:lnTo>
                  <a:lnTo>
                    <a:pt x="396" y="506"/>
                  </a:lnTo>
                  <a:lnTo>
                    <a:pt x="457" y="511"/>
                  </a:lnTo>
                  <a:lnTo>
                    <a:pt x="512" y="528"/>
                  </a:lnTo>
                  <a:lnTo>
                    <a:pt x="556" y="506"/>
                  </a:lnTo>
                  <a:lnTo>
                    <a:pt x="638" y="478"/>
                  </a:lnTo>
                  <a:lnTo>
                    <a:pt x="660" y="418"/>
                  </a:lnTo>
                  <a:lnTo>
                    <a:pt x="688" y="390"/>
                  </a:lnTo>
                  <a:lnTo>
                    <a:pt x="721" y="396"/>
                  </a:lnTo>
                  <a:lnTo>
                    <a:pt x="770" y="390"/>
                  </a:lnTo>
                  <a:lnTo>
                    <a:pt x="754" y="341"/>
                  </a:lnTo>
                  <a:lnTo>
                    <a:pt x="754" y="247"/>
                  </a:lnTo>
                  <a:lnTo>
                    <a:pt x="732" y="209"/>
                  </a:lnTo>
                  <a:lnTo>
                    <a:pt x="732" y="143"/>
                  </a:lnTo>
                  <a:lnTo>
                    <a:pt x="721" y="93"/>
                  </a:lnTo>
                  <a:lnTo>
                    <a:pt x="721" y="27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15" name="Freeform 9"/>
            <p:cNvSpPr>
              <a:spLocks noChangeAspect="1"/>
            </p:cNvSpPr>
            <p:nvPr/>
          </p:nvSpPr>
          <p:spPr bwMode="auto">
            <a:xfrm rot="-491200">
              <a:off x="1022" y="1237"/>
              <a:ext cx="493" cy="624"/>
            </a:xfrm>
            <a:custGeom>
              <a:avLst/>
              <a:gdLst>
                <a:gd name="T0" fmla="*/ 996 w 1799"/>
                <a:gd name="T1" fmla="*/ 418 h 2355"/>
                <a:gd name="T2" fmla="*/ 1100 w 1799"/>
                <a:gd name="T3" fmla="*/ 302 h 2355"/>
                <a:gd name="T4" fmla="*/ 1089 w 1799"/>
                <a:gd name="T5" fmla="*/ 148 h 2355"/>
                <a:gd name="T6" fmla="*/ 1277 w 1799"/>
                <a:gd name="T7" fmla="*/ 77 h 2355"/>
                <a:gd name="T8" fmla="*/ 1392 w 1799"/>
                <a:gd name="T9" fmla="*/ 0 h 2355"/>
                <a:gd name="T10" fmla="*/ 1414 w 1799"/>
                <a:gd name="T11" fmla="*/ 148 h 2355"/>
                <a:gd name="T12" fmla="*/ 1530 w 1799"/>
                <a:gd name="T13" fmla="*/ 336 h 2355"/>
                <a:gd name="T14" fmla="*/ 1508 w 1799"/>
                <a:gd name="T15" fmla="*/ 484 h 2355"/>
                <a:gd name="T16" fmla="*/ 1414 w 1799"/>
                <a:gd name="T17" fmla="*/ 545 h 2355"/>
                <a:gd name="T18" fmla="*/ 1359 w 1799"/>
                <a:gd name="T19" fmla="*/ 578 h 2355"/>
                <a:gd name="T20" fmla="*/ 1370 w 1799"/>
                <a:gd name="T21" fmla="*/ 776 h 2355"/>
                <a:gd name="T22" fmla="*/ 1436 w 1799"/>
                <a:gd name="T23" fmla="*/ 913 h 2355"/>
                <a:gd name="T24" fmla="*/ 1508 w 1799"/>
                <a:gd name="T25" fmla="*/ 1078 h 2355"/>
                <a:gd name="T26" fmla="*/ 1530 w 1799"/>
                <a:gd name="T27" fmla="*/ 1161 h 2355"/>
                <a:gd name="T28" fmla="*/ 1486 w 1799"/>
                <a:gd name="T29" fmla="*/ 1211 h 2355"/>
                <a:gd name="T30" fmla="*/ 1359 w 1799"/>
                <a:gd name="T31" fmla="*/ 1161 h 2355"/>
                <a:gd name="T32" fmla="*/ 1288 w 1799"/>
                <a:gd name="T33" fmla="*/ 1238 h 2355"/>
                <a:gd name="T34" fmla="*/ 1332 w 1799"/>
                <a:gd name="T35" fmla="*/ 1442 h 2355"/>
                <a:gd name="T36" fmla="*/ 1403 w 1799"/>
                <a:gd name="T37" fmla="*/ 1497 h 2355"/>
                <a:gd name="T38" fmla="*/ 1552 w 1799"/>
                <a:gd name="T39" fmla="*/ 1475 h 2355"/>
                <a:gd name="T40" fmla="*/ 1684 w 1799"/>
                <a:gd name="T41" fmla="*/ 1684 h 2355"/>
                <a:gd name="T42" fmla="*/ 1761 w 1799"/>
                <a:gd name="T43" fmla="*/ 1788 h 2355"/>
                <a:gd name="T44" fmla="*/ 1799 w 1799"/>
                <a:gd name="T45" fmla="*/ 1926 h 2355"/>
                <a:gd name="T46" fmla="*/ 1755 w 1799"/>
                <a:gd name="T47" fmla="*/ 2009 h 2355"/>
                <a:gd name="T48" fmla="*/ 1546 w 1799"/>
                <a:gd name="T49" fmla="*/ 1998 h 2355"/>
                <a:gd name="T50" fmla="*/ 1453 w 1799"/>
                <a:gd name="T51" fmla="*/ 2080 h 2355"/>
                <a:gd name="T52" fmla="*/ 1370 w 1799"/>
                <a:gd name="T53" fmla="*/ 2042 h 2355"/>
                <a:gd name="T54" fmla="*/ 1288 w 1799"/>
                <a:gd name="T55" fmla="*/ 2064 h 2355"/>
                <a:gd name="T56" fmla="*/ 1172 w 1799"/>
                <a:gd name="T57" fmla="*/ 2031 h 2355"/>
                <a:gd name="T58" fmla="*/ 1067 w 1799"/>
                <a:gd name="T59" fmla="*/ 1987 h 2355"/>
                <a:gd name="T60" fmla="*/ 985 w 1799"/>
                <a:gd name="T61" fmla="*/ 2031 h 2355"/>
                <a:gd name="T62" fmla="*/ 1007 w 1799"/>
                <a:gd name="T63" fmla="*/ 2080 h 2355"/>
                <a:gd name="T64" fmla="*/ 935 w 1799"/>
                <a:gd name="T65" fmla="*/ 2152 h 2355"/>
                <a:gd name="T66" fmla="*/ 913 w 1799"/>
                <a:gd name="T67" fmla="*/ 2240 h 2355"/>
                <a:gd name="T68" fmla="*/ 891 w 1799"/>
                <a:gd name="T69" fmla="*/ 2311 h 2355"/>
                <a:gd name="T70" fmla="*/ 704 w 1799"/>
                <a:gd name="T71" fmla="*/ 2344 h 2355"/>
                <a:gd name="T72" fmla="*/ 578 w 1799"/>
                <a:gd name="T73" fmla="*/ 2300 h 2355"/>
                <a:gd name="T74" fmla="*/ 462 w 1799"/>
                <a:gd name="T75" fmla="*/ 2218 h 2355"/>
                <a:gd name="T76" fmla="*/ 391 w 1799"/>
                <a:gd name="T77" fmla="*/ 2262 h 2355"/>
                <a:gd name="T78" fmla="*/ 336 w 1799"/>
                <a:gd name="T79" fmla="*/ 2322 h 2355"/>
                <a:gd name="T80" fmla="*/ 242 w 1799"/>
                <a:gd name="T81" fmla="*/ 2240 h 2355"/>
                <a:gd name="T82" fmla="*/ 138 w 1799"/>
                <a:gd name="T83" fmla="*/ 2135 h 2355"/>
                <a:gd name="T84" fmla="*/ 94 w 1799"/>
                <a:gd name="T85" fmla="*/ 1987 h 2355"/>
                <a:gd name="T86" fmla="*/ 72 w 1799"/>
                <a:gd name="T87" fmla="*/ 1904 h 2355"/>
                <a:gd name="T88" fmla="*/ 160 w 1799"/>
                <a:gd name="T89" fmla="*/ 1799 h 2355"/>
                <a:gd name="T90" fmla="*/ 209 w 1799"/>
                <a:gd name="T91" fmla="*/ 1673 h 2355"/>
                <a:gd name="T92" fmla="*/ 220 w 1799"/>
                <a:gd name="T93" fmla="*/ 1568 h 2355"/>
                <a:gd name="T94" fmla="*/ 83 w 1799"/>
                <a:gd name="T95" fmla="*/ 1425 h 2355"/>
                <a:gd name="T96" fmla="*/ 0 w 1799"/>
                <a:gd name="T97" fmla="*/ 1332 h 2355"/>
                <a:gd name="T98" fmla="*/ 116 w 1799"/>
                <a:gd name="T99" fmla="*/ 1266 h 2355"/>
                <a:gd name="T100" fmla="*/ 176 w 1799"/>
                <a:gd name="T101" fmla="*/ 1194 h 2355"/>
                <a:gd name="T102" fmla="*/ 275 w 1799"/>
                <a:gd name="T103" fmla="*/ 1123 h 2355"/>
                <a:gd name="T104" fmla="*/ 314 w 1799"/>
                <a:gd name="T105" fmla="*/ 1045 h 2355"/>
                <a:gd name="T106" fmla="*/ 440 w 1799"/>
                <a:gd name="T107" fmla="*/ 974 h 2355"/>
                <a:gd name="T108" fmla="*/ 545 w 1799"/>
                <a:gd name="T109" fmla="*/ 952 h 2355"/>
                <a:gd name="T110" fmla="*/ 704 w 1799"/>
                <a:gd name="T111" fmla="*/ 974 h 2355"/>
                <a:gd name="T112" fmla="*/ 847 w 1799"/>
                <a:gd name="T113" fmla="*/ 913 h 2355"/>
                <a:gd name="T114" fmla="*/ 858 w 1799"/>
                <a:gd name="T115" fmla="*/ 869 h 2355"/>
                <a:gd name="T116" fmla="*/ 930 w 1799"/>
                <a:gd name="T117" fmla="*/ 847 h 2355"/>
                <a:gd name="T118" fmla="*/ 952 w 1799"/>
                <a:gd name="T119" fmla="*/ 671 h 2355"/>
                <a:gd name="T120" fmla="*/ 930 w 1799"/>
                <a:gd name="T121" fmla="*/ 556 h 2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9" h="2355">
                  <a:moveTo>
                    <a:pt x="930" y="462"/>
                  </a:moveTo>
                  <a:lnTo>
                    <a:pt x="996" y="418"/>
                  </a:lnTo>
                  <a:lnTo>
                    <a:pt x="1078" y="336"/>
                  </a:lnTo>
                  <a:lnTo>
                    <a:pt x="1100" y="302"/>
                  </a:lnTo>
                  <a:lnTo>
                    <a:pt x="1078" y="187"/>
                  </a:lnTo>
                  <a:lnTo>
                    <a:pt x="1089" y="148"/>
                  </a:lnTo>
                  <a:lnTo>
                    <a:pt x="1216" y="93"/>
                  </a:lnTo>
                  <a:lnTo>
                    <a:pt x="1277" y="77"/>
                  </a:lnTo>
                  <a:lnTo>
                    <a:pt x="1348" y="0"/>
                  </a:lnTo>
                  <a:lnTo>
                    <a:pt x="1392" y="0"/>
                  </a:lnTo>
                  <a:lnTo>
                    <a:pt x="1403" y="55"/>
                  </a:lnTo>
                  <a:lnTo>
                    <a:pt x="1414" y="148"/>
                  </a:lnTo>
                  <a:lnTo>
                    <a:pt x="1486" y="253"/>
                  </a:lnTo>
                  <a:lnTo>
                    <a:pt x="1530" y="336"/>
                  </a:lnTo>
                  <a:lnTo>
                    <a:pt x="1530" y="418"/>
                  </a:lnTo>
                  <a:lnTo>
                    <a:pt x="1508" y="484"/>
                  </a:lnTo>
                  <a:lnTo>
                    <a:pt x="1453" y="545"/>
                  </a:lnTo>
                  <a:lnTo>
                    <a:pt x="1414" y="545"/>
                  </a:lnTo>
                  <a:lnTo>
                    <a:pt x="1381" y="545"/>
                  </a:lnTo>
                  <a:lnTo>
                    <a:pt x="1359" y="578"/>
                  </a:lnTo>
                  <a:lnTo>
                    <a:pt x="1381" y="649"/>
                  </a:lnTo>
                  <a:lnTo>
                    <a:pt x="1370" y="776"/>
                  </a:lnTo>
                  <a:lnTo>
                    <a:pt x="1425" y="836"/>
                  </a:lnTo>
                  <a:lnTo>
                    <a:pt x="1436" y="913"/>
                  </a:lnTo>
                  <a:lnTo>
                    <a:pt x="1475" y="1023"/>
                  </a:lnTo>
                  <a:lnTo>
                    <a:pt x="1508" y="1078"/>
                  </a:lnTo>
                  <a:lnTo>
                    <a:pt x="1546" y="1117"/>
                  </a:lnTo>
                  <a:lnTo>
                    <a:pt x="1530" y="1161"/>
                  </a:lnTo>
                  <a:lnTo>
                    <a:pt x="1508" y="1194"/>
                  </a:lnTo>
                  <a:lnTo>
                    <a:pt x="1486" y="1211"/>
                  </a:lnTo>
                  <a:lnTo>
                    <a:pt x="1425" y="1161"/>
                  </a:lnTo>
                  <a:lnTo>
                    <a:pt x="1359" y="1161"/>
                  </a:lnTo>
                  <a:lnTo>
                    <a:pt x="1310" y="1194"/>
                  </a:lnTo>
                  <a:lnTo>
                    <a:pt x="1288" y="1238"/>
                  </a:lnTo>
                  <a:lnTo>
                    <a:pt x="1332" y="1299"/>
                  </a:lnTo>
                  <a:lnTo>
                    <a:pt x="1332" y="1442"/>
                  </a:lnTo>
                  <a:lnTo>
                    <a:pt x="1370" y="1486"/>
                  </a:lnTo>
                  <a:lnTo>
                    <a:pt x="1403" y="1497"/>
                  </a:lnTo>
                  <a:lnTo>
                    <a:pt x="1475" y="1486"/>
                  </a:lnTo>
                  <a:lnTo>
                    <a:pt x="1552" y="1475"/>
                  </a:lnTo>
                  <a:lnTo>
                    <a:pt x="1612" y="1601"/>
                  </a:lnTo>
                  <a:lnTo>
                    <a:pt x="1684" y="1684"/>
                  </a:lnTo>
                  <a:lnTo>
                    <a:pt x="1728" y="1739"/>
                  </a:lnTo>
                  <a:lnTo>
                    <a:pt x="1761" y="1788"/>
                  </a:lnTo>
                  <a:lnTo>
                    <a:pt x="1761" y="1882"/>
                  </a:lnTo>
                  <a:lnTo>
                    <a:pt x="1799" y="1926"/>
                  </a:lnTo>
                  <a:lnTo>
                    <a:pt x="1799" y="1948"/>
                  </a:lnTo>
                  <a:lnTo>
                    <a:pt x="1755" y="2009"/>
                  </a:lnTo>
                  <a:lnTo>
                    <a:pt x="1568" y="1987"/>
                  </a:lnTo>
                  <a:lnTo>
                    <a:pt x="1546" y="1998"/>
                  </a:lnTo>
                  <a:lnTo>
                    <a:pt x="1508" y="2064"/>
                  </a:lnTo>
                  <a:lnTo>
                    <a:pt x="1453" y="2080"/>
                  </a:lnTo>
                  <a:lnTo>
                    <a:pt x="1381" y="2020"/>
                  </a:lnTo>
                  <a:lnTo>
                    <a:pt x="1370" y="2042"/>
                  </a:lnTo>
                  <a:lnTo>
                    <a:pt x="1321" y="2042"/>
                  </a:lnTo>
                  <a:lnTo>
                    <a:pt x="1288" y="2064"/>
                  </a:lnTo>
                  <a:lnTo>
                    <a:pt x="1216" y="2064"/>
                  </a:lnTo>
                  <a:lnTo>
                    <a:pt x="1172" y="2031"/>
                  </a:lnTo>
                  <a:lnTo>
                    <a:pt x="1100" y="2009"/>
                  </a:lnTo>
                  <a:lnTo>
                    <a:pt x="1067" y="1987"/>
                  </a:lnTo>
                  <a:lnTo>
                    <a:pt x="1023" y="2009"/>
                  </a:lnTo>
                  <a:lnTo>
                    <a:pt x="985" y="2031"/>
                  </a:lnTo>
                  <a:lnTo>
                    <a:pt x="996" y="2058"/>
                  </a:lnTo>
                  <a:lnTo>
                    <a:pt x="1007" y="2080"/>
                  </a:lnTo>
                  <a:lnTo>
                    <a:pt x="996" y="2113"/>
                  </a:lnTo>
                  <a:lnTo>
                    <a:pt x="935" y="2152"/>
                  </a:lnTo>
                  <a:lnTo>
                    <a:pt x="913" y="2185"/>
                  </a:lnTo>
                  <a:lnTo>
                    <a:pt x="913" y="2240"/>
                  </a:lnTo>
                  <a:lnTo>
                    <a:pt x="913" y="2278"/>
                  </a:lnTo>
                  <a:lnTo>
                    <a:pt x="891" y="2311"/>
                  </a:lnTo>
                  <a:lnTo>
                    <a:pt x="836" y="2333"/>
                  </a:lnTo>
                  <a:lnTo>
                    <a:pt x="704" y="2344"/>
                  </a:lnTo>
                  <a:lnTo>
                    <a:pt x="616" y="2355"/>
                  </a:lnTo>
                  <a:lnTo>
                    <a:pt x="578" y="2300"/>
                  </a:lnTo>
                  <a:lnTo>
                    <a:pt x="523" y="2256"/>
                  </a:lnTo>
                  <a:lnTo>
                    <a:pt x="462" y="2218"/>
                  </a:lnTo>
                  <a:lnTo>
                    <a:pt x="440" y="2240"/>
                  </a:lnTo>
                  <a:lnTo>
                    <a:pt x="391" y="2262"/>
                  </a:lnTo>
                  <a:lnTo>
                    <a:pt x="363" y="2300"/>
                  </a:lnTo>
                  <a:lnTo>
                    <a:pt x="336" y="2322"/>
                  </a:lnTo>
                  <a:lnTo>
                    <a:pt x="303" y="2278"/>
                  </a:lnTo>
                  <a:lnTo>
                    <a:pt x="242" y="2240"/>
                  </a:lnTo>
                  <a:lnTo>
                    <a:pt x="176" y="2218"/>
                  </a:lnTo>
                  <a:lnTo>
                    <a:pt x="138" y="2135"/>
                  </a:lnTo>
                  <a:lnTo>
                    <a:pt x="116" y="2042"/>
                  </a:lnTo>
                  <a:lnTo>
                    <a:pt x="94" y="1987"/>
                  </a:lnTo>
                  <a:lnTo>
                    <a:pt x="72" y="1948"/>
                  </a:lnTo>
                  <a:lnTo>
                    <a:pt x="72" y="1904"/>
                  </a:lnTo>
                  <a:lnTo>
                    <a:pt x="94" y="1849"/>
                  </a:lnTo>
                  <a:lnTo>
                    <a:pt x="160" y="1799"/>
                  </a:lnTo>
                  <a:lnTo>
                    <a:pt x="198" y="1728"/>
                  </a:lnTo>
                  <a:lnTo>
                    <a:pt x="209" y="1673"/>
                  </a:lnTo>
                  <a:lnTo>
                    <a:pt x="231" y="1612"/>
                  </a:lnTo>
                  <a:lnTo>
                    <a:pt x="220" y="1568"/>
                  </a:lnTo>
                  <a:lnTo>
                    <a:pt x="160" y="1508"/>
                  </a:lnTo>
                  <a:lnTo>
                    <a:pt x="83" y="1425"/>
                  </a:lnTo>
                  <a:lnTo>
                    <a:pt x="22" y="1381"/>
                  </a:lnTo>
                  <a:lnTo>
                    <a:pt x="0" y="1332"/>
                  </a:lnTo>
                  <a:lnTo>
                    <a:pt x="11" y="1299"/>
                  </a:lnTo>
                  <a:lnTo>
                    <a:pt x="116" y="1266"/>
                  </a:lnTo>
                  <a:lnTo>
                    <a:pt x="176" y="1266"/>
                  </a:lnTo>
                  <a:lnTo>
                    <a:pt x="176" y="1194"/>
                  </a:lnTo>
                  <a:lnTo>
                    <a:pt x="209" y="1161"/>
                  </a:lnTo>
                  <a:lnTo>
                    <a:pt x="275" y="1123"/>
                  </a:lnTo>
                  <a:lnTo>
                    <a:pt x="292" y="1089"/>
                  </a:lnTo>
                  <a:lnTo>
                    <a:pt x="314" y="1045"/>
                  </a:lnTo>
                  <a:lnTo>
                    <a:pt x="363" y="985"/>
                  </a:lnTo>
                  <a:lnTo>
                    <a:pt x="440" y="974"/>
                  </a:lnTo>
                  <a:lnTo>
                    <a:pt x="462" y="952"/>
                  </a:lnTo>
                  <a:lnTo>
                    <a:pt x="545" y="952"/>
                  </a:lnTo>
                  <a:lnTo>
                    <a:pt x="600" y="952"/>
                  </a:lnTo>
                  <a:lnTo>
                    <a:pt x="704" y="974"/>
                  </a:lnTo>
                  <a:lnTo>
                    <a:pt x="776" y="941"/>
                  </a:lnTo>
                  <a:lnTo>
                    <a:pt x="847" y="913"/>
                  </a:lnTo>
                  <a:lnTo>
                    <a:pt x="869" y="913"/>
                  </a:lnTo>
                  <a:lnTo>
                    <a:pt x="858" y="869"/>
                  </a:lnTo>
                  <a:lnTo>
                    <a:pt x="891" y="825"/>
                  </a:lnTo>
                  <a:lnTo>
                    <a:pt x="930" y="847"/>
                  </a:lnTo>
                  <a:lnTo>
                    <a:pt x="974" y="825"/>
                  </a:lnTo>
                  <a:lnTo>
                    <a:pt x="952" y="671"/>
                  </a:lnTo>
                  <a:lnTo>
                    <a:pt x="930" y="660"/>
                  </a:lnTo>
                  <a:lnTo>
                    <a:pt x="930" y="556"/>
                  </a:lnTo>
                  <a:lnTo>
                    <a:pt x="930" y="462"/>
                  </a:lnTo>
                  <a:close/>
                </a:path>
              </a:pathLst>
            </a:custGeom>
            <a:solidFill>
              <a:srgbClr val="CC0066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16" name="Freeform 10"/>
            <p:cNvSpPr>
              <a:spLocks noChangeAspect="1"/>
            </p:cNvSpPr>
            <p:nvPr/>
          </p:nvSpPr>
          <p:spPr bwMode="auto">
            <a:xfrm rot="-491200">
              <a:off x="1363" y="1185"/>
              <a:ext cx="538" cy="516"/>
            </a:xfrm>
            <a:custGeom>
              <a:avLst/>
              <a:gdLst>
                <a:gd name="T0" fmla="*/ 385 w 1964"/>
                <a:gd name="T1" fmla="*/ 397 h 1943"/>
                <a:gd name="T2" fmla="*/ 363 w 1964"/>
                <a:gd name="T3" fmla="*/ 523 h 1943"/>
                <a:gd name="T4" fmla="*/ 396 w 1964"/>
                <a:gd name="T5" fmla="*/ 655 h 1943"/>
                <a:gd name="T6" fmla="*/ 544 w 1964"/>
                <a:gd name="T7" fmla="*/ 501 h 1943"/>
                <a:gd name="T8" fmla="*/ 676 w 1964"/>
                <a:gd name="T9" fmla="*/ 375 h 1943"/>
                <a:gd name="T10" fmla="*/ 753 w 1964"/>
                <a:gd name="T11" fmla="*/ 83 h 1943"/>
                <a:gd name="T12" fmla="*/ 858 w 1964"/>
                <a:gd name="T13" fmla="*/ 132 h 1943"/>
                <a:gd name="T14" fmla="*/ 951 w 1964"/>
                <a:gd name="T15" fmla="*/ 303 h 1943"/>
                <a:gd name="T16" fmla="*/ 1105 w 1964"/>
                <a:gd name="T17" fmla="*/ 259 h 1943"/>
                <a:gd name="T18" fmla="*/ 1183 w 1964"/>
                <a:gd name="T19" fmla="*/ 187 h 1943"/>
                <a:gd name="T20" fmla="*/ 1337 w 1964"/>
                <a:gd name="T21" fmla="*/ 0 h 1943"/>
                <a:gd name="T22" fmla="*/ 1480 w 1964"/>
                <a:gd name="T23" fmla="*/ 154 h 1943"/>
                <a:gd name="T24" fmla="*/ 1557 w 1964"/>
                <a:gd name="T25" fmla="*/ 292 h 1943"/>
                <a:gd name="T26" fmla="*/ 1535 w 1964"/>
                <a:gd name="T27" fmla="*/ 540 h 1943"/>
                <a:gd name="T28" fmla="*/ 1507 w 1964"/>
                <a:gd name="T29" fmla="*/ 793 h 1943"/>
                <a:gd name="T30" fmla="*/ 1568 w 1964"/>
                <a:gd name="T31" fmla="*/ 969 h 1943"/>
                <a:gd name="T32" fmla="*/ 1711 w 1964"/>
                <a:gd name="T33" fmla="*/ 897 h 1943"/>
                <a:gd name="T34" fmla="*/ 1716 w 1964"/>
                <a:gd name="T35" fmla="*/ 1106 h 1943"/>
                <a:gd name="T36" fmla="*/ 1595 w 1964"/>
                <a:gd name="T37" fmla="*/ 1250 h 1943"/>
                <a:gd name="T38" fmla="*/ 1650 w 1964"/>
                <a:gd name="T39" fmla="*/ 1420 h 1943"/>
                <a:gd name="T40" fmla="*/ 1711 w 1964"/>
                <a:gd name="T41" fmla="*/ 1431 h 1943"/>
                <a:gd name="T42" fmla="*/ 1810 w 1964"/>
                <a:gd name="T43" fmla="*/ 1596 h 1943"/>
                <a:gd name="T44" fmla="*/ 1925 w 1964"/>
                <a:gd name="T45" fmla="*/ 1723 h 1943"/>
                <a:gd name="T46" fmla="*/ 1755 w 1964"/>
                <a:gd name="T47" fmla="*/ 1772 h 1943"/>
                <a:gd name="T48" fmla="*/ 1546 w 1964"/>
                <a:gd name="T49" fmla="*/ 1712 h 1943"/>
                <a:gd name="T50" fmla="*/ 1419 w 1964"/>
                <a:gd name="T51" fmla="*/ 1745 h 1943"/>
                <a:gd name="T52" fmla="*/ 1293 w 1964"/>
                <a:gd name="T53" fmla="*/ 1712 h 1943"/>
                <a:gd name="T54" fmla="*/ 1056 w 1964"/>
                <a:gd name="T55" fmla="*/ 1585 h 1943"/>
                <a:gd name="T56" fmla="*/ 918 w 1964"/>
                <a:gd name="T57" fmla="*/ 1547 h 1943"/>
                <a:gd name="T58" fmla="*/ 770 w 1964"/>
                <a:gd name="T59" fmla="*/ 1481 h 1943"/>
                <a:gd name="T60" fmla="*/ 676 w 1964"/>
                <a:gd name="T61" fmla="*/ 1525 h 1943"/>
                <a:gd name="T62" fmla="*/ 654 w 1964"/>
                <a:gd name="T63" fmla="*/ 1690 h 1943"/>
                <a:gd name="T64" fmla="*/ 572 w 1964"/>
                <a:gd name="T65" fmla="*/ 1871 h 1943"/>
                <a:gd name="T66" fmla="*/ 500 w 1964"/>
                <a:gd name="T67" fmla="*/ 1921 h 1943"/>
                <a:gd name="T68" fmla="*/ 302 w 1964"/>
                <a:gd name="T69" fmla="*/ 1596 h 1943"/>
                <a:gd name="T70" fmla="*/ 165 w 1964"/>
                <a:gd name="T71" fmla="*/ 1492 h 1943"/>
                <a:gd name="T72" fmla="*/ 71 w 1964"/>
                <a:gd name="T73" fmla="*/ 1464 h 1943"/>
                <a:gd name="T74" fmla="*/ 44 w 1964"/>
                <a:gd name="T75" fmla="*/ 1294 h 1943"/>
                <a:gd name="T76" fmla="*/ 22 w 1964"/>
                <a:gd name="T77" fmla="*/ 1222 h 1943"/>
                <a:gd name="T78" fmla="*/ 137 w 1964"/>
                <a:gd name="T79" fmla="*/ 1178 h 1943"/>
                <a:gd name="T80" fmla="*/ 258 w 1964"/>
                <a:gd name="T81" fmla="*/ 1140 h 1943"/>
                <a:gd name="T82" fmla="*/ 165 w 1964"/>
                <a:gd name="T83" fmla="*/ 991 h 1943"/>
                <a:gd name="T84" fmla="*/ 82 w 1964"/>
                <a:gd name="T85" fmla="*/ 793 h 1943"/>
                <a:gd name="T86" fmla="*/ 82 w 1964"/>
                <a:gd name="T87" fmla="*/ 639 h 1943"/>
                <a:gd name="T88" fmla="*/ 82 w 1964"/>
                <a:gd name="T89" fmla="*/ 562 h 1943"/>
                <a:gd name="T90" fmla="*/ 209 w 1964"/>
                <a:gd name="T91" fmla="*/ 501 h 1943"/>
                <a:gd name="T92" fmla="*/ 247 w 1964"/>
                <a:gd name="T93" fmla="*/ 353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64" h="1943">
                  <a:moveTo>
                    <a:pt x="247" y="353"/>
                  </a:moveTo>
                  <a:lnTo>
                    <a:pt x="324" y="353"/>
                  </a:lnTo>
                  <a:lnTo>
                    <a:pt x="385" y="397"/>
                  </a:lnTo>
                  <a:lnTo>
                    <a:pt x="385" y="430"/>
                  </a:lnTo>
                  <a:lnTo>
                    <a:pt x="385" y="479"/>
                  </a:lnTo>
                  <a:lnTo>
                    <a:pt x="363" y="523"/>
                  </a:lnTo>
                  <a:lnTo>
                    <a:pt x="324" y="540"/>
                  </a:lnTo>
                  <a:lnTo>
                    <a:pt x="352" y="606"/>
                  </a:lnTo>
                  <a:lnTo>
                    <a:pt x="396" y="655"/>
                  </a:lnTo>
                  <a:lnTo>
                    <a:pt x="456" y="595"/>
                  </a:lnTo>
                  <a:lnTo>
                    <a:pt x="489" y="562"/>
                  </a:lnTo>
                  <a:lnTo>
                    <a:pt x="544" y="501"/>
                  </a:lnTo>
                  <a:lnTo>
                    <a:pt x="544" y="446"/>
                  </a:lnTo>
                  <a:lnTo>
                    <a:pt x="594" y="419"/>
                  </a:lnTo>
                  <a:lnTo>
                    <a:pt x="676" y="375"/>
                  </a:lnTo>
                  <a:lnTo>
                    <a:pt x="731" y="292"/>
                  </a:lnTo>
                  <a:lnTo>
                    <a:pt x="748" y="259"/>
                  </a:lnTo>
                  <a:lnTo>
                    <a:pt x="753" y="83"/>
                  </a:lnTo>
                  <a:lnTo>
                    <a:pt x="803" y="61"/>
                  </a:lnTo>
                  <a:lnTo>
                    <a:pt x="858" y="72"/>
                  </a:lnTo>
                  <a:lnTo>
                    <a:pt x="858" y="132"/>
                  </a:lnTo>
                  <a:lnTo>
                    <a:pt x="847" y="226"/>
                  </a:lnTo>
                  <a:lnTo>
                    <a:pt x="907" y="270"/>
                  </a:lnTo>
                  <a:lnTo>
                    <a:pt x="951" y="303"/>
                  </a:lnTo>
                  <a:lnTo>
                    <a:pt x="962" y="342"/>
                  </a:lnTo>
                  <a:lnTo>
                    <a:pt x="1012" y="364"/>
                  </a:lnTo>
                  <a:lnTo>
                    <a:pt x="1105" y="259"/>
                  </a:lnTo>
                  <a:lnTo>
                    <a:pt x="1161" y="281"/>
                  </a:lnTo>
                  <a:lnTo>
                    <a:pt x="1199" y="231"/>
                  </a:lnTo>
                  <a:lnTo>
                    <a:pt x="1183" y="187"/>
                  </a:lnTo>
                  <a:lnTo>
                    <a:pt x="1243" y="72"/>
                  </a:lnTo>
                  <a:lnTo>
                    <a:pt x="1276" y="17"/>
                  </a:lnTo>
                  <a:lnTo>
                    <a:pt x="1337" y="0"/>
                  </a:lnTo>
                  <a:lnTo>
                    <a:pt x="1392" y="17"/>
                  </a:lnTo>
                  <a:lnTo>
                    <a:pt x="1430" y="94"/>
                  </a:lnTo>
                  <a:lnTo>
                    <a:pt x="1480" y="154"/>
                  </a:lnTo>
                  <a:lnTo>
                    <a:pt x="1546" y="198"/>
                  </a:lnTo>
                  <a:lnTo>
                    <a:pt x="1568" y="231"/>
                  </a:lnTo>
                  <a:lnTo>
                    <a:pt x="1557" y="292"/>
                  </a:lnTo>
                  <a:lnTo>
                    <a:pt x="1557" y="408"/>
                  </a:lnTo>
                  <a:lnTo>
                    <a:pt x="1557" y="468"/>
                  </a:lnTo>
                  <a:lnTo>
                    <a:pt x="1535" y="540"/>
                  </a:lnTo>
                  <a:lnTo>
                    <a:pt x="1535" y="606"/>
                  </a:lnTo>
                  <a:lnTo>
                    <a:pt x="1507" y="677"/>
                  </a:lnTo>
                  <a:lnTo>
                    <a:pt x="1507" y="793"/>
                  </a:lnTo>
                  <a:lnTo>
                    <a:pt x="1507" y="864"/>
                  </a:lnTo>
                  <a:lnTo>
                    <a:pt x="1535" y="947"/>
                  </a:lnTo>
                  <a:lnTo>
                    <a:pt x="1568" y="969"/>
                  </a:lnTo>
                  <a:lnTo>
                    <a:pt x="1623" y="919"/>
                  </a:lnTo>
                  <a:lnTo>
                    <a:pt x="1661" y="864"/>
                  </a:lnTo>
                  <a:lnTo>
                    <a:pt x="1711" y="897"/>
                  </a:lnTo>
                  <a:lnTo>
                    <a:pt x="1694" y="952"/>
                  </a:lnTo>
                  <a:lnTo>
                    <a:pt x="1711" y="1062"/>
                  </a:lnTo>
                  <a:lnTo>
                    <a:pt x="1716" y="1106"/>
                  </a:lnTo>
                  <a:lnTo>
                    <a:pt x="1683" y="1134"/>
                  </a:lnTo>
                  <a:lnTo>
                    <a:pt x="1623" y="1189"/>
                  </a:lnTo>
                  <a:lnTo>
                    <a:pt x="1595" y="1250"/>
                  </a:lnTo>
                  <a:lnTo>
                    <a:pt x="1579" y="1305"/>
                  </a:lnTo>
                  <a:lnTo>
                    <a:pt x="1601" y="1387"/>
                  </a:lnTo>
                  <a:lnTo>
                    <a:pt x="1650" y="1420"/>
                  </a:lnTo>
                  <a:lnTo>
                    <a:pt x="1683" y="1387"/>
                  </a:lnTo>
                  <a:lnTo>
                    <a:pt x="1733" y="1398"/>
                  </a:lnTo>
                  <a:lnTo>
                    <a:pt x="1711" y="1431"/>
                  </a:lnTo>
                  <a:lnTo>
                    <a:pt x="1733" y="1514"/>
                  </a:lnTo>
                  <a:lnTo>
                    <a:pt x="1755" y="1547"/>
                  </a:lnTo>
                  <a:lnTo>
                    <a:pt x="1810" y="1596"/>
                  </a:lnTo>
                  <a:lnTo>
                    <a:pt x="1848" y="1629"/>
                  </a:lnTo>
                  <a:lnTo>
                    <a:pt x="1892" y="1679"/>
                  </a:lnTo>
                  <a:lnTo>
                    <a:pt x="1925" y="1723"/>
                  </a:lnTo>
                  <a:lnTo>
                    <a:pt x="1964" y="1745"/>
                  </a:lnTo>
                  <a:lnTo>
                    <a:pt x="1920" y="1772"/>
                  </a:lnTo>
                  <a:lnTo>
                    <a:pt x="1755" y="1772"/>
                  </a:lnTo>
                  <a:lnTo>
                    <a:pt x="1711" y="1794"/>
                  </a:lnTo>
                  <a:lnTo>
                    <a:pt x="1639" y="1783"/>
                  </a:lnTo>
                  <a:lnTo>
                    <a:pt x="1546" y="1712"/>
                  </a:lnTo>
                  <a:lnTo>
                    <a:pt x="1502" y="1734"/>
                  </a:lnTo>
                  <a:lnTo>
                    <a:pt x="1452" y="1756"/>
                  </a:lnTo>
                  <a:lnTo>
                    <a:pt x="1419" y="1745"/>
                  </a:lnTo>
                  <a:lnTo>
                    <a:pt x="1359" y="1690"/>
                  </a:lnTo>
                  <a:lnTo>
                    <a:pt x="1337" y="1701"/>
                  </a:lnTo>
                  <a:lnTo>
                    <a:pt x="1293" y="1712"/>
                  </a:lnTo>
                  <a:lnTo>
                    <a:pt x="1232" y="1690"/>
                  </a:lnTo>
                  <a:lnTo>
                    <a:pt x="1139" y="1640"/>
                  </a:lnTo>
                  <a:lnTo>
                    <a:pt x="1056" y="1585"/>
                  </a:lnTo>
                  <a:lnTo>
                    <a:pt x="990" y="1514"/>
                  </a:lnTo>
                  <a:lnTo>
                    <a:pt x="951" y="1525"/>
                  </a:lnTo>
                  <a:lnTo>
                    <a:pt x="918" y="1547"/>
                  </a:lnTo>
                  <a:lnTo>
                    <a:pt x="874" y="1547"/>
                  </a:lnTo>
                  <a:lnTo>
                    <a:pt x="814" y="1503"/>
                  </a:lnTo>
                  <a:lnTo>
                    <a:pt x="770" y="1481"/>
                  </a:lnTo>
                  <a:lnTo>
                    <a:pt x="731" y="1492"/>
                  </a:lnTo>
                  <a:lnTo>
                    <a:pt x="698" y="1503"/>
                  </a:lnTo>
                  <a:lnTo>
                    <a:pt x="676" y="1525"/>
                  </a:lnTo>
                  <a:lnTo>
                    <a:pt x="654" y="1558"/>
                  </a:lnTo>
                  <a:lnTo>
                    <a:pt x="665" y="1629"/>
                  </a:lnTo>
                  <a:lnTo>
                    <a:pt x="654" y="1690"/>
                  </a:lnTo>
                  <a:lnTo>
                    <a:pt x="627" y="1783"/>
                  </a:lnTo>
                  <a:lnTo>
                    <a:pt x="605" y="1816"/>
                  </a:lnTo>
                  <a:lnTo>
                    <a:pt x="572" y="1871"/>
                  </a:lnTo>
                  <a:lnTo>
                    <a:pt x="561" y="1899"/>
                  </a:lnTo>
                  <a:lnTo>
                    <a:pt x="511" y="1943"/>
                  </a:lnTo>
                  <a:lnTo>
                    <a:pt x="500" y="1921"/>
                  </a:lnTo>
                  <a:lnTo>
                    <a:pt x="478" y="1899"/>
                  </a:lnTo>
                  <a:lnTo>
                    <a:pt x="478" y="1794"/>
                  </a:lnTo>
                  <a:lnTo>
                    <a:pt x="302" y="1596"/>
                  </a:lnTo>
                  <a:lnTo>
                    <a:pt x="269" y="1492"/>
                  </a:lnTo>
                  <a:lnTo>
                    <a:pt x="209" y="1492"/>
                  </a:lnTo>
                  <a:lnTo>
                    <a:pt x="165" y="1492"/>
                  </a:lnTo>
                  <a:lnTo>
                    <a:pt x="137" y="1503"/>
                  </a:lnTo>
                  <a:lnTo>
                    <a:pt x="104" y="1503"/>
                  </a:lnTo>
                  <a:lnTo>
                    <a:pt x="71" y="1464"/>
                  </a:lnTo>
                  <a:lnTo>
                    <a:pt x="44" y="1442"/>
                  </a:lnTo>
                  <a:lnTo>
                    <a:pt x="44" y="1387"/>
                  </a:lnTo>
                  <a:lnTo>
                    <a:pt x="44" y="1294"/>
                  </a:lnTo>
                  <a:lnTo>
                    <a:pt x="16" y="1272"/>
                  </a:lnTo>
                  <a:lnTo>
                    <a:pt x="0" y="1250"/>
                  </a:lnTo>
                  <a:lnTo>
                    <a:pt x="22" y="1222"/>
                  </a:lnTo>
                  <a:lnTo>
                    <a:pt x="60" y="1178"/>
                  </a:lnTo>
                  <a:lnTo>
                    <a:pt x="82" y="1162"/>
                  </a:lnTo>
                  <a:lnTo>
                    <a:pt x="137" y="1178"/>
                  </a:lnTo>
                  <a:lnTo>
                    <a:pt x="198" y="1211"/>
                  </a:lnTo>
                  <a:lnTo>
                    <a:pt x="231" y="1178"/>
                  </a:lnTo>
                  <a:lnTo>
                    <a:pt x="258" y="1140"/>
                  </a:lnTo>
                  <a:lnTo>
                    <a:pt x="258" y="1118"/>
                  </a:lnTo>
                  <a:lnTo>
                    <a:pt x="225" y="1062"/>
                  </a:lnTo>
                  <a:lnTo>
                    <a:pt x="165" y="991"/>
                  </a:lnTo>
                  <a:lnTo>
                    <a:pt x="154" y="930"/>
                  </a:lnTo>
                  <a:lnTo>
                    <a:pt x="137" y="853"/>
                  </a:lnTo>
                  <a:lnTo>
                    <a:pt x="82" y="793"/>
                  </a:lnTo>
                  <a:lnTo>
                    <a:pt x="82" y="732"/>
                  </a:lnTo>
                  <a:lnTo>
                    <a:pt x="93" y="688"/>
                  </a:lnTo>
                  <a:lnTo>
                    <a:pt x="82" y="639"/>
                  </a:lnTo>
                  <a:lnTo>
                    <a:pt x="60" y="617"/>
                  </a:lnTo>
                  <a:lnTo>
                    <a:pt x="71" y="584"/>
                  </a:lnTo>
                  <a:lnTo>
                    <a:pt x="82" y="562"/>
                  </a:lnTo>
                  <a:lnTo>
                    <a:pt x="104" y="562"/>
                  </a:lnTo>
                  <a:lnTo>
                    <a:pt x="154" y="562"/>
                  </a:lnTo>
                  <a:lnTo>
                    <a:pt x="209" y="501"/>
                  </a:lnTo>
                  <a:lnTo>
                    <a:pt x="231" y="452"/>
                  </a:lnTo>
                  <a:lnTo>
                    <a:pt x="231" y="430"/>
                  </a:lnTo>
                  <a:lnTo>
                    <a:pt x="247" y="353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17" name="Freeform 11" descr="Linee orizzontali ravvicinate"/>
            <p:cNvSpPr>
              <a:spLocks noChangeAspect="1"/>
            </p:cNvSpPr>
            <p:nvPr/>
          </p:nvSpPr>
          <p:spPr bwMode="auto">
            <a:xfrm rot="-491200">
              <a:off x="1711" y="1026"/>
              <a:ext cx="421" cy="368"/>
            </a:xfrm>
            <a:custGeom>
              <a:avLst/>
              <a:gdLst>
                <a:gd name="T0" fmla="*/ 11 w 1535"/>
                <a:gd name="T1" fmla="*/ 347 h 1387"/>
                <a:gd name="T2" fmla="*/ 137 w 1535"/>
                <a:gd name="T3" fmla="*/ 248 h 1387"/>
                <a:gd name="T4" fmla="*/ 115 w 1535"/>
                <a:gd name="T5" fmla="*/ 165 h 1387"/>
                <a:gd name="T6" fmla="*/ 302 w 1535"/>
                <a:gd name="T7" fmla="*/ 33 h 1387"/>
                <a:gd name="T8" fmla="*/ 324 w 1535"/>
                <a:gd name="T9" fmla="*/ 116 h 1387"/>
                <a:gd name="T10" fmla="*/ 594 w 1535"/>
                <a:gd name="T11" fmla="*/ 198 h 1387"/>
                <a:gd name="T12" fmla="*/ 698 w 1535"/>
                <a:gd name="T13" fmla="*/ 154 h 1387"/>
                <a:gd name="T14" fmla="*/ 874 w 1535"/>
                <a:gd name="T15" fmla="*/ 44 h 1387"/>
                <a:gd name="T16" fmla="*/ 1034 w 1535"/>
                <a:gd name="T17" fmla="*/ 116 h 1387"/>
                <a:gd name="T18" fmla="*/ 1199 w 1535"/>
                <a:gd name="T19" fmla="*/ 44 h 1387"/>
                <a:gd name="T20" fmla="*/ 1315 w 1535"/>
                <a:gd name="T21" fmla="*/ 22 h 1387"/>
                <a:gd name="T22" fmla="*/ 1342 w 1535"/>
                <a:gd name="T23" fmla="*/ 138 h 1387"/>
                <a:gd name="T24" fmla="*/ 1408 w 1535"/>
                <a:gd name="T25" fmla="*/ 231 h 1387"/>
                <a:gd name="T26" fmla="*/ 1480 w 1535"/>
                <a:gd name="T27" fmla="*/ 363 h 1387"/>
                <a:gd name="T28" fmla="*/ 1535 w 1535"/>
                <a:gd name="T29" fmla="*/ 490 h 1387"/>
                <a:gd name="T30" fmla="*/ 1386 w 1535"/>
                <a:gd name="T31" fmla="*/ 534 h 1387"/>
                <a:gd name="T32" fmla="*/ 1249 w 1535"/>
                <a:gd name="T33" fmla="*/ 666 h 1387"/>
                <a:gd name="T34" fmla="*/ 1128 w 1535"/>
                <a:gd name="T35" fmla="*/ 732 h 1387"/>
                <a:gd name="T36" fmla="*/ 1012 w 1535"/>
                <a:gd name="T37" fmla="*/ 793 h 1387"/>
                <a:gd name="T38" fmla="*/ 1062 w 1535"/>
                <a:gd name="T39" fmla="*/ 859 h 1387"/>
                <a:gd name="T40" fmla="*/ 1139 w 1535"/>
                <a:gd name="T41" fmla="*/ 919 h 1387"/>
                <a:gd name="T42" fmla="*/ 1073 w 1535"/>
                <a:gd name="T43" fmla="*/ 985 h 1387"/>
                <a:gd name="T44" fmla="*/ 990 w 1535"/>
                <a:gd name="T45" fmla="*/ 1013 h 1387"/>
                <a:gd name="T46" fmla="*/ 979 w 1535"/>
                <a:gd name="T47" fmla="*/ 1106 h 1387"/>
                <a:gd name="T48" fmla="*/ 907 w 1535"/>
                <a:gd name="T49" fmla="*/ 1139 h 1387"/>
                <a:gd name="T50" fmla="*/ 814 w 1535"/>
                <a:gd name="T51" fmla="*/ 1117 h 1387"/>
                <a:gd name="T52" fmla="*/ 737 w 1535"/>
                <a:gd name="T53" fmla="*/ 1172 h 1387"/>
                <a:gd name="T54" fmla="*/ 665 w 1535"/>
                <a:gd name="T55" fmla="*/ 1304 h 1387"/>
                <a:gd name="T56" fmla="*/ 594 w 1535"/>
                <a:gd name="T57" fmla="*/ 1348 h 1387"/>
                <a:gd name="T58" fmla="*/ 456 w 1535"/>
                <a:gd name="T59" fmla="*/ 1370 h 1387"/>
                <a:gd name="T60" fmla="*/ 374 w 1535"/>
                <a:gd name="T61" fmla="*/ 1326 h 1387"/>
                <a:gd name="T62" fmla="*/ 291 w 1535"/>
                <a:gd name="T63" fmla="*/ 1348 h 1387"/>
                <a:gd name="T64" fmla="*/ 247 w 1535"/>
                <a:gd name="T65" fmla="*/ 1304 h 1387"/>
                <a:gd name="T66" fmla="*/ 198 w 1535"/>
                <a:gd name="T67" fmla="*/ 1348 h 1387"/>
                <a:gd name="T68" fmla="*/ 126 w 1535"/>
                <a:gd name="T69" fmla="*/ 1370 h 1387"/>
                <a:gd name="T70" fmla="*/ 93 w 1535"/>
                <a:gd name="T71" fmla="*/ 1293 h 1387"/>
                <a:gd name="T72" fmla="*/ 104 w 1535"/>
                <a:gd name="T73" fmla="*/ 1139 h 1387"/>
                <a:gd name="T74" fmla="*/ 137 w 1535"/>
                <a:gd name="T75" fmla="*/ 985 h 1387"/>
                <a:gd name="T76" fmla="*/ 137 w 1535"/>
                <a:gd name="T77" fmla="*/ 892 h 1387"/>
                <a:gd name="T78" fmla="*/ 154 w 1535"/>
                <a:gd name="T79" fmla="*/ 732 h 1387"/>
                <a:gd name="T80" fmla="*/ 165 w 1535"/>
                <a:gd name="T81" fmla="*/ 649 h 1387"/>
                <a:gd name="T82" fmla="*/ 82 w 1535"/>
                <a:gd name="T83" fmla="*/ 594 h 1387"/>
                <a:gd name="T84" fmla="*/ 22 w 1535"/>
                <a:gd name="T85" fmla="*/ 512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5" h="1387">
                  <a:moveTo>
                    <a:pt x="0" y="440"/>
                  </a:moveTo>
                  <a:lnTo>
                    <a:pt x="11" y="347"/>
                  </a:lnTo>
                  <a:lnTo>
                    <a:pt x="60" y="314"/>
                  </a:lnTo>
                  <a:lnTo>
                    <a:pt x="137" y="248"/>
                  </a:lnTo>
                  <a:lnTo>
                    <a:pt x="154" y="209"/>
                  </a:lnTo>
                  <a:lnTo>
                    <a:pt x="115" y="165"/>
                  </a:lnTo>
                  <a:lnTo>
                    <a:pt x="269" y="0"/>
                  </a:lnTo>
                  <a:lnTo>
                    <a:pt x="302" y="33"/>
                  </a:lnTo>
                  <a:lnTo>
                    <a:pt x="324" y="83"/>
                  </a:lnTo>
                  <a:lnTo>
                    <a:pt x="324" y="116"/>
                  </a:lnTo>
                  <a:lnTo>
                    <a:pt x="407" y="138"/>
                  </a:lnTo>
                  <a:lnTo>
                    <a:pt x="594" y="198"/>
                  </a:lnTo>
                  <a:lnTo>
                    <a:pt x="605" y="209"/>
                  </a:lnTo>
                  <a:lnTo>
                    <a:pt x="698" y="154"/>
                  </a:lnTo>
                  <a:lnTo>
                    <a:pt x="814" y="44"/>
                  </a:lnTo>
                  <a:lnTo>
                    <a:pt x="874" y="44"/>
                  </a:lnTo>
                  <a:lnTo>
                    <a:pt x="946" y="94"/>
                  </a:lnTo>
                  <a:lnTo>
                    <a:pt x="1034" y="116"/>
                  </a:lnTo>
                  <a:lnTo>
                    <a:pt x="1155" y="83"/>
                  </a:lnTo>
                  <a:lnTo>
                    <a:pt x="1199" y="44"/>
                  </a:lnTo>
                  <a:lnTo>
                    <a:pt x="1260" y="44"/>
                  </a:lnTo>
                  <a:lnTo>
                    <a:pt x="1315" y="22"/>
                  </a:lnTo>
                  <a:lnTo>
                    <a:pt x="1353" y="83"/>
                  </a:lnTo>
                  <a:lnTo>
                    <a:pt x="1342" y="138"/>
                  </a:lnTo>
                  <a:lnTo>
                    <a:pt x="1353" y="209"/>
                  </a:lnTo>
                  <a:lnTo>
                    <a:pt x="1408" y="231"/>
                  </a:lnTo>
                  <a:lnTo>
                    <a:pt x="1458" y="292"/>
                  </a:lnTo>
                  <a:lnTo>
                    <a:pt x="1480" y="363"/>
                  </a:lnTo>
                  <a:lnTo>
                    <a:pt x="1535" y="440"/>
                  </a:lnTo>
                  <a:lnTo>
                    <a:pt x="1535" y="490"/>
                  </a:lnTo>
                  <a:lnTo>
                    <a:pt x="1458" y="501"/>
                  </a:lnTo>
                  <a:lnTo>
                    <a:pt x="1386" y="534"/>
                  </a:lnTo>
                  <a:lnTo>
                    <a:pt x="1315" y="605"/>
                  </a:lnTo>
                  <a:lnTo>
                    <a:pt x="1249" y="666"/>
                  </a:lnTo>
                  <a:lnTo>
                    <a:pt x="1188" y="710"/>
                  </a:lnTo>
                  <a:lnTo>
                    <a:pt x="1128" y="732"/>
                  </a:lnTo>
                  <a:lnTo>
                    <a:pt x="1034" y="743"/>
                  </a:lnTo>
                  <a:lnTo>
                    <a:pt x="1012" y="793"/>
                  </a:lnTo>
                  <a:lnTo>
                    <a:pt x="1023" y="837"/>
                  </a:lnTo>
                  <a:lnTo>
                    <a:pt x="1062" y="859"/>
                  </a:lnTo>
                  <a:lnTo>
                    <a:pt x="1106" y="886"/>
                  </a:lnTo>
                  <a:lnTo>
                    <a:pt x="1139" y="919"/>
                  </a:lnTo>
                  <a:lnTo>
                    <a:pt x="1117" y="941"/>
                  </a:lnTo>
                  <a:lnTo>
                    <a:pt x="1073" y="985"/>
                  </a:lnTo>
                  <a:lnTo>
                    <a:pt x="1023" y="1002"/>
                  </a:lnTo>
                  <a:lnTo>
                    <a:pt x="990" y="1013"/>
                  </a:lnTo>
                  <a:lnTo>
                    <a:pt x="1001" y="1057"/>
                  </a:lnTo>
                  <a:lnTo>
                    <a:pt x="979" y="1106"/>
                  </a:lnTo>
                  <a:lnTo>
                    <a:pt x="957" y="1139"/>
                  </a:lnTo>
                  <a:lnTo>
                    <a:pt x="907" y="1139"/>
                  </a:lnTo>
                  <a:lnTo>
                    <a:pt x="863" y="1128"/>
                  </a:lnTo>
                  <a:lnTo>
                    <a:pt x="814" y="1117"/>
                  </a:lnTo>
                  <a:lnTo>
                    <a:pt x="759" y="1117"/>
                  </a:lnTo>
                  <a:lnTo>
                    <a:pt x="737" y="1172"/>
                  </a:lnTo>
                  <a:lnTo>
                    <a:pt x="709" y="1233"/>
                  </a:lnTo>
                  <a:lnTo>
                    <a:pt x="665" y="1304"/>
                  </a:lnTo>
                  <a:lnTo>
                    <a:pt x="627" y="1337"/>
                  </a:lnTo>
                  <a:lnTo>
                    <a:pt x="594" y="1348"/>
                  </a:lnTo>
                  <a:lnTo>
                    <a:pt x="522" y="1370"/>
                  </a:lnTo>
                  <a:lnTo>
                    <a:pt x="456" y="1370"/>
                  </a:lnTo>
                  <a:lnTo>
                    <a:pt x="407" y="1348"/>
                  </a:lnTo>
                  <a:lnTo>
                    <a:pt x="374" y="1326"/>
                  </a:lnTo>
                  <a:lnTo>
                    <a:pt x="324" y="1337"/>
                  </a:lnTo>
                  <a:lnTo>
                    <a:pt x="291" y="1348"/>
                  </a:lnTo>
                  <a:lnTo>
                    <a:pt x="280" y="1326"/>
                  </a:lnTo>
                  <a:lnTo>
                    <a:pt x="247" y="1304"/>
                  </a:lnTo>
                  <a:lnTo>
                    <a:pt x="220" y="1326"/>
                  </a:lnTo>
                  <a:lnTo>
                    <a:pt x="198" y="1348"/>
                  </a:lnTo>
                  <a:lnTo>
                    <a:pt x="165" y="1387"/>
                  </a:lnTo>
                  <a:lnTo>
                    <a:pt x="126" y="1370"/>
                  </a:lnTo>
                  <a:lnTo>
                    <a:pt x="104" y="1326"/>
                  </a:lnTo>
                  <a:lnTo>
                    <a:pt x="93" y="1293"/>
                  </a:lnTo>
                  <a:lnTo>
                    <a:pt x="104" y="1222"/>
                  </a:lnTo>
                  <a:lnTo>
                    <a:pt x="104" y="1139"/>
                  </a:lnTo>
                  <a:lnTo>
                    <a:pt x="115" y="1073"/>
                  </a:lnTo>
                  <a:lnTo>
                    <a:pt x="137" y="985"/>
                  </a:lnTo>
                  <a:lnTo>
                    <a:pt x="137" y="941"/>
                  </a:lnTo>
                  <a:lnTo>
                    <a:pt x="137" y="892"/>
                  </a:lnTo>
                  <a:lnTo>
                    <a:pt x="137" y="837"/>
                  </a:lnTo>
                  <a:lnTo>
                    <a:pt x="154" y="732"/>
                  </a:lnTo>
                  <a:lnTo>
                    <a:pt x="176" y="688"/>
                  </a:lnTo>
                  <a:lnTo>
                    <a:pt x="165" y="649"/>
                  </a:lnTo>
                  <a:lnTo>
                    <a:pt x="126" y="616"/>
                  </a:lnTo>
                  <a:lnTo>
                    <a:pt x="82" y="594"/>
                  </a:lnTo>
                  <a:lnTo>
                    <a:pt x="38" y="534"/>
                  </a:lnTo>
                  <a:lnTo>
                    <a:pt x="22" y="512"/>
                  </a:lnTo>
                  <a:lnTo>
                    <a:pt x="0" y="440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18" name="Freeform 12"/>
            <p:cNvSpPr>
              <a:spLocks noChangeAspect="1"/>
            </p:cNvSpPr>
            <p:nvPr/>
          </p:nvSpPr>
          <p:spPr bwMode="auto">
            <a:xfrm rot="-491200">
              <a:off x="1364" y="2624"/>
              <a:ext cx="358" cy="661"/>
            </a:xfrm>
            <a:custGeom>
              <a:avLst/>
              <a:gdLst>
                <a:gd name="T0" fmla="*/ 44 w 1304"/>
                <a:gd name="T1" fmla="*/ 302 h 2493"/>
                <a:gd name="T2" fmla="*/ 60 w 1304"/>
                <a:gd name="T3" fmla="*/ 429 h 2493"/>
                <a:gd name="T4" fmla="*/ 38 w 1304"/>
                <a:gd name="T5" fmla="*/ 550 h 2493"/>
                <a:gd name="T6" fmla="*/ 44 w 1304"/>
                <a:gd name="T7" fmla="*/ 644 h 2493"/>
                <a:gd name="T8" fmla="*/ 159 w 1304"/>
                <a:gd name="T9" fmla="*/ 710 h 2493"/>
                <a:gd name="T10" fmla="*/ 176 w 1304"/>
                <a:gd name="T11" fmla="*/ 930 h 2493"/>
                <a:gd name="T12" fmla="*/ 198 w 1304"/>
                <a:gd name="T13" fmla="*/ 1095 h 2493"/>
                <a:gd name="T14" fmla="*/ 187 w 1304"/>
                <a:gd name="T15" fmla="*/ 1211 h 2493"/>
                <a:gd name="T16" fmla="*/ 132 w 1304"/>
                <a:gd name="T17" fmla="*/ 1354 h 2493"/>
                <a:gd name="T18" fmla="*/ 176 w 1304"/>
                <a:gd name="T19" fmla="*/ 1469 h 2493"/>
                <a:gd name="T20" fmla="*/ 187 w 1304"/>
                <a:gd name="T21" fmla="*/ 1596 h 2493"/>
                <a:gd name="T22" fmla="*/ 93 w 1304"/>
                <a:gd name="T23" fmla="*/ 1700 h 2493"/>
                <a:gd name="T24" fmla="*/ 60 w 1304"/>
                <a:gd name="T25" fmla="*/ 1827 h 2493"/>
                <a:gd name="T26" fmla="*/ 16 w 1304"/>
                <a:gd name="T27" fmla="*/ 1965 h 2493"/>
                <a:gd name="T28" fmla="*/ 38 w 1304"/>
                <a:gd name="T29" fmla="*/ 2108 h 2493"/>
                <a:gd name="T30" fmla="*/ 137 w 1304"/>
                <a:gd name="T31" fmla="*/ 2212 h 2493"/>
                <a:gd name="T32" fmla="*/ 176 w 1304"/>
                <a:gd name="T33" fmla="*/ 2410 h 2493"/>
                <a:gd name="T34" fmla="*/ 269 w 1304"/>
                <a:gd name="T35" fmla="*/ 2399 h 2493"/>
                <a:gd name="T36" fmla="*/ 418 w 1304"/>
                <a:gd name="T37" fmla="*/ 2493 h 2493"/>
                <a:gd name="T38" fmla="*/ 561 w 1304"/>
                <a:gd name="T39" fmla="*/ 2355 h 2493"/>
                <a:gd name="T40" fmla="*/ 583 w 1304"/>
                <a:gd name="T41" fmla="*/ 2245 h 2493"/>
                <a:gd name="T42" fmla="*/ 654 w 1304"/>
                <a:gd name="T43" fmla="*/ 2190 h 2493"/>
                <a:gd name="T44" fmla="*/ 803 w 1304"/>
                <a:gd name="T45" fmla="*/ 2234 h 2493"/>
                <a:gd name="T46" fmla="*/ 957 w 1304"/>
                <a:gd name="T47" fmla="*/ 2295 h 2493"/>
                <a:gd name="T48" fmla="*/ 979 w 1304"/>
                <a:gd name="T49" fmla="*/ 1887 h 2493"/>
                <a:gd name="T50" fmla="*/ 1139 w 1304"/>
                <a:gd name="T51" fmla="*/ 1293 h 2493"/>
                <a:gd name="T52" fmla="*/ 1282 w 1304"/>
                <a:gd name="T53" fmla="*/ 946 h 2493"/>
                <a:gd name="T54" fmla="*/ 1260 w 1304"/>
                <a:gd name="T55" fmla="*/ 836 h 2493"/>
                <a:gd name="T56" fmla="*/ 1232 w 1304"/>
                <a:gd name="T57" fmla="*/ 655 h 2493"/>
                <a:gd name="T58" fmla="*/ 1210 w 1304"/>
                <a:gd name="T59" fmla="*/ 479 h 2493"/>
                <a:gd name="T60" fmla="*/ 1128 w 1304"/>
                <a:gd name="T61" fmla="*/ 209 h 2493"/>
                <a:gd name="T62" fmla="*/ 1073 w 1304"/>
                <a:gd name="T63" fmla="*/ 82 h 2493"/>
                <a:gd name="T64" fmla="*/ 941 w 1304"/>
                <a:gd name="T65" fmla="*/ 82 h 2493"/>
                <a:gd name="T66" fmla="*/ 803 w 1304"/>
                <a:gd name="T67" fmla="*/ 93 h 2493"/>
                <a:gd name="T68" fmla="*/ 732 w 1304"/>
                <a:gd name="T69" fmla="*/ 165 h 2493"/>
                <a:gd name="T70" fmla="*/ 638 w 1304"/>
                <a:gd name="T71" fmla="*/ 225 h 2493"/>
                <a:gd name="T72" fmla="*/ 522 w 1304"/>
                <a:gd name="T73" fmla="*/ 352 h 2493"/>
                <a:gd name="T74" fmla="*/ 418 w 1304"/>
                <a:gd name="T75" fmla="*/ 341 h 2493"/>
                <a:gd name="T76" fmla="*/ 313 w 1304"/>
                <a:gd name="T77" fmla="*/ 446 h 2493"/>
                <a:gd name="T78" fmla="*/ 187 w 1304"/>
                <a:gd name="T79" fmla="*/ 374 h 2493"/>
                <a:gd name="T80" fmla="*/ 104 w 1304"/>
                <a:gd name="T81" fmla="*/ 341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4" h="2493">
                  <a:moveTo>
                    <a:pt x="104" y="258"/>
                  </a:moveTo>
                  <a:lnTo>
                    <a:pt x="44" y="302"/>
                  </a:lnTo>
                  <a:lnTo>
                    <a:pt x="44" y="374"/>
                  </a:lnTo>
                  <a:lnTo>
                    <a:pt x="60" y="429"/>
                  </a:lnTo>
                  <a:lnTo>
                    <a:pt x="16" y="490"/>
                  </a:lnTo>
                  <a:lnTo>
                    <a:pt x="38" y="550"/>
                  </a:lnTo>
                  <a:lnTo>
                    <a:pt x="16" y="627"/>
                  </a:lnTo>
                  <a:lnTo>
                    <a:pt x="44" y="644"/>
                  </a:lnTo>
                  <a:lnTo>
                    <a:pt x="132" y="627"/>
                  </a:lnTo>
                  <a:lnTo>
                    <a:pt x="159" y="710"/>
                  </a:lnTo>
                  <a:lnTo>
                    <a:pt x="187" y="836"/>
                  </a:lnTo>
                  <a:lnTo>
                    <a:pt x="176" y="930"/>
                  </a:lnTo>
                  <a:lnTo>
                    <a:pt x="220" y="1012"/>
                  </a:lnTo>
                  <a:lnTo>
                    <a:pt x="198" y="1095"/>
                  </a:lnTo>
                  <a:lnTo>
                    <a:pt x="187" y="1139"/>
                  </a:lnTo>
                  <a:lnTo>
                    <a:pt x="187" y="1211"/>
                  </a:lnTo>
                  <a:lnTo>
                    <a:pt x="132" y="1271"/>
                  </a:lnTo>
                  <a:lnTo>
                    <a:pt x="132" y="1354"/>
                  </a:lnTo>
                  <a:lnTo>
                    <a:pt x="132" y="1409"/>
                  </a:lnTo>
                  <a:lnTo>
                    <a:pt x="176" y="1469"/>
                  </a:lnTo>
                  <a:lnTo>
                    <a:pt x="187" y="1524"/>
                  </a:lnTo>
                  <a:lnTo>
                    <a:pt x="187" y="1596"/>
                  </a:lnTo>
                  <a:lnTo>
                    <a:pt x="115" y="1662"/>
                  </a:lnTo>
                  <a:lnTo>
                    <a:pt x="93" y="1700"/>
                  </a:lnTo>
                  <a:lnTo>
                    <a:pt x="82" y="1794"/>
                  </a:lnTo>
                  <a:lnTo>
                    <a:pt x="60" y="1827"/>
                  </a:lnTo>
                  <a:lnTo>
                    <a:pt x="22" y="1849"/>
                  </a:lnTo>
                  <a:lnTo>
                    <a:pt x="16" y="1965"/>
                  </a:lnTo>
                  <a:lnTo>
                    <a:pt x="0" y="2058"/>
                  </a:lnTo>
                  <a:lnTo>
                    <a:pt x="38" y="2108"/>
                  </a:lnTo>
                  <a:lnTo>
                    <a:pt x="93" y="2179"/>
                  </a:lnTo>
                  <a:lnTo>
                    <a:pt x="137" y="2212"/>
                  </a:lnTo>
                  <a:lnTo>
                    <a:pt x="170" y="2306"/>
                  </a:lnTo>
                  <a:lnTo>
                    <a:pt x="176" y="2410"/>
                  </a:lnTo>
                  <a:lnTo>
                    <a:pt x="220" y="2454"/>
                  </a:lnTo>
                  <a:lnTo>
                    <a:pt x="269" y="2399"/>
                  </a:lnTo>
                  <a:lnTo>
                    <a:pt x="313" y="2399"/>
                  </a:lnTo>
                  <a:lnTo>
                    <a:pt x="418" y="2493"/>
                  </a:lnTo>
                  <a:lnTo>
                    <a:pt x="467" y="2410"/>
                  </a:lnTo>
                  <a:lnTo>
                    <a:pt x="561" y="2355"/>
                  </a:lnTo>
                  <a:lnTo>
                    <a:pt x="616" y="2328"/>
                  </a:lnTo>
                  <a:lnTo>
                    <a:pt x="583" y="2245"/>
                  </a:lnTo>
                  <a:lnTo>
                    <a:pt x="572" y="2179"/>
                  </a:lnTo>
                  <a:lnTo>
                    <a:pt x="654" y="2190"/>
                  </a:lnTo>
                  <a:lnTo>
                    <a:pt x="754" y="2152"/>
                  </a:lnTo>
                  <a:lnTo>
                    <a:pt x="803" y="2234"/>
                  </a:lnTo>
                  <a:lnTo>
                    <a:pt x="847" y="2245"/>
                  </a:lnTo>
                  <a:lnTo>
                    <a:pt x="957" y="2295"/>
                  </a:lnTo>
                  <a:lnTo>
                    <a:pt x="990" y="2273"/>
                  </a:lnTo>
                  <a:lnTo>
                    <a:pt x="979" y="1887"/>
                  </a:lnTo>
                  <a:lnTo>
                    <a:pt x="1051" y="1656"/>
                  </a:lnTo>
                  <a:lnTo>
                    <a:pt x="1139" y="1293"/>
                  </a:lnTo>
                  <a:lnTo>
                    <a:pt x="1150" y="1073"/>
                  </a:lnTo>
                  <a:lnTo>
                    <a:pt x="1282" y="946"/>
                  </a:lnTo>
                  <a:lnTo>
                    <a:pt x="1304" y="897"/>
                  </a:lnTo>
                  <a:lnTo>
                    <a:pt x="1260" y="836"/>
                  </a:lnTo>
                  <a:lnTo>
                    <a:pt x="1243" y="743"/>
                  </a:lnTo>
                  <a:lnTo>
                    <a:pt x="1232" y="655"/>
                  </a:lnTo>
                  <a:lnTo>
                    <a:pt x="1172" y="561"/>
                  </a:lnTo>
                  <a:lnTo>
                    <a:pt x="1210" y="479"/>
                  </a:lnTo>
                  <a:lnTo>
                    <a:pt x="1128" y="407"/>
                  </a:lnTo>
                  <a:lnTo>
                    <a:pt x="1128" y="209"/>
                  </a:lnTo>
                  <a:lnTo>
                    <a:pt x="1056" y="154"/>
                  </a:lnTo>
                  <a:lnTo>
                    <a:pt x="1073" y="82"/>
                  </a:lnTo>
                  <a:lnTo>
                    <a:pt x="990" y="60"/>
                  </a:lnTo>
                  <a:lnTo>
                    <a:pt x="941" y="82"/>
                  </a:lnTo>
                  <a:lnTo>
                    <a:pt x="897" y="0"/>
                  </a:lnTo>
                  <a:lnTo>
                    <a:pt x="803" y="93"/>
                  </a:lnTo>
                  <a:lnTo>
                    <a:pt x="792" y="143"/>
                  </a:lnTo>
                  <a:lnTo>
                    <a:pt x="732" y="165"/>
                  </a:lnTo>
                  <a:lnTo>
                    <a:pt x="699" y="154"/>
                  </a:lnTo>
                  <a:lnTo>
                    <a:pt x="638" y="225"/>
                  </a:lnTo>
                  <a:lnTo>
                    <a:pt x="627" y="269"/>
                  </a:lnTo>
                  <a:lnTo>
                    <a:pt x="522" y="352"/>
                  </a:lnTo>
                  <a:lnTo>
                    <a:pt x="489" y="330"/>
                  </a:lnTo>
                  <a:lnTo>
                    <a:pt x="418" y="341"/>
                  </a:lnTo>
                  <a:lnTo>
                    <a:pt x="385" y="396"/>
                  </a:lnTo>
                  <a:lnTo>
                    <a:pt x="313" y="446"/>
                  </a:lnTo>
                  <a:lnTo>
                    <a:pt x="242" y="429"/>
                  </a:lnTo>
                  <a:lnTo>
                    <a:pt x="187" y="374"/>
                  </a:lnTo>
                  <a:lnTo>
                    <a:pt x="154" y="374"/>
                  </a:lnTo>
                  <a:lnTo>
                    <a:pt x="104" y="341"/>
                  </a:lnTo>
                  <a:lnTo>
                    <a:pt x="104" y="258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19" name="Freeform 13"/>
            <p:cNvSpPr>
              <a:spLocks noChangeAspect="1"/>
            </p:cNvSpPr>
            <p:nvPr/>
          </p:nvSpPr>
          <p:spPr bwMode="auto">
            <a:xfrm rot="-491200">
              <a:off x="2960" y="2786"/>
              <a:ext cx="321" cy="611"/>
            </a:xfrm>
            <a:custGeom>
              <a:avLst/>
              <a:gdLst>
                <a:gd name="T0" fmla="*/ 0 w 1166"/>
                <a:gd name="T1" fmla="*/ 61 h 2306"/>
                <a:gd name="T2" fmla="*/ 55 w 1166"/>
                <a:gd name="T3" fmla="*/ 165 h 2306"/>
                <a:gd name="T4" fmla="*/ 44 w 1166"/>
                <a:gd name="T5" fmla="*/ 248 h 2306"/>
                <a:gd name="T6" fmla="*/ 66 w 1166"/>
                <a:gd name="T7" fmla="*/ 325 h 2306"/>
                <a:gd name="T8" fmla="*/ 159 w 1166"/>
                <a:gd name="T9" fmla="*/ 501 h 2306"/>
                <a:gd name="T10" fmla="*/ 253 w 1166"/>
                <a:gd name="T11" fmla="*/ 666 h 2306"/>
                <a:gd name="T12" fmla="*/ 275 w 1166"/>
                <a:gd name="T13" fmla="*/ 732 h 2306"/>
                <a:gd name="T14" fmla="*/ 275 w 1166"/>
                <a:gd name="T15" fmla="*/ 897 h 2306"/>
                <a:gd name="T16" fmla="*/ 297 w 1166"/>
                <a:gd name="T17" fmla="*/ 980 h 2306"/>
                <a:gd name="T18" fmla="*/ 379 w 1166"/>
                <a:gd name="T19" fmla="*/ 1117 h 2306"/>
                <a:gd name="T20" fmla="*/ 407 w 1166"/>
                <a:gd name="T21" fmla="*/ 1161 h 2306"/>
                <a:gd name="T22" fmla="*/ 412 w 1166"/>
                <a:gd name="T23" fmla="*/ 1277 h 2306"/>
                <a:gd name="T24" fmla="*/ 407 w 1166"/>
                <a:gd name="T25" fmla="*/ 1349 h 2306"/>
                <a:gd name="T26" fmla="*/ 297 w 1166"/>
                <a:gd name="T27" fmla="*/ 1398 h 2306"/>
                <a:gd name="T28" fmla="*/ 264 w 1166"/>
                <a:gd name="T29" fmla="*/ 1420 h 2306"/>
                <a:gd name="T30" fmla="*/ 264 w 1166"/>
                <a:gd name="T31" fmla="*/ 1464 h 2306"/>
                <a:gd name="T32" fmla="*/ 242 w 1166"/>
                <a:gd name="T33" fmla="*/ 1464 h 2306"/>
                <a:gd name="T34" fmla="*/ 148 w 1166"/>
                <a:gd name="T35" fmla="*/ 1481 h 2306"/>
                <a:gd name="T36" fmla="*/ 126 w 1166"/>
                <a:gd name="T37" fmla="*/ 1547 h 2306"/>
                <a:gd name="T38" fmla="*/ 148 w 1166"/>
                <a:gd name="T39" fmla="*/ 1651 h 2306"/>
                <a:gd name="T40" fmla="*/ 110 w 1166"/>
                <a:gd name="T41" fmla="*/ 1767 h 2306"/>
                <a:gd name="T42" fmla="*/ 77 w 1166"/>
                <a:gd name="T43" fmla="*/ 1860 h 2306"/>
                <a:gd name="T44" fmla="*/ 11 w 1166"/>
                <a:gd name="T45" fmla="*/ 1921 h 2306"/>
                <a:gd name="T46" fmla="*/ 0 w 1166"/>
                <a:gd name="T47" fmla="*/ 1992 h 2306"/>
                <a:gd name="T48" fmla="*/ 22 w 1166"/>
                <a:gd name="T49" fmla="*/ 2097 h 2306"/>
                <a:gd name="T50" fmla="*/ 0 w 1166"/>
                <a:gd name="T51" fmla="*/ 2202 h 2306"/>
                <a:gd name="T52" fmla="*/ 77 w 1166"/>
                <a:gd name="T53" fmla="*/ 2306 h 2306"/>
                <a:gd name="T54" fmla="*/ 181 w 1166"/>
                <a:gd name="T55" fmla="*/ 2257 h 2306"/>
                <a:gd name="T56" fmla="*/ 286 w 1166"/>
                <a:gd name="T57" fmla="*/ 2257 h 2306"/>
                <a:gd name="T58" fmla="*/ 368 w 1166"/>
                <a:gd name="T59" fmla="*/ 2163 h 2306"/>
                <a:gd name="T60" fmla="*/ 379 w 1166"/>
                <a:gd name="T61" fmla="*/ 2004 h 2306"/>
                <a:gd name="T62" fmla="*/ 506 w 1166"/>
                <a:gd name="T63" fmla="*/ 1899 h 2306"/>
                <a:gd name="T64" fmla="*/ 632 w 1166"/>
                <a:gd name="T65" fmla="*/ 1783 h 2306"/>
                <a:gd name="T66" fmla="*/ 715 w 1166"/>
                <a:gd name="T67" fmla="*/ 1640 h 2306"/>
                <a:gd name="T68" fmla="*/ 715 w 1166"/>
                <a:gd name="T69" fmla="*/ 1464 h 2306"/>
                <a:gd name="T70" fmla="*/ 973 w 1166"/>
                <a:gd name="T71" fmla="*/ 1277 h 2306"/>
                <a:gd name="T72" fmla="*/ 1073 w 1166"/>
                <a:gd name="T73" fmla="*/ 1255 h 2306"/>
                <a:gd name="T74" fmla="*/ 1144 w 1166"/>
                <a:gd name="T75" fmla="*/ 1189 h 2306"/>
                <a:gd name="T76" fmla="*/ 1155 w 1166"/>
                <a:gd name="T77" fmla="*/ 1024 h 2306"/>
                <a:gd name="T78" fmla="*/ 1122 w 1166"/>
                <a:gd name="T79" fmla="*/ 941 h 2306"/>
                <a:gd name="T80" fmla="*/ 1166 w 1166"/>
                <a:gd name="T81" fmla="*/ 793 h 2306"/>
                <a:gd name="T82" fmla="*/ 1166 w 1166"/>
                <a:gd name="T83" fmla="*/ 699 h 2306"/>
                <a:gd name="T84" fmla="*/ 1133 w 1166"/>
                <a:gd name="T85" fmla="*/ 650 h 2306"/>
                <a:gd name="T86" fmla="*/ 1029 w 1166"/>
                <a:gd name="T87" fmla="*/ 617 h 2306"/>
                <a:gd name="T88" fmla="*/ 852 w 1166"/>
                <a:gd name="T89" fmla="*/ 463 h 2306"/>
                <a:gd name="T90" fmla="*/ 726 w 1166"/>
                <a:gd name="T91" fmla="*/ 463 h 2306"/>
                <a:gd name="T92" fmla="*/ 682 w 1166"/>
                <a:gd name="T93" fmla="*/ 341 h 2306"/>
                <a:gd name="T94" fmla="*/ 726 w 1166"/>
                <a:gd name="T95" fmla="*/ 292 h 2306"/>
                <a:gd name="T96" fmla="*/ 775 w 1166"/>
                <a:gd name="T97" fmla="*/ 231 h 2306"/>
                <a:gd name="T98" fmla="*/ 775 w 1166"/>
                <a:gd name="T99" fmla="*/ 127 h 2306"/>
                <a:gd name="T100" fmla="*/ 748 w 1166"/>
                <a:gd name="T101" fmla="*/ 11 h 2306"/>
                <a:gd name="T102" fmla="*/ 632 w 1166"/>
                <a:gd name="T103" fmla="*/ 0 h 2306"/>
                <a:gd name="T104" fmla="*/ 588 w 1166"/>
                <a:gd name="T105" fmla="*/ 165 h 2306"/>
                <a:gd name="T106" fmla="*/ 495 w 1166"/>
                <a:gd name="T107" fmla="*/ 187 h 2306"/>
                <a:gd name="T108" fmla="*/ 429 w 1166"/>
                <a:gd name="T109" fmla="*/ 187 h 2306"/>
                <a:gd name="T110" fmla="*/ 390 w 1166"/>
                <a:gd name="T111" fmla="*/ 220 h 2306"/>
                <a:gd name="T112" fmla="*/ 253 w 1166"/>
                <a:gd name="T113" fmla="*/ 116 h 2306"/>
                <a:gd name="T114" fmla="*/ 181 w 1166"/>
                <a:gd name="T115" fmla="*/ 154 h 2306"/>
                <a:gd name="T116" fmla="*/ 115 w 1166"/>
                <a:gd name="T117" fmla="*/ 154 h 2306"/>
                <a:gd name="T118" fmla="*/ 55 w 1166"/>
                <a:gd name="T119" fmla="*/ 72 h 2306"/>
                <a:gd name="T120" fmla="*/ 0 w 1166"/>
                <a:gd name="T121" fmla="*/ 6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6" h="2306">
                  <a:moveTo>
                    <a:pt x="0" y="61"/>
                  </a:moveTo>
                  <a:lnTo>
                    <a:pt x="55" y="165"/>
                  </a:lnTo>
                  <a:lnTo>
                    <a:pt x="44" y="248"/>
                  </a:lnTo>
                  <a:lnTo>
                    <a:pt x="66" y="325"/>
                  </a:lnTo>
                  <a:lnTo>
                    <a:pt x="159" y="501"/>
                  </a:lnTo>
                  <a:lnTo>
                    <a:pt x="253" y="666"/>
                  </a:lnTo>
                  <a:lnTo>
                    <a:pt x="275" y="732"/>
                  </a:lnTo>
                  <a:lnTo>
                    <a:pt x="275" y="897"/>
                  </a:lnTo>
                  <a:lnTo>
                    <a:pt x="297" y="980"/>
                  </a:lnTo>
                  <a:lnTo>
                    <a:pt x="379" y="1117"/>
                  </a:lnTo>
                  <a:lnTo>
                    <a:pt x="407" y="1161"/>
                  </a:lnTo>
                  <a:lnTo>
                    <a:pt x="412" y="1277"/>
                  </a:lnTo>
                  <a:lnTo>
                    <a:pt x="407" y="1349"/>
                  </a:lnTo>
                  <a:lnTo>
                    <a:pt x="297" y="1398"/>
                  </a:lnTo>
                  <a:lnTo>
                    <a:pt x="264" y="1420"/>
                  </a:lnTo>
                  <a:lnTo>
                    <a:pt x="264" y="1464"/>
                  </a:lnTo>
                  <a:lnTo>
                    <a:pt x="242" y="1464"/>
                  </a:lnTo>
                  <a:lnTo>
                    <a:pt x="148" y="1481"/>
                  </a:lnTo>
                  <a:lnTo>
                    <a:pt x="126" y="1547"/>
                  </a:lnTo>
                  <a:lnTo>
                    <a:pt x="148" y="1651"/>
                  </a:lnTo>
                  <a:lnTo>
                    <a:pt x="110" y="1767"/>
                  </a:lnTo>
                  <a:lnTo>
                    <a:pt x="77" y="1860"/>
                  </a:lnTo>
                  <a:lnTo>
                    <a:pt x="11" y="1921"/>
                  </a:lnTo>
                  <a:lnTo>
                    <a:pt x="0" y="1992"/>
                  </a:lnTo>
                  <a:lnTo>
                    <a:pt x="22" y="2097"/>
                  </a:lnTo>
                  <a:lnTo>
                    <a:pt x="0" y="2202"/>
                  </a:lnTo>
                  <a:lnTo>
                    <a:pt x="77" y="2306"/>
                  </a:lnTo>
                  <a:lnTo>
                    <a:pt x="181" y="2257"/>
                  </a:lnTo>
                  <a:lnTo>
                    <a:pt x="286" y="2257"/>
                  </a:lnTo>
                  <a:lnTo>
                    <a:pt x="368" y="2163"/>
                  </a:lnTo>
                  <a:lnTo>
                    <a:pt x="379" y="2004"/>
                  </a:lnTo>
                  <a:lnTo>
                    <a:pt x="506" y="1899"/>
                  </a:lnTo>
                  <a:lnTo>
                    <a:pt x="632" y="1783"/>
                  </a:lnTo>
                  <a:lnTo>
                    <a:pt x="715" y="1640"/>
                  </a:lnTo>
                  <a:lnTo>
                    <a:pt x="715" y="1464"/>
                  </a:lnTo>
                  <a:lnTo>
                    <a:pt x="973" y="1277"/>
                  </a:lnTo>
                  <a:lnTo>
                    <a:pt x="1073" y="1255"/>
                  </a:lnTo>
                  <a:lnTo>
                    <a:pt x="1144" y="1189"/>
                  </a:lnTo>
                  <a:lnTo>
                    <a:pt x="1155" y="1024"/>
                  </a:lnTo>
                  <a:lnTo>
                    <a:pt x="1122" y="941"/>
                  </a:lnTo>
                  <a:lnTo>
                    <a:pt x="1166" y="793"/>
                  </a:lnTo>
                  <a:lnTo>
                    <a:pt x="1166" y="699"/>
                  </a:lnTo>
                  <a:lnTo>
                    <a:pt x="1133" y="650"/>
                  </a:lnTo>
                  <a:lnTo>
                    <a:pt x="1029" y="617"/>
                  </a:lnTo>
                  <a:lnTo>
                    <a:pt x="852" y="463"/>
                  </a:lnTo>
                  <a:lnTo>
                    <a:pt x="726" y="463"/>
                  </a:lnTo>
                  <a:lnTo>
                    <a:pt x="682" y="341"/>
                  </a:lnTo>
                  <a:lnTo>
                    <a:pt x="726" y="292"/>
                  </a:lnTo>
                  <a:lnTo>
                    <a:pt x="775" y="231"/>
                  </a:lnTo>
                  <a:lnTo>
                    <a:pt x="775" y="127"/>
                  </a:lnTo>
                  <a:lnTo>
                    <a:pt x="748" y="11"/>
                  </a:lnTo>
                  <a:lnTo>
                    <a:pt x="632" y="0"/>
                  </a:lnTo>
                  <a:lnTo>
                    <a:pt x="588" y="165"/>
                  </a:lnTo>
                  <a:lnTo>
                    <a:pt x="495" y="187"/>
                  </a:lnTo>
                  <a:lnTo>
                    <a:pt x="429" y="187"/>
                  </a:lnTo>
                  <a:lnTo>
                    <a:pt x="390" y="220"/>
                  </a:lnTo>
                  <a:lnTo>
                    <a:pt x="253" y="116"/>
                  </a:lnTo>
                  <a:lnTo>
                    <a:pt x="181" y="154"/>
                  </a:lnTo>
                  <a:lnTo>
                    <a:pt x="115" y="154"/>
                  </a:lnTo>
                  <a:lnTo>
                    <a:pt x="55" y="72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CC0066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20" name="Freeform 14"/>
            <p:cNvSpPr>
              <a:spLocks noChangeAspect="1"/>
            </p:cNvSpPr>
            <p:nvPr/>
          </p:nvSpPr>
          <p:spPr bwMode="auto">
            <a:xfrm rot="-491200">
              <a:off x="2864" y="2529"/>
              <a:ext cx="313" cy="332"/>
            </a:xfrm>
            <a:custGeom>
              <a:avLst/>
              <a:gdLst>
                <a:gd name="T0" fmla="*/ 891 w 1138"/>
                <a:gd name="T1" fmla="*/ 1056 h 1254"/>
                <a:gd name="T2" fmla="*/ 1006 w 1138"/>
                <a:gd name="T3" fmla="*/ 908 h 1254"/>
                <a:gd name="T4" fmla="*/ 995 w 1138"/>
                <a:gd name="T5" fmla="*/ 858 h 1254"/>
                <a:gd name="T6" fmla="*/ 1078 w 1138"/>
                <a:gd name="T7" fmla="*/ 765 h 1254"/>
                <a:gd name="T8" fmla="*/ 1138 w 1138"/>
                <a:gd name="T9" fmla="*/ 743 h 1254"/>
                <a:gd name="T10" fmla="*/ 1067 w 1138"/>
                <a:gd name="T11" fmla="*/ 638 h 1254"/>
                <a:gd name="T12" fmla="*/ 1006 w 1138"/>
                <a:gd name="T13" fmla="*/ 511 h 1254"/>
                <a:gd name="T14" fmla="*/ 984 w 1138"/>
                <a:gd name="T15" fmla="*/ 407 h 1254"/>
                <a:gd name="T16" fmla="*/ 929 w 1138"/>
                <a:gd name="T17" fmla="*/ 390 h 1254"/>
                <a:gd name="T18" fmla="*/ 764 w 1138"/>
                <a:gd name="T19" fmla="*/ 418 h 1254"/>
                <a:gd name="T20" fmla="*/ 720 w 1138"/>
                <a:gd name="T21" fmla="*/ 390 h 1254"/>
                <a:gd name="T22" fmla="*/ 720 w 1138"/>
                <a:gd name="T23" fmla="*/ 335 h 1254"/>
                <a:gd name="T24" fmla="*/ 720 w 1138"/>
                <a:gd name="T25" fmla="*/ 269 h 1254"/>
                <a:gd name="T26" fmla="*/ 682 w 1138"/>
                <a:gd name="T27" fmla="*/ 231 h 1254"/>
                <a:gd name="T28" fmla="*/ 616 w 1138"/>
                <a:gd name="T29" fmla="*/ 231 h 1254"/>
                <a:gd name="T30" fmla="*/ 533 w 1138"/>
                <a:gd name="T31" fmla="*/ 181 h 1254"/>
                <a:gd name="T32" fmla="*/ 473 w 1138"/>
                <a:gd name="T33" fmla="*/ 88 h 1254"/>
                <a:gd name="T34" fmla="*/ 451 w 1138"/>
                <a:gd name="T35" fmla="*/ 22 h 1254"/>
                <a:gd name="T36" fmla="*/ 407 w 1138"/>
                <a:gd name="T37" fmla="*/ 0 h 1254"/>
                <a:gd name="T38" fmla="*/ 335 w 1138"/>
                <a:gd name="T39" fmla="*/ 44 h 1254"/>
                <a:gd name="T40" fmla="*/ 198 w 1138"/>
                <a:gd name="T41" fmla="*/ 33 h 1254"/>
                <a:gd name="T42" fmla="*/ 126 w 1138"/>
                <a:gd name="T43" fmla="*/ 176 h 1254"/>
                <a:gd name="T44" fmla="*/ 104 w 1138"/>
                <a:gd name="T45" fmla="*/ 198 h 1254"/>
                <a:gd name="T46" fmla="*/ 22 w 1138"/>
                <a:gd name="T47" fmla="*/ 209 h 1254"/>
                <a:gd name="T48" fmla="*/ 0 w 1138"/>
                <a:gd name="T49" fmla="*/ 253 h 1254"/>
                <a:gd name="T50" fmla="*/ 77 w 1138"/>
                <a:gd name="T51" fmla="*/ 324 h 1254"/>
                <a:gd name="T52" fmla="*/ 71 w 1138"/>
                <a:gd name="T53" fmla="*/ 390 h 1254"/>
                <a:gd name="T54" fmla="*/ 22 w 1138"/>
                <a:gd name="T55" fmla="*/ 500 h 1254"/>
                <a:gd name="T56" fmla="*/ 148 w 1138"/>
                <a:gd name="T57" fmla="*/ 616 h 1254"/>
                <a:gd name="T58" fmla="*/ 187 w 1138"/>
                <a:gd name="T59" fmla="*/ 709 h 1254"/>
                <a:gd name="T60" fmla="*/ 231 w 1138"/>
                <a:gd name="T61" fmla="*/ 836 h 1254"/>
                <a:gd name="T62" fmla="*/ 242 w 1138"/>
                <a:gd name="T63" fmla="*/ 930 h 1254"/>
                <a:gd name="T64" fmla="*/ 209 w 1138"/>
                <a:gd name="T65" fmla="*/ 985 h 1254"/>
                <a:gd name="T66" fmla="*/ 187 w 1138"/>
                <a:gd name="T67" fmla="*/ 1045 h 1254"/>
                <a:gd name="T68" fmla="*/ 137 w 1138"/>
                <a:gd name="T69" fmla="*/ 1067 h 1254"/>
                <a:gd name="T70" fmla="*/ 187 w 1138"/>
                <a:gd name="T71" fmla="*/ 1095 h 1254"/>
                <a:gd name="T72" fmla="*/ 258 w 1138"/>
                <a:gd name="T73" fmla="*/ 1172 h 1254"/>
                <a:gd name="T74" fmla="*/ 335 w 1138"/>
                <a:gd name="T75" fmla="*/ 1183 h 1254"/>
                <a:gd name="T76" fmla="*/ 385 w 1138"/>
                <a:gd name="T77" fmla="*/ 1150 h 1254"/>
                <a:gd name="T78" fmla="*/ 522 w 1138"/>
                <a:gd name="T79" fmla="*/ 1254 h 1254"/>
                <a:gd name="T80" fmla="*/ 566 w 1138"/>
                <a:gd name="T81" fmla="*/ 1216 h 1254"/>
                <a:gd name="T82" fmla="*/ 671 w 1138"/>
                <a:gd name="T83" fmla="*/ 1210 h 1254"/>
                <a:gd name="T84" fmla="*/ 709 w 1138"/>
                <a:gd name="T85" fmla="*/ 1183 h 1254"/>
                <a:gd name="T86" fmla="*/ 742 w 1138"/>
                <a:gd name="T87" fmla="*/ 1100 h 1254"/>
                <a:gd name="T88" fmla="*/ 775 w 1138"/>
                <a:gd name="T89" fmla="*/ 1023 h 1254"/>
                <a:gd name="T90" fmla="*/ 891 w 1138"/>
                <a:gd name="T91" fmla="*/ 1056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38" h="1254">
                  <a:moveTo>
                    <a:pt x="891" y="1056"/>
                  </a:moveTo>
                  <a:lnTo>
                    <a:pt x="1006" y="908"/>
                  </a:lnTo>
                  <a:lnTo>
                    <a:pt x="995" y="858"/>
                  </a:lnTo>
                  <a:lnTo>
                    <a:pt x="1078" y="765"/>
                  </a:lnTo>
                  <a:lnTo>
                    <a:pt x="1138" y="743"/>
                  </a:lnTo>
                  <a:lnTo>
                    <a:pt x="1067" y="638"/>
                  </a:lnTo>
                  <a:lnTo>
                    <a:pt x="1006" y="511"/>
                  </a:lnTo>
                  <a:lnTo>
                    <a:pt x="984" y="407"/>
                  </a:lnTo>
                  <a:lnTo>
                    <a:pt x="929" y="390"/>
                  </a:lnTo>
                  <a:lnTo>
                    <a:pt x="764" y="418"/>
                  </a:lnTo>
                  <a:lnTo>
                    <a:pt x="720" y="390"/>
                  </a:lnTo>
                  <a:lnTo>
                    <a:pt x="720" y="335"/>
                  </a:lnTo>
                  <a:lnTo>
                    <a:pt x="720" y="269"/>
                  </a:lnTo>
                  <a:lnTo>
                    <a:pt x="682" y="231"/>
                  </a:lnTo>
                  <a:lnTo>
                    <a:pt x="616" y="231"/>
                  </a:lnTo>
                  <a:lnTo>
                    <a:pt x="533" y="181"/>
                  </a:lnTo>
                  <a:lnTo>
                    <a:pt x="473" y="88"/>
                  </a:lnTo>
                  <a:lnTo>
                    <a:pt x="451" y="22"/>
                  </a:lnTo>
                  <a:lnTo>
                    <a:pt x="407" y="0"/>
                  </a:lnTo>
                  <a:lnTo>
                    <a:pt x="335" y="44"/>
                  </a:lnTo>
                  <a:lnTo>
                    <a:pt x="198" y="33"/>
                  </a:lnTo>
                  <a:lnTo>
                    <a:pt x="126" y="176"/>
                  </a:lnTo>
                  <a:lnTo>
                    <a:pt x="104" y="198"/>
                  </a:lnTo>
                  <a:lnTo>
                    <a:pt x="22" y="209"/>
                  </a:lnTo>
                  <a:lnTo>
                    <a:pt x="0" y="253"/>
                  </a:lnTo>
                  <a:lnTo>
                    <a:pt x="77" y="324"/>
                  </a:lnTo>
                  <a:lnTo>
                    <a:pt x="71" y="390"/>
                  </a:lnTo>
                  <a:lnTo>
                    <a:pt x="22" y="500"/>
                  </a:lnTo>
                  <a:lnTo>
                    <a:pt x="148" y="616"/>
                  </a:lnTo>
                  <a:lnTo>
                    <a:pt x="187" y="709"/>
                  </a:lnTo>
                  <a:lnTo>
                    <a:pt x="231" y="836"/>
                  </a:lnTo>
                  <a:lnTo>
                    <a:pt x="242" y="930"/>
                  </a:lnTo>
                  <a:lnTo>
                    <a:pt x="209" y="985"/>
                  </a:lnTo>
                  <a:lnTo>
                    <a:pt x="187" y="1045"/>
                  </a:lnTo>
                  <a:lnTo>
                    <a:pt x="137" y="1067"/>
                  </a:lnTo>
                  <a:lnTo>
                    <a:pt x="187" y="1095"/>
                  </a:lnTo>
                  <a:lnTo>
                    <a:pt x="258" y="1172"/>
                  </a:lnTo>
                  <a:lnTo>
                    <a:pt x="335" y="1183"/>
                  </a:lnTo>
                  <a:lnTo>
                    <a:pt x="385" y="1150"/>
                  </a:lnTo>
                  <a:lnTo>
                    <a:pt x="522" y="1254"/>
                  </a:lnTo>
                  <a:lnTo>
                    <a:pt x="566" y="1216"/>
                  </a:lnTo>
                  <a:lnTo>
                    <a:pt x="671" y="1210"/>
                  </a:lnTo>
                  <a:lnTo>
                    <a:pt x="709" y="1183"/>
                  </a:lnTo>
                  <a:lnTo>
                    <a:pt x="742" y="1100"/>
                  </a:lnTo>
                  <a:lnTo>
                    <a:pt x="775" y="1023"/>
                  </a:lnTo>
                  <a:lnTo>
                    <a:pt x="891" y="1056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21" name="Freeform 15"/>
            <p:cNvSpPr>
              <a:spLocks noChangeAspect="1"/>
            </p:cNvSpPr>
            <p:nvPr/>
          </p:nvSpPr>
          <p:spPr bwMode="auto">
            <a:xfrm rot="-491200">
              <a:off x="2755" y="2294"/>
              <a:ext cx="744" cy="589"/>
            </a:xfrm>
            <a:custGeom>
              <a:avLst/>
              <a:gdLst>
                <a:gd name="T0" fmla="*/ 187 w 2712"/>
                <a:gd name="T1" fmla="*/ 171 h 2223"/>
                <a:gd name="T2" fmla="*/ 137 w 2712"/>
                <a:gd name="T3" fmla="*/ 347 h 2223"/>
                <a:gd name="T4" fmla="*/ 22 w 2712"/>
                <a:gd name="T5" fmla="*/ 336 h 2223"/>
                <a:gd name="T6" fmla="*/ 22 w 2712"/>
                <a:gd name="T7" fmla="*/ 429 h 2223"/>
                <a:gd name="T8" fmla="*/ 93 w 2712"/>
                <a:gd name="T9" fmla="*/ 462 h 2223"/>
                <a:gd name="T10" fmla="*/ 209 w 2712"/>
                <a:gd name="T11" fmla="*/ 671 h 2223"/>
                <a:gd name="T12" fmla="*/ 308 w 2712"/>
                <a:gd name="T13" fmla="*/ 638 h 2223"/>
                <a:gd name="T14" fmla="*/ 347 w 2712"/>
                <a:gd name="T15" fmla="*/ 782 h 2223"/>
                <a:gd name="T16" fmla="*/ 462 w 2712"/>
                <a:gd name="T17" fmla="*/ 848 h 2223"/>
                <a:gd name="T18" fmla="*/ 545 w 2712"/>
                <a:gd name="T19" fmla="*/ 875 h 2223"/>
                <a:gd name="T20" fmla="*/ 638 w 2712"/>
                <a:gd name="T21" fmla="*/ 875 h 2223"/>
                <a:gd name="T22" fmla="*/ 754 w 2712"/>
                <a:gd name="T23" fmla="*/ 826 h 2223"/>
                <a:gd name="T24" fmla="*/ 825 w 2712"/>
                <a:gd name="T25" fmla="*/ 930 h 2223"/>
                <a:gd name="T26" fmla="*/ 941 w 2712"/>
                <a:gd name="T27" fmla="*/ 1046 h 2223"/>
                <a:gd name="T28" fmla="*/ 1040 w 2712"/>
                <a:gd name="T29" fmla="*/ 1079 h 2223"/>
                <a:gd name="T30" fmla="*/ 1067 w 2712"/>
                <a:gd name="T31" fmla="*/ 1211 h 2223"/>
                <a:gd name="T32" fmla="*/ 1150 w 2712"/>
                <a:gd name="T33" fmla="*/ 1233 h 2223"/>
                <a:gd name="T34" fmla="*/ 1276 w 2712"/>
                <a:gd name="T35" fmla="*/ 1211 h 2223"/>
                <a:gd name="T36" fmla="*/ 1342 w 2712"/>
                <a:gd name="T37" fmla="*/ 1310 h 2223"/>
                <a:gd name="T38" fmla="*/ 1414 w 2712"/>
                <a:gd name="T39" fmla="*/ 1464 h 2223"/>
                <a:gd name="T40" fmla="*/ 1463 w 2712"/>
                <a:gd name="T41" fmla="*/ 1547 h 2223"/>
                <a:gd name="T42" fmla="*/ 1541 w 2712"/>
                <a:gd name="T43" fmla="*/ 1591 h 2223"/>
                <a:gd name="T44" fmla="*/ 1810 w 2712"/>
                <a:gd name="T45" fmla="*/ 1640 h 2223"/>
                <a:gd name="T46" fmla="*/ 2003 w 2712"/>
                <a:gd name="T47" fmla="*/ 1734 h 2223"/>
                <a:gd name="T48" fmla="*/ 2228 w 2712"/>
                <a:gd name="T49" fmla="*/ 1745 h 2223"/>
                <a:gd name="T50" fmla="*/ 2294 w 2712"/>
                <a:gd name="T51" fmla="*/ 1860 h 2223"/>
                <a:gd name="T52" fmla="*/ 2333 w 2712"/>
                <a:gd name="T53" fmla="*/ 2058 h 2223"/>
                <a:gd name="T54" fmla="*/ 2388 w 2712"/>
                <a:gd name="T55" fmla="*/ 2130 h 2223"/>
                <a:gd name="T56" fmla="*/ 2542 w 2712"/>
                <a:gd name="T57" fmla="*/ 2223 h 2223"/>
                <a:gd name="T58" fmla="*/ 2619 w 2712"/>
                <a:gd name="T59" fmla="*/ 2091 h 2223"/>
                <a:gd name="T60" fmla="*/ 2712 w 2712"/>
                <a:gd name="T61" fmla="*/ 1871 h 2223"/>
                <a:gd name="T62" fmla="*/ 2657 w 2712"/>
                <a:gd name="T63" fmla="*/ 1723 h 2223"/>
                <a:gd name="T64" fmla="*/ 2575 w 2712"/>
                <a:gd name="T65" fmla="*/ 1662 h 2223"/>
                <a:gd name="T66" fmla="*/ 2239 w 2712"/>
                <a:gd name="T67" fmla="*/ 1244 h 2223"/>
                <a:gd name="T68" fmla="*/ 2003 w 2712"/>
                <a:gd name="T69" fmla="*/ 1161 h 2223"/>
                <a:gd name="T70" fmla="*/ 1799 w 2712"/>
                <a:gd name="T71" fmla="*/ 1057 h 2223"/>
                <a:gd name="T72" fmla="*/ 1728 w 2712"/>
                <a:gd name="T73" fmla="*/ 941 h 2223"/>
                <a:gd name="T74" fmla="*/ 1563 w 2712"/>
                <a:gd name="T75" fmla="*/ 919 h 2223"/>
                <a:gd name="T76" fmla="*/ 1216 w 2712"/>
                <a:gd name="T77" fmla="*/ 754 h 2223"/>
                <a:gd name="T78" fmla="*/ 985 w 2712"/>
                <a:gd name="T79" fmla="*/ 616 h 2223"/>
                <a:gd name="T80" fmla="*/ 787 w 2712"/>
                <a:gd name="T81" fmla="*/ 440 h 2223"/>
                <a:gd name="T82" fmla="*/ 869 w 2712"/>
                <a:gd name="T83" fmla="*/ 374 h 2223"/>
                <a:gd name="T84" fmla="*/ 941 w 2712"/>
                <a:gd name="T85" fmla="*/ 253 h 2223"/>
                <a:gd name="T86" fmla="*/ 1034 w 2712"/>
                <a:gd name="T87" fmla="*/ 149 h 2223"/>
                <a:gd name="T88" fmla="*/ 941 w 2712"/>
                <a:gd name="T89" fmla="*/ 44 h 2223"/>
                <a:gd name="T90" fmla="*/ 825 w 2712"/>
                <a:gd name="T91" fmla="*/ 0 h 2223"/>
                <a:gd name="T92" fmla="*/ 710 w 2712"/>
                <a:gd name="T93" fmla="*/ 44 h 2223"/>
                <a:gd name="T94" fmla="*/ 484 w 2712"/>
                <a:gd name="T95" fmla="*/ 22 h 2223"/>
                <a:gd name="T96" fmla="*/ 336 w 2712"/>
                <a:gd name="T97" fmla="*/ 0 h 2223"/>
                <a:gd name="T98" fmla="*/ 159 w 2712"/>
                <a:gd name="T99" fmla="*/ 72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2" h="2223">
                  <a:moveTo>
                    <a:pt x="159" y="72"/>
                  </a:moveTo>
                  <a:lnTo>
                    <a:pt x="187" y="171"/>
                  </a:lnTo>
                  <a:lnTo>
                    <a:pt x="187" y="281"/>
                  </a:lnTo>
                  <a:lnTo>
                    <a:pt x="137" y="347"/>
                  </a:lnTo>
                  <a:lnTo>
                    <a:pt x="93" y="336"/>
                  </a:lnTo>
                  <a:lnTo>
                    <a:pt x="22" y="336"/>
                  </a:lnTo>
                  <a:lnTo>
                    <a:pt x="0" y="396"/>
                  </a:lnTo>
                  <a:lnTo>
                    <a:pt x="22" y="429"/>
                  </a:lnTo>
                  <a:lnTo>
                    <a:pt x="71" y="429"/>
                  </a:lnTo>
                  <a:lnTo>
                    <a:pt x="93" y="462"/>
                  </a:lnTo>
                  <a:lnTo>
                    <a:pt x="93" y="534"/>
                  </a:lnTo>
                  <a:lnTo>
                    <a:pt x="209" y="671"/>
                  </a:lnTo>
                  <a:lnTo>
                    <a:pt x="253" y="649"/>
                  </a:lnTo>
                  <a:lnTo>
                    <a:pt x="308" y="638"/>
                  </a:lnTo>
                  <a:lnTo>
                    <a:pt x="358" y="660"/>
                  </a:lnTo>
                  <a:lnTo>
                    <a:pt x="347" y="782"/>
                  </a:lnTo>
                  <a:lnTo>
                    <a:pt x="402" y="826"/>
                  </a:lnTo>
                  <a:lnTo>
                    <a:pt x="462" y="848"/>
                  </a:lnTo>
                  <a:lnTo>
                    <a:pt x="495" y="826"/>
                  </a:lnTo>
                  <a:lnTo>
                    <a:pt x="545" y="875"/>
                  </a:lnTo>
                  <a:lnTo>
                    <a:pt x="600" y="859"/>
                  </a:lnTo>
                  <a:lnTo>
                    <a:pt x="638" y="875"/>
                  </a:lnTo>
                  <a:lnTo>
                    <a:pt x="682" y="875"/>
                  </a:lnTo>
                  <a:lnTo>
                    <a:pt x="754" y="826"/>
                  </a:lnTo>
                  <a:lnTo>
                    <a:pt x="798" y="848"/>
                  </a:lnTo>
                  <a:lnTo>
                    <a:pt x="825" y="930"/>
                  </a:lnTo>
                  <a:lnTo>
                    <a:pt x="891" y="1035"/>
                  </a:lnTo>
                  <a:lnTo>
                    <a:pt x="941" y="1046"/>
                  </a:lnTo>
                  <a:lnTo>
                    <a:pt x="1018" y="1057"/>
                  </a:lnTo>
                  <a:lnTo>
                    <a:pt x="1040" y="1079"/>
                  </a:lnTo>
                  <a:lnTo>
                    <a:pt x="1067" y="1161"/>
                  </a:lnTo>
                  <a:lnTo>
                    <a:pt x="1067" y="1211"/>
                  </a:lnTo>
                  <a:lnTo>
                    <a:pt x="1089" y="1244"/>
                  </a:lnTo>
                  <a:lnTo>
                    <a:pt x="1150" y="1233"/>
                  </a:lnTo>
                  <a:lnTo>
                    <a:pt x="1216" y="1222"/>
                  </a:lnTo>
                  <a:lnTo>
                    <a:pt x="1276" y="1211"/>
                  </a:lnTo>
                  <a:lnTo>
                    <a:pt x="1331" y="1233"/>
                  </a:lnTo>
                  <a:lnTo>
                    <a:pt x="1342" y="1310"/>
                  </a:lnTo>
                  <a:lnTo>
                    <a:pt x="1381" y="1398"/>
                  </a:lnTo>
                  <a:lnTo>
                    <a:pt x="1414" y="1464"/>
                  </a:lnTo>
                  <a:lnTo>
                    <a:pt x="1436" y="1497"/>
                  </a:lnTo>
                  <a:lnTo>
                    <a:pt x="1463" y="1547"/>
                  </a:lnTo>
                  <a:lnTo>
                    <a:pt x="1485" y="1569"/>
                  </a:lnTo>
                  <a:lnTo>
                    <a:pt x="1541" y="1591"/>
                  </a:lnTo>
                  <a:lnTo>
                    <a:pt x="1706" y="1580"/>
                  </a:lnTo>
                  <a:lnTo>
                    <a:pt x="1810" y="1640"/>
                  </a:lnTo>
                  <a:lnTo>
                    <a:pt x="1937" y="1723"/>
                  </a:lnTo>
                  <a:lnTo>
                    <a:pt x="2003" y="1734"/>
                  </a:lnTo>
                  <a:lnTo>
                    <a:pt x="2135" y="1723"/>
                  </a:lnTo>
                  <a:lnTo>
                    <a:pt x="2228" y="1745"/>
                  </a:lnTo>
                  <a:lnTo>
                    <a:pt x="2272" y="1805"/>
                  </a:lnTo>
                  <a:lnTo>
                    <a:pt x="2294" y="1860"/>
                  </a:lnTo>
                  <a:lnTo>
                    <a:pt x="2344" y="1954"/>
                  </a:lnTo>
                  <a:lnTo>
                    <a:pt x="2333" y="2058"/>
                  </a:lnTo>
                  <a:lnTo>
                    <a:pt x="2333" y="2108"/>
                  </a:lnTo>
                  <a:lnTo>
                    <a:pt x="2388" y="2130"/>
                  </a:lnTo>
                  <a:lnTo>
                    <a:pt x="2470" y="2201"/>
                  </a:lnTo>
                  <a:lnTo>
                    <a:pt x="2542" y="2223"/>
                  </a:lnTo>
                  <a:lnTo>
                    <a:pt x="2635" y="2201"/>
                  </a:lnTo>
                  <a:lnTo>
                    <a:pt x="2619" y="2091"/>
                  </a:lnTo>
                  <a:lnTo>
                    <a:pt x="2657" y="1921"/>
                  </a:lnTo>
                  <a:lnTo>
                    <a:pt x="2712" y="1871"/>
                  </a:lnTo>
                  <a:lnTo>
                    <a:pt x="2701" y="1778"/>
                  </a:lnTo>
                  <a:lnTo>
                    <a:pt x="2657" y="1723"/>
                  </a:lnTo>
                  <a:lnTo>
                    <a:pt x="2613" y="1712"/>
                  </a:lnTo>
                  <a:lnTo>
                    <a:pt x="2575" y="1662"/>
                  </a:lnTo>
                  <a:lnTo>
                    <a:pt x="2575" y="1607"/>
                  </a:lnTo>
                  <a:lnTo>
                    <a:pt x="2239" y="1244"/>
                  </a:lnTo>
                  <a:lnTo>
                    <a:pt x="2146" y="1244"/>
                  </a:lnTo>
                  <a:lnTo>
                    <a:pt x="2003" y="1161"/>
                  </a:lnTo>
                  <a:lnTo>
                    <a:pt x="1843" y="1095"/>
                  </a:lnTo>
                  <a:lnTo>
                    <a:pt x="1799" y="1057"/>
                  </a:lnTo>
                  <a:lnTo>
                    <a:pt x="1788" y="985"/>
                  </a:lnTo>
                  <a:lnTo>
                    <a:pt x="1728" y="941"/>
                  </a:lnTo>
                  <a:lnTo>
                    <a:pt x="1651" y="952"/>
                  </a:lnTo>
                  <a:lnTo>
                    <a:pt x="1563" y="919"/>
                  </a:lnTo>
                  <a:lnTo>
                    <a:pt x="1392" y="826"/>
                  </a:lnTo>
                  <a:lnTo>
                    <a:pt x="1216" y="754"/>
                  </a:lnTo>
                  <a:lnTo>
                    <a:pt x="1089" y="671"/>
                  </a:lnTo>
                  <a:lnTo>
                    <a:pt x="985" y="616"/>
                  </a:lnTo>
                  <a:lnTo>
                    <a:pt x="880" y="556"/>
                  </a:lnTo>
                  <a:lnTo>
                    <a:pt x="787" y="440"/>
                  </a:lnTo>
                  <a:lnTo>
                    <a:pt x="776" y="374"/>
                  </a:lnTo>
                  <a:lnTo>
                    <a:pt x="869" y="374"/>
                  </a:lnTo>
                  <a:lnTo>
                    <a:pt x="941" y="325"/>
                  </a:lnTo>
                  <a:lnTo>
                    <a:pt x="941" y="253"/>
                  </a:lnTo>
                  <a:lnTo>
                    <a:pt x="985" y="220"/>
                  </a:lnTo>
                  <a:lnTo>
                    <a:pt x="1034" y="149"/>
                  </a:lnTo>
                  <a:lnTo>
                    <a:pt x="1007" y="94"/>
                  </a:lnTo>
                  <a:lnTo>
                    <a:pt x="941" y="44"/>
                  </a:lnTo>
                  <a:lnTo>
                    <a:pt x="880" y="22"/>
                  </a:lnTo>
                  <a:lnTo>
                    <a:pt x="825" y="0"/>
                  </a:lnTo>
                  <a:lnTo>
                    <a:pt x="754" y="33"/>
                  </a:lnTo>
                  <a:lnTo>
                    <a:pt x="710" y="44"/>
                  </a:lnTo>
                  <a:lnTo>
                    <a:pt x="600" y="22"/>
                  </a:lnTo>
                  <a:lnTo>
                    <a:pt x="484" y="22"/>
                  </a:lnTo>
                  <a:lnTo>
                    <a:pt x="402" y="44"/>
                  </a:lnTo>
                  <a:lnTo>
                    <a:pt x="336" y="0"/>
                  </a:lnTo>
                  <a:lnTo>
                    <a:pt x="286" y="0"/>
                  </a:lnTo>
                  <a:lnTo>
                    <a:pt x="159" y="72"/>
                  </a:lnTo>
                  <a:close/>
                </a:path>
              </a:pathLst>
            </a:custGeom>
            <a:solidFill>
              <a:srgbClr val="CC0066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22" name="Freeform 16"/>
            <p:cNvSpPr>
              <a:spLocks noChangeAspect="1"/>
            </p:cNvSpPr>
            <p:nvPr/>
          </p:nvSpPr>
          <p:spPr bwMode="auto">
            <a:xfrm rot="-491200">
              <a:off x="2532" y="2458"/>
              <a:ext cx="396" cy="407"/>
            </a:xfrm>
            <a:custGeom>
              <a:avLst/>
              <a:gdLst>
                <a:gd name="T0" fmla="*/ 775 w 1441"/>
                <a:gd name="T1" fmla="*/ 0 h 1536"/>
                <a:gd name="T2" fmla="*/ 660 w 1441"/>
                <a:gd name="T3" fmla="*/ 94 h 1536"/>
                <a:gd name="T4" fmla="*/ 522 w 1441"/>
                <a:gd name="T5" fmla="*/ 22 h 1536"/>
                <a:gd name="T6" fmla="*/ 368 w 1441"/>
                <a:gd name="T7" fmla="*/ 33 h 1536"/>
                <a:gd name="T8" fmla="*/ 253 w 1441"/>
                <a:gd name="T9" fmla="*/ 77 h 1536"/>
                <a:gd name="T10" fmla="*/ 176 w 1441"/>
                <a:gd name="T11" fmla="*/ 33 h 1536"/>
                <a:gd name="T12" fmla="*/ 88 w 1441"/>
                <a:gd name="T13" fmla="*/ 66 h 1536"/>
                <a:gd name="T14" fmla="*/ 88 w 1441"/>
                <a:gd name="T15" fmla="*/ 187 h 1536"/>
                <a:gd name="T16" fmla="*/ 0 w 1441"/>
                <a:gd name="T17" fmla="*/ 308 h 1536"/>
                <a:gd name="T18" fmla="*/ 49 w 1441"/>
                <a:gd name="T19" fmla="*/ 523 h 1536"/>
                <a:gd name="T20" fmla="*/ 115 w 1441"/>
                <a:gd name="T21" fmla="*/ 639 h 1536"/>
                <a:gd name="T22" fmla="*/ 22 w 1441"/>
                <a:gd name="T23" fmla="*/ 710 h 1536"/>
                <a:gd name="T24" fmla="*/ 88 w 1441"/>
                <a:gd name="T25" fmla="*/ 809 h 1536"/>
                <a:gd name="T26" fmla="*/ 220 w 1441"/>
                <a:gd name="T27" fmla="*/ 743 h 1536"/>
                <a:gd name="T28" fmla="*/ 390 w 1441"/>
                <a:gd name="T29" fmla="*/ 776 h 1536"/>
                <a:gd name="T30" fmla="*/ 346 w 1441"/>
                <a:gd name="T31" fmla="*/ 897 h 1536"/>
                <a:gd name="T32" fmla="*/ 412 w 1441"/>
                <a:gd name="T33" fmla="*/ 985 h 1536"/>
                <a:gd name="T34" fmla="*/ 478 w 1441"/>
                <a:gd name="T35" fmla="*/ 903 h 1536"/>
                <a:gd name="T36" fmla="*/ 638 w 1441"/>
                <a:gd name="T37" fmla="*/ 930 h 1536"/>
                <a:gd name="T38" fmla="*/ 764 w 1441"/>
                <a:gd name="T39" fmla="*/ 1057 h 1536"/>
                <a:gd name="T40" fmla="*/ 869 w 1441"/>
                <a:gd name="T41" fmla="*/ 1195 h 1536"/>
                <a:gd name="T42" fmla="*/ 808 w 1441"/>
                <a:gd name="T43" fmla="*/ 1288 h 1536"/>
                <a:gd name="T44" fmla="*/ 858 w 1441"/>
                <a:gd name="T45" fmla="*/ 1371 h 1536"/>
                <a:gd name="T46" fmla="*/ 973 w 1441"/>
                <a:gd name="T47" fmla="*/ 1475 h 1536"/>
                <a:gd name="T48" fmla="*/ 1078 w 1441"/>
                <a:gd name="T49" fmla="*/ 1536 h 1536"/>
                <a:gd name="T50" fmla="*/ 1172 w 1441"/>
                <a:gd name="T51" fmla="*/ 1536 h 1536"/>
                <a:gd name="T52" fmla="*/ 1359 w 1441"/>
                <a:gd name="T53" fmla="*/ 1497 h 1536"/>
                <a:gd name="T54" fmla="*/ 1392 w 1441"/>
                <a:gd name="T55" fmla="*/ 1442 h 1536"/>
                <a:gd name="T56" fmla="*/ 1441 w 1441"/>
                <a:gd name="T57" fmla="*/ 1349 h 1536"/>
                <a:gd name="T58" fmla="*/ 1414 w 1441"/>
                <a:gd name="T59" fmla="*/ 1184 h 1536"/>
                <a:gd name="T60" fmla="*/ 1216 w 1441"/>
                <a:gd name="T61" fmla="*/ 903 h 1536"/>
                <a:gd name="T62" fmla="*/ 1287 w 1441"/>
                <a:gd name="T63" fmla="*/ 754 h 1536"/>
                <a:gd name="T64" fmla="*/ 1216 w 1441"/>
                <a:gd name="T65" fmla="*/ 617 h 1536"/>
                <a:gd name="T66" fmla="*/ 1359 w 1441"/>
                <a:gd name="T67" fmla="*/ 523 h 1536"/>
                <a:gd name="T68" fmla="*/ 1425 w 1441"/>
                <a:gd name="T69" fmla="*/ 441 h 1536"/>
                <a:gd name="T70" fmla="*/ 1309 w 1441"/>
                <a:gd name="T71" fmla="*/ 430 h 1536"/>
                <a:gd name="T72" fmla="*/ 1194 w 1441"/>
                <a:gd name="T73" fmla="*/ 358 h 1536"/>
                <a:gd name="T74" fmla="*/ 1205 w 1441"/>
                <a:gd name="T75" fmla="*/ 303 h 1536"/>
                <a:gd name="T76" fmla="*/ 1161 w 1441"/>
                <a:gd name="T77" fmla="*/ 231 h 1536"/>
                <a:gd name="T78" fmla="*/ 1078 w 1441"/>
                <a:gd name="T79" fmla="*/ 264 h 1536"/>
                <a:gd name="T80" fmla="*/ 951 w 1441"/>
                <a:gd name="T81" fmla="*/ 44 h 1536"/>
                <a:gd name="T82" fmla="*/ 847 w 1441"/>
                <a:gd name="T83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1" h="1536">
                  <a:moveTo>
                    <a:pt x="847" y="0"/>
                  </a:moveTo>
                  <a:lnTo>
                    <a:pt x="775" y="0"/>
                  </a:lnTo>
                  <a:lnTo>
                    <a:pt x="731" y="66"/>
                  </a:lnTo>
                  <a:lnTo>
                    <a:pt x="660" y="94"/>
                  </a:lnTo>
                  <a:lnTo>
                    <a:pt x="577" y="77"/>
                  </a:lnTo>
                  <a:lnTo>
                    <a:pt x="522" y="22"/>
                  </a:lnTo>
                  <a:lnTo>
                    <a:pt x="451" y="11"/>
                  </a:lnTo>
                  <a:lnTo>
                    <a:pt x="368" y="33"/>
                  </a:lnTo>
                  <a:lnTo>
                    <a:pt x="297" y="55"/>
                  </a:lnTo>
                  <a:lnTo>
                    <a:pt x="253" y="77"/>
                  </a:lnTo>
                  <a:lnTo>
                    <a:pt x="220" y="33"/>
                  </a:lnTo>
                  <a:lnTo>
                    <a:pt x="176" y="33"/>
                  </a:lnTo>
                  <a:lnTo>
                    <a:pt x="137" y="55"/>
                  </a:lnTo>
                  <a:lnTo>
                    <a:pt x="88" y="66"/>
                  </a:lnTo>
                  <a:lnTo>
                    <a:pt x="66" y="116"/>
                  </a:lnTo>
                  <a:lnTo>
                    <a:pt x="88" y="187"/>
                  </a:lnTo>
                  <a:lnTo>
                    <a:pt x="44" y="242"/>
                  </a:lnTo>
                  <a:lnTo>
                    <a:pt x="0" y="308"/>
                  </a:lnTo>
                  <a:lnTo>
                    <a:pt x="11" y="419"/>
                  </a:lnTo>
                  <a:lnTo>
                    <a:pt x="49" y="523"/>
                  </a:lnTo>
                  <a:lnTo>
                    <a:pt x="115" y="595"/>
                  </a:lnTo>
                  <a:lnTo>
                    <a:pt x="115" y="639"/>
                  </a:lnTo>
                  <a:lnTo>
                    <a:pt x="60" y="672"/>
                  </a:lnTo>
                  <a:lnTo>
                    <a:pt x="22" y="710"/>
                  </a:lnTo>
                  <a:lnTo>
                    <a:pt x="22" y="765"/>
                  </a:lnTo>
                  <a:lnTo>
                    <a:pt x="88" y="809"/>
                  </a:lnTo>
                  <a:lnTo>
                    <a:pt x="126" y="809"/>
                  </a:lnTo>
                  <a:lnTo>
                    <a:pt x="220" y="743"/>
                  </a:lnTo>
                  <a:lnTo>
                    <a:pt x="291" y="754"/>
                  </a:lnTo>
                  <a:lnTo>
                    <a:pt x="390" y="776"/>
                  </a:lnTo>
                  <a:lnTo>
                    <a:pt x="390" y="848"/>
                  </a:lnTo>
                  <a:lnTo>
                    <a:pt x="346" y="897"/>
                  </a:lnTo>
                  <a:lnTo>
                    <a:pt x="368" y="941"/>
                  </a:lnTo>
                  <a:lnTo>
                    <a:pt x="412" y="985"/>
                  </a:lnTo>
                  <a:lnTo>
                    <a:pt x="462" y="919"/>
                  </a:lnTo>
                  <a:lnTo>
                    <a:pt x="478" y="903"/>
                  </a:lnTo>
                  <a:lnTo>
                    <a:pt x="555" y="963"/>
                  </a:lnTo>
                  <a:lnTo>
                    <a:pt x="638" y="930"/>
                  </a:lnTo>
                  <a:lnTo>
                    <a:pt x="709" y="941"/>
                  </a:lnTo>
                  <a:lnTo>
                    <a:pt x="764" y="1057"/>
                  </a:lnTo>
                  <a:lnTo>
                    <a:pt x="825" y="1128"/>
                  </a:lnTo>
                  <a:lnTo>
                    <a:pt x="869" y="1195"/>
                  </a:lnTo>
                  <a:lnTo>
                    <a:pt x="858" y="1233"/>
                  </a:lnTo>
                  <a:lnTo>
                    <a:pt x="808" y="1288"/>
                  </a:lnTo>
                  <a:lnTo>
                    <a:pt x="825" y="1349"/>
                  </a:lnTo>
                  <a:lnTo>
                    <a:pt x="858" y="1371"/>
                  </a:lnTo>
                  <a:lnTo>
                    <a:pt x="918" y="1404"/>
                  </a:lnTo>
                  <a:lnTo>
                    <a:pt x="973" y="1475"/>
                  </a:lnTo>
                  <a:lnTo>
                    <a:pt x="1023" y="1519"/>
                  </a:lnTo>
                  <a:lnTo>
                    <a:pt x="1078" y="1536"/>
                  </a:lnTo>
                  <a:lnTo>
                    <a:pt x="1111" y="1497"/>
                  </a:lnTo>
                  <a:lnTo>
                    <a:pt x="1172" y="1536"/>
                  </a:lnTo>
                  <a:lnTo>
                    <a:pt x="1276" y="1536"/>
                  </a:lnTo>
                  <a:lnTo>
                    <a:pt x="1359" y="1497"/>
                  </a:lnTo>
                  <a:lnTo>
                    <a:pt x="1348" y="1514"/>
                  </a:lnTo>
                  <a:lnTo>
                    <a:pt x="1392" y="1442"/>
                  </a:lnTo>
                  <a:lnTo>
                    <a:pt x="1414" y="1398"/>
                  </a:lnTo>
                  <a:lnTo>
                    <a:pt x="1441" y="1349"/>
                  </a:lnTo>
                  <a:lnTo>
                    <a:pt x="1441" y="1266"/>
                  </a:lnTo>
                  <a:lnTo>
                    <a:pt x="1414" y="1184"/>
                  </a:lnTo>
                  <a:lnTo>
                    <a:pt x="1359" y="1046"/>
                  </a:lnTo>
                  <a:lnTo>
                    <a:pt x="1216" y="903"/>
                  </a:lnTo>
                  <a:lnTo>
                    <a:pt x="1243" y="826"/>
                  </a:lnTo>
                  <a:lnTo>
                    <a:pt x="1287" y="754"/>
                  </a:lnTo>
                  <a:lnTo>
                    <a:pt x="1194" y="661"/>
                  </a:lnTo>
                  <a:lnTo>
                    <a:pt x="1216" y="617"/>
                  </a:lnTo>
                  <a:lnTo>
                    <a:pt x="1298" y="617"/>
                  </a:lnTo>
                  <a:lnTo>
                    <a:pt x="1359" y="523"/>
                  </a:lnTo>
                  <a:lnTo>
                    <a:pt x="1381" y="490"/>
                  </a:lnTo>
                  <a:lnTo>
                    <a:pt x="1425" y="441"/>
                  </a:lnTo>
                  <a:lnTo>
                    <a:pt x="1359" y="402"/>
                  </a:lnTo>
                  <a:lnTo>
                    <a:pt x="1309" y="430"/>
                  </a:lnTo>
                  <a:lnTo>
                    <a:pt x="1216" y="380"/>
                  </a:lnTo>
                  <a:lnTo>
                    <a:pt x="1194" y="358"/>
                  </a:lnTo>
                  <a:lnTo>
                    <a:pt x="1205" y="325"/>
                  </a:lnTo>
                  <a:lnTo>
                    <a:pt x="1205" y="303"/>
                  </a:lnTo>
                  <a:lnTo>
                    <a:pt x="1216" y="264"/>
                  </a:lnTo>
                  <a:lnTo>
                    <a:pt x="1161" y="231"/>
                  </a:lnTo>
                  <a:lnTo>
                    <a:pt x="1111" y="253"/>
                  </a:lnTo>
                  <a:lnTo>
                    <a:pt x="1078" y="264"/>
                  </a:lnTo>
                  <a:lnTo>
                    <a:pt x="940" y="116"/>
                  </a:lnTo>
                  <a:lnTo>
                    <a:pt x="951" y="44"/>
                  </a:lnTo>
                  <a:lnTo>
                    <a:pt x="918" y="11"/>
                  </a:lnTo>
                  <a:lnTo>
                    <a:pt x="847" y="0"/>
                  </a:lnTo>
                  <a:close/>
                </a:path>
              </a:pathLst>
            </a:custGeom>
            <a:grpFill/>
            <a:ln w="38100" cap="flat" cmpd="sng">
              <a:solidFill>
                <a:srgbClr val="757B7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23" name="Freeform 17"/>
            <p:cNvSpPr>
              <a:spLocks noChangeAspect="1"/>
            </p:cNvSpPr>
            <p:nvPr/>
          </p:nvSpPr>
          <p:spPr bwMode="auto">
            <a:xfrm rot="-491200">
              <a:off x="2507" y="2311"/>
              <a:ext cx="268" cy="183"/>
            </a:xfrm>
            <a:custGeom>
              <a:avLst/>
              <a:gdLst>
                <a:gd name="T0" fmla="*/ 940 w 979"/>
                <a:gd name="T1" fmla="*/ 242 h 688"/>
                <a:gd name="T2" fmla="*/ 836 w 979"/>
                <a:gd name="T3" fmla="*/ 132 h 688"/>
                <a:gd name="T4" fmla="*/ 770 w 979"/>
                <a:gd name="T5" fmla="*/ 93 h 688"/>
                <a:gd name="T6" fmla="*/ 649 w 979"/>
                <a:gd name="T7" fmla="*/ 60 h 688"/>
                <a:gd name="T8" fmla="*/ 627 w 979"/>
                <a:gd name="T9" fmla="*/ 0 h 688"/>
                <a:gd name="T10" fmla="*/ 583 w 979"/>
                <a:gd name="T11" fmla="*/ 60 h 688"/>
                <a:gd name="T12" fmla="*/ 583 w 979"/>
                <a:gd name="T13" fmla="*/ 104 h 688"/>
                <a:gd name="T14" fmla="*/ 561 w 979"/>
                <a:gd name="T15" fmla="*/ 115 h 688"/>
                <a:gd name="T16" fmla="*/ 511 w 979"/>
                <a:gd name="T17" fmla="*/ 132 h 688"/>
                <a:gd name="T18" fmla="*/ 456 w 979"/>
                <a:gd name="T19" fmla="*/ 154 h 688"/>
                <a:gd name="T20" fmla="*/ 418 w 979"/>
                <a:gd name="T21" fmla="*/ 187 h 688"/>
                <a:gd name="T22" fmla="*/ 374 w 979"/>
                <a:gd name="T23" fmla="*/ 220 h 688"/>
                <a:gd name="T24" fmla="*/ 346 w 979"/>
                <a:gd name="T25" fmla="*/ 165 h 688"/>
                <a:gd name="T26" fmla="*/ 302 w 979"/>
                <a:gd name="T27" fmla="*/ 132 h 688"/>
                <a:gd name="T28" fmla="*/ 269 w 979"/>
                <a:gd name="T29" fmla="*/ 104 h 688"/>
                <a:gd name="T30" fmla="*/ 225 w 979"/>
                <a:gd name="T31" fmla="*/ 132 h 688"/>
                <a:gd name="T32" fmla="*/ 209 w 979"/>
                <a:gd name="T33" fmla="*/ 165 h 688"/>
                <a:gd name="T34" fmla="*/ 253 w 979"/>
                <a:gd name="T35" fmla="*/ 220 h 688"/>
                <a:gd name="T36" fmla="*/ 231 w 979"/>
                <a:gd name="T37" fmla="*/ 259 h 688"/>
                <a:gd name="T38" fmla="*/ 187 w 979"/>
                <a:gd name="T39" fmla="*/ 259 h 688"/>
                <a:gd name="T40" fmla="*/ 165 w 979"/>
                <a:gd name="T41" fmla="*/ 270 h 688"/>
                <a:gd name="T42" fmla="*/ 154 w 979"/>
                <a:gd name="T43" fmla="*/ 314 h 688"/>
                <a:gd name="T44" fmla="*/ 132 w 979"/>
                <a:gd name="T45" fmla="*/ 336 h 688"/>
                <a:gd name="T46" fmla="*/ 71 w 979"/>
                <a:gd name="T47" fmla="*/ 358 h 688"/>
                <a:gd name="T48" fmla="*/ 0 w 979"/>
                <a:gd name="T49" fmla="*/ 352 h 688"/>
                <a:gd name="T50" fmla="*/ 93 w 979"/>
                <a:gd name="T51" fmla="*/ 418 h 688"/>
                <a:gd name="T52" fmla="*/ 104 w 979"/>
                <a:gd name="T53" fmla="*/ 490 h 688"/>
                <a:gd name="T54" fmla="*/ 115 w 979"/>
                <a:gd name="T55" fmla="*/ 545 h 688"/>
                <a:gd name="T56" fmla="*/ 104 w 979"/>
                <a:gd name="T57" fmla="*/ 605 h 688"/>
                <a:gd name="T58" fmla="*/ 93 w 979"/>
                <a:gd name="T59" fmla="*/ 638 h 688"/>
                <a:gd name="T60" fmla="*/ 137 w 979"/>
                <a:gd name="T61" fmla="*/ 616 h 688"/>
                <a:gd name="T62" fmla="*/ 198 w 979"/>
                <a:gd name="T63" fmla="*/ 671 h 688"/>
                <a:gd name="T64" fmla="*/ 291 w 979"/>
                <a:gd name="T65" fmla="*/ 616 h 688"/>
                <a:gd name="T66" fmla="*/ 363 w 979"/>
                <a:gd name="T67" fmla="*/ 605 h 688"/>
                <a:gd name="T68" fmla="*/ 407 w 979"/>
                <a:gd name="T69" fmla="*/ 605 h 688"/>
                <a:gd name="T70" fmla="*/ 467 w 979"/>
                <a:gd name="T71" fmla="*/ 638 h 688"/>
                <a:gd name="T72" fmla="*/ 522 w 979"/>
                <a:gd name="T73" fmla="*/ 671 h 688"/>
                <a:gd name="T74" fmla="*/ 594 w 979"/>
                <a:gd name="T75" fmla="*/ 688 h 688"/>
                <a:gd name="T76" fmla="*/ 649 w 979"/>
                <a:gd name="T77" fmla="*/ 660 h 688"/>
                <a:gd name="T78" fmla="*/ 709 w 979"/>
                <a:gd name="T79" fmla="*/ 583 h 688"/>
                <a:gd name="T80" fmla="*/ 781 w 979"/>
                <a:gd name="T81" fmla="*/ 594 h 688"/>
                <a:gd name="T82" fmla="*/ 803 w 979"/>
                <a:gd name="T83" fmla="*/ 523 h 688"/>
                <a:gd name="T84" fmla="*/ 874 w 979"/>
                <a:gd name="T85" fmla="*/ 512 h 688"/>
                <a:gd name="T86" fmla="*/ 907 w 979"/>
                <a:gd name="T87" fmla="*/ 523 h 688"/>
                <a:gd name="T88" fmla="*/ 940 w 979"/>
                <a:gd name="T89" fmla="*/ 501 h 688"/>
                <a:gd name="T90" fmla="*/ 962 w 979"/>
                <a:gd name="T91" fmla="*/ 468 h 688"/>
                <a:gd name="T92" fmla="*/ 979 w 979"/>
                <a:gd name="T93" fmla="*/ 418 h 688"/>
                <a:gd name="T94" fmla="*/ 979 w 979"/>
                <a:gd name="T95" fmla="*/ 330 h 688"/>
                <a:gd name="T96" fmla="*/ 940 w 979"/>
                <a:gd name="T97" fmla="*/ 24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79" h="688">
                  <a:moveTo>
                    <a:pt x="940" y="242"/>
                  </a:moveTo>
                  <a:lnTo>
                    <a:pt x="836" y="132"/>
                  </a:lnTo>
                  <a:lnTo>
                    <a:pt x="770" y="93"/>
                  </a:lnTo>
                  <a:lnTo>
                    <a:pt x="649" y="60"/>
                  </a:lnTo>
                  <a:lnTo>
                    <a:pt x="627" y="0"/>
                  </a:lnTo>
                  <a:lnTo>
                    <a:pt x="583" y="60"/>
                  </a:lnTo>
                  <a:lnTo>
                    <a:pt x="583" y="104"/>
                  </a:lnTo>
                  <a:lnTo>
                    <a:pt x="561" y="115"/>
                  </a:lnTo>
                  <a:lnTo>
                    <a:pt x="511" y="132"/>
                  </a:lnTo>
                  <a:lnTo>
                    <a:pt x="456" y="154"/>
                  </a:lnTo>
                  <a:lnTo>
                    <a:pt x="418" y="187"/>
                  </a:lnTo>
                  <a:lnTo>
                    <a:pt x="374" y="220"/>
                  </a:lnTo>
                  <a:lnTo>
                    <a:pt x="346" y="165"/>
                  </a:lnTo>
                  <a:lnTo>
                    <a:pt x="302" y="132"/>
                  </a:lnTo>
                  <a:lnTo>
                    <a:pt x="269" y="104"/>
                  </a:lnTo>
                  <a:lnTo>
                    <a:pt x="225" y="132"/>
                  </a:lnTo>
                  <a:lnTo>
                    <a:pt x="209" y="165"/>
                  </a:lnTo>
                  <a:lnTo>
                    <a:pt x="253" y="220"/>
                  </a:lnTo>
                  <a:lnTo>
                    <a:pt x="231" y="259"/>
                  </a:lnTo>
                  <a:lnTo>
                    <a:pt x="187" y="259"/>
                  </a:lnTo>
                  <a:lnTo>
                    <a:pt x="165" y="270"/>
                  </a:lnTo>
                  <a:lnTo>
                    <a:pt x="154" y="314"/>
                  </a:lnTo>
                  <a:lnTo>
                    <a:pt x="132" y="336"/>
                  </a:lnTo>
                  <a:lnTo>
                    <a:pt x="71" y="358"/>
                  </a:lnTo>
                  <a:lnTo>
                    <a:pt x="0" y="352"/>
                  </a:lnTo>
                  <a:lnTo>
                    <a:pt x="93" y="418"/>
                  </a:lnTo>
                  <a:lnTo>
                    <a:pt x="104" y="490"/>
                  </a:lnTo>
                  <a:lnTo>
                    <a:pt x="115" y="545"/>
                  </a:lnTo>
                  <a:lnTo>
                    <a:pt x="104" y="605"/>
                  </a:lnTo>
                  <a:lnTo>
                    <a:pt x="93" y="638"/>
                  </a:lnTo>
                  <a:lnTo>
                    <a:pt x="137" y="616"/>
                  </a:lnTo>
                  <a:lnTo>
                    <a:pt x="198" y="671"/>
                  </a:lnTo>
                  <a:lnTo>
                    <a:pt x="291" y="616"/>
                  </a:lnTo>
                  <a:lnTo>
                    <a:pt x="363" y="605"/>
                  </a:lnTo>
                  <a:lnTo>
                    <a:pt x="407" y="605"/>
                  </a:lnTo>
                  <a:lnTo>
                    <a:pt x="467" y="638"/>
                  </a:lnTo>
                  <a:lnTo>
                    <a:pt x="522" y="671"/>
                  </a:lnTo>
                  <a:lnTo>
                    <a:pt x="594" y="688"/>
                  </a:lnTo>
                  <a:lnTo>
                    <a:pt x="649" y="660"/>
                  </a:lnTo>
                  <a:lnTo>
                    <a:pt x="709" y="583"/>
                  </a:lnTo>
                  <a:lnTo>
                    <a:pt x="781" y="594"/>
                  </a:lnTo>
                  <a:lnTo>
                    <a:pt x="803" y="523"/>
                  </a:lnTo>
                  <a:lnTo>
                    <a:pt x="874" y="512"/>
                  </a:lnTo>
                  <a:lnTo>
                    <a:pt x="907" y="523"/>
                  </a:lnTo>
                  <a:lnTo>
                    <a:pt x="940" y="501"/>
                  </a:lnTo>
                  <a:lnTo>
                    <a:pt x="962" y="468"/>
                  </a:lnTo>
                  <a:lnTo>
                    <a:pt x="979" y="418"/>
                  </a:lnTo>
                  <a:lnTo>
                    <a:pt x="979" y="330"/>
                  </a:lnTo>
                  <a:lnTo>
                    <a:pt x="940" y="242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24" name="Freeform 18"/>
            <p:cNvSpPr>
              <a:spLocks noChangeAspect="1"/>
            </p:cNvSpPr>
            <p:nvPr/>
          </p:nvSpPr>
          <p:spPr bwMode="auto">
            <a:xfrm rot="-491200">
              <a:off x="2326" y="2118"/>
              <a:ext cx="341" cy="310"/>
            </a:xfrm>
            <a:custGeom>
              <a:avLst/>
              <a:gdLst>
                <a:gd name="T0" fmla="*/ 639 w 1244"/>
                <a:gd name="T1" fmla="*/ 0 h 1173"/>
                <a:gd name="T2" fmla="*/ 710 w 1244"/>
                <a:gd name="T3" fmla="*/ 165 h 1173"/>
                <a:gd name="T4" fmla="*/ 754 w 1244"/>
                <a:gd name="T5" fmla="*/ 281 h 1173"/>
                <a:gd name="T6" fmla="*/ 782 w 1244"/>
                <a:gd name="T7" fmla="*/ 336 h 1173"/>
                <a:gd name="T8" fmla="*/ 793 w 1244"/>
                <a:gd name="T9" fmla="*/ 419 h 1173"/>
                <a:gd name="T10" fmla="*/ 886 w 1244"/>
                <a:gd name="T11" fmla="*/ 490 h 1173"/>
                <a:gd name="T12" fmla="*/ 963 w 1244"/>
                <a:gd name="T13" fmla="*/ 556 h 1173"/>
                <a:gd name="T14" fmla="*/ 1079 w 1244"/>
                <a:gd name="T15" fmla="*/ 661 h 1173"/>
                <a:gd name="T16" fmla="*/ 1189 w 1244"/>
                <a:gd name="T17" fmla="*/ 732 h 1173"/>
                <a:gd name="T18" fmla="*/ 1244 w 1244"/>
                <a:gd name="T19" fmla="*/ 787 h 1173"/>
                <a:gd name="T20" fmla="*/ 1222 w 1244"/>
                <a:gd name="T21" fmla="*/ 837 h 1173"/>
                <a:gd name="T22" fmla="*/ 1189 w 1244"/>
                <a:gd name="T23" fmla="*/ 859 h 1173"/>
                <a:gd name="T24" fmla="*/ 1167 w 1244"/>
                <a:gd name="T25" fmla="*/ 870 h 1173"/>
                <a:gd name="T26" fmla="*/ 1172 w 1244"/>
                <a:gd name="T27" fmla="*/ 919 h 1173"/>
                <a:gd name="T28" fmla="*/ 1139 w 1244"/>
                <a:gd name="T29" fmla="*/ 941 h 1173"/>
                <a:gd name="T30" fmla="*/ 1106 w 1244"/>
                <a:gd name="T31" fmla="*/ 963 h 1173"/>
                <a:gd name="T32" fmla="*/ 1073 w 1244"/>
                <a:gd name="T33" fmla="*/ 963 h 1173"/>
                <a:gd name="T34" fmla="*/ 980 w 1244"/>
                <a:gd name="T35" fmla="*/ 1035 h 1173"/>
                <a:gd name="T36" fmla="*/ 963 w 1244"/>
                <a:gd name="T37" fmla="*/ 996 h 1173"/>
                <a:gd name="T38" fmla="*/ 919 w 1244"/>
                <a:gd name="T39" fmla="*/ 963 h 1173"/>
                <a:gd name="T40" fmla="*/ 870 w 1244"/>
                <a:gd name="T41" fmla="*/ 930 h 1173"/>
                <a:gd name="T42" fmla="*/ 837 w 1244"/>
                <a:gd name="T43" fmla="*/ 941 h 1173"/>
                <a:gd name="T44" fmla="*/ 815 w 1244"/>
                <a:gd name="T45" fmla="*/ 963 h 1173"/>
                <a:gd name="T46" fmla="*/ 815 w 1244"/>
                <a:gd name="T47" fmla="*/ 996 h 1173"/>
                <a:gd name="T48" fmla="*/ 848 w 1244"/>
                <a:gd name="T49" fmla="*/ 1035 h 1173"/>
                <a:gd name="T50" fmla="*/ 826 w 1244"/>
                <a:gd name="T51" fmla="*/ 1068 h 1173"/>
                <a:gd name="T52" fmla="*/ 782 w 1244"/>
                <a:gd name="T53" fmla="*/ 1079 h 1173"/>
                <a:gd name="T54" fmla="*/ 754 w 1244"/>
                <a:gd name="T55" fmla="*/ 1101 h 1173"/>
                <a:gd name="T56" fmla="*/ 743 w 1244"/>
                <a:gd name="T57" fmla="*/ 1140 h 1173"/>
                <a:gd name="T58" fmla="*/ 710 w 1244"/>
                <a:gd name="T59" fmla="*/ 1162 h 1173"/>
                <a:gd name="T60" fmla="*/ 677 w 1244"/>
                <a:gd name="T61" fmla="*/ 1173 h 1173"/>
                <a:gd name="T62" fmla="*/ 606 w 1244"/>
                <a:gd name="T63" fmla="*/ 1162 h 1173"/>
                <a:gd name="T64" fmla="*/ 512 w 1244"/>
                <a:gd name="T65" fmla="*/ 1151 h 1173"/>
                <a:gd name="T66" fmla="*/ 440 w 1244"/>
                <a:gd name="T67" fmla="*/ 1101 h 1173"/>
                <a:gd name="T68" fmla="*/ 374 w 1244"/>
                <a:gd name="T69" fmla="*/ 1046 h 1173"/>
                <a:gd name="T70" fmla="*/ 281 w 1244"/>
                <a:gd name="T71" fmla="*/ 963 h 1173"/>
                <a:gd name="T72" fmla="*/ 248 w 1244"/>
                <a:gd name="T73" fmla="*/ 930 h 1173"/>
                <a:gd name="T74" fmla="*/ 198 w 1244"/>
                <a:gd name="T75" fmla="*/ 919 h 1173"/>
                <a:gd name="T76" fmla="*/ 105 w 1244"/>
                <a:gd name="T77" fmla="*/ 903 h 1173"/>
                <a:gd name="T78" fmla="*/ 44 w 1244"/>
                <a:gd name="T79" fmla="*/ 903 h 1173"/>
                <a:gd name="T80" fmla="*/ 22 w 1244"/>
                <a:gd name="T81" fmla="*/ 870 h 1173"/>
                <a:gd name="T82" fmla="*/ 11 w 1244"/>
                <a:gd name="T83" fmla="*/ 809 h 1173"/>
                <a:gd name="T84" fmla="*/ 22 w 1244"/>
                <a:gd name="T85" fmla="*/ 732 h 1173"/>
                <a:gd name="T86" fmla="*/ 44 w 1244"/>
                <a:gd name="T87" fmla="*/ 672 h 1173"/>
                <a:gd name="T88" fmla="*/ 33 w 1244"/>
                <a:gd name="T89" fmla="*/ 650 h 1173"/>
                <a:gd name="T90" fmla="*/ 22 w 1244"/>
                <a:gd name="T91" fmla="*/ 595 h 1173"/>
                <a:gd name="T92" fmla="*/ 0 w 1244"/>
                <a:gd name="T93" fmla="*/ 534 h 1173"/>
                <a:gd name="T94" fmla="*/ 0 w 1244"/>
                <a:gd name="T95" fmla="*/ 490 h 1173"/>
                <a:gd name="T96" fmla="*/ 22 w 1244"/>
                <a:gd name="T97" fmla="*/ 468 h 1173"/>
                <a:gd name="T98" fmla="*/ 44 w 1244"/>
                <a:gd name="T99" fmla="*/ 452 h 1173"/>
                <a:gd name="T100" fmla="*/ 33 w 1244"/>
                <a:gd name="T101" fmla="*/ 397 h 1173"/>
                <a:gd name="T102" fmla="*/ 44 w 1244"/>
                <a:gd name="T103" fmla="*/ 358 h 1173"/>
                <a:gd name="T104" fmla="*/ 105 w 1244"/>
                <a:gd name="T105" fmla="*/ 303 h 1173"/>
                <a:gd name="T106" fmla="*/ 165 w 1244"/>
                <a:gd name="T107" fmla="*/ 303 h 1173"/>
                <a:gd name="T108" fmla="*/ 220 w 1244"/>
                <a:gd name="T109" fmla="*/ 281 h 1173"/>
                <a:gd name="T110" fmla="*/ 253 w 1244"/>
                <a:gd name="T111" fmla="*/ 237 h 1173"/>
                <a:gd name="T112" fmla="*/ 248 w 1244"/>
                <a:gd name="T113" fmla="*/ 198 h 1173"/>
                <a:gd name="T114" fmla="*/ 325 w 1244"/>
                <a:gd name="T115" fmla="*/ 116 h 1173"/>
                <a:gd name="T116" fmla="*/ 418 w 1244"/>
                <a:gd name="T117" fmla="*/ 127 h 1173"/>
                <a:gd name="T118" fmla="*/ 457 w 1244"/>
                <a:gd name="T119" fmla="*/ 83 h 1173"/>
                <a:gd name="T120" fmla="*/ 534 w 1244"/>
                <a:gd name="T121" fmla="*/ 72 h 1173"/>
                <a:gd name="T122" fmla="*/ 584 w 1244"/>
                <a:gd name="T123" fmla="*/ 39 h 1173"/>
                <a:gd name="T124" fmla="*/ 639 w 1244"/>
                <a:gd name="T125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4" h="1173">
                  <a:moveTo>
                    <a:pt x="639" y="0"/>
                  </a:moveTo>
                  <a:lnTo>
                    <a:pt x="710" y="165"/>
                  </a:lnTo>
                  <a:lnTo>
                    <a:pt x="754" y="281"/>
                  </a:lnTo>
                  <a:lnTo>
                    <a:pt x="782" y="336"/>
                  </a:lnTo>
                  <a:lnTo>
                    <a:pt x="793" y="419"/>
                  </a:lnTo>
                  <a:lnTo>
                    <a:pt x="886" y="490"/>
                  </a:lnTo>
                  <a:lnTo>
                    <a:pt x="963" y="556"/>
                  </a:lnTo>
                  <a:lnTo>
                    <a:pt x="1079" y="661"/>
                  </a:lnTo>
                  <a:lnTo>
                    <a:pt x="1189" y="732"/>
                  </a:lnTo>
                  <a:lnTo>
                    <a:pt x="1244" y="787"/>
                  </a:lnTo>
                  <a:lnTo>
                    <a:pt x="1222" y="837"/>
                  </a:lnTo>
                  <a:lnTo>
                    <a:pt x="1189" y="859"/>
                  </a:lnTo>
                  <a:lnTo>
                    <a:pt x="1167" y="870"/>
                  </a:lnTo>
                  <a:lnTo>
                    <a:pt x="1172" y="919"/>
                  </a:lnTo>
                  <a:lnTo>
                    <a:pt x="1139" y="941"/>
                  </a:lnTo>
                  <a:lnTo>
                    <a:pt x="1106" y="963"/>
                  </a:lnTo>
                  <a:lnTo>
                    <a:pt x="1073" y="963"/>
                  </a:lnTo>
                  <a:lnTo>
                    <a:pt x="980" y="1035"/>
                  </a:lnTo>
                  <a:lnTo>
                    <a:pt x="963" y="996"/>
                  </a:lnTo>
                  <a:lnTo>
                    <a:pt x="919" y="963"/>
                  </a:lnTo>
                  <a:lnTo>
                    <a:pt x="870" y="930"/>
                  </a:lnTo>
                  <a:lnTo>
                    <a:pt x="837" y="941"/>
                  </a:lnTo>
                  <a:lnTo>
                    <a:pt x="815" y="963"/>
                  </a:lnTo>
                  <a:lnTo>
                    <a:pt x="815" y="996"/>
                  </a:lnTo>
                  <a:lnTo>
                    <a:pt x="848" y="1035"/>
                  </a:lnTo>
                  <a:lnTo>
                    <a:pt x="826" y="1068"/>
                  </a:lnTo>
                  <a:lnTo>
                    <a:pt x="782" y="1079"/>
                  </a:lnTo>
                  <a:lnTo>
                    <a:pt x="754" y="1101"/>
                  </a:lnTo>
                  <a:lnTo>
                    <a:pt x="743" y="1140"/>
                  </a:lnTo>
                  <a:lnTo>
                    <a:pt x="710" y="1162"/>
                  </a:lnTo>
                  <a:lnTo>
                    <a:pt x="677" y="1173"/>
                  </a:lnTo>
                  <a:lnTo>
                    <a:pt x="606" y="1162"/>
                  </a:lnTo>
                  <a:lnTo>
                    <a:pt x="512" y="1151"/>
                  </a:lnTo>
                  <a:lnTo>
                    <a:pt x="440" y="1101"/>
                  </a:lnTo>
                  <a:lnTo>
                    <a:pt x="374" y="1046"/>
                  </a:lnTo>
                  <a:lnTo>
                    <a:pt x="281" y="963"/>
                  </a:lnTo>
                  <a:lnTo>
                    <a:pt x="248" y="930"/>
                  </a:lnTo>
                  <a:lnTo>
                    <a:pt x="198" y="919"/>
                  </a:lnTo>
                  <a:lnTo>
                    <a:pt x="105" y="903"/>
                  </a:lnTo>
                  <a:lnTo>
                    <a:pt x="44" y="903"/>
                  </a:lnTo>
                  <a:lnTo>
                    <a:pt x="22" y="870"/>
                  </a:lnTo>
                  <a:lnTo>
                    <a:pt x="11" y="809"/>
                  </a:lnTo>
                  <a:lnTo>
                    <a:pt x="22" y="732"/>
                  </a:lnTo>
                  <a:lnTo>
                    <a:pt x="44" y="672"/>
                  </a:lnTo>
                  <a:lnTo>
                    <a:pt x="33" y="650"/>
                  </a:lnTo>
                  <a:lnTo>
                    <a:pt x="22" y="595"/>
                  </a:lnTo>
                  <a:lnTo>
                    <a:pt x="0" y="534"/>
                  </a:lnTo>
                  <a:lnTo>
                    <a:pt x="0" y="490"/>
                  </a:lnTo>
                  <a:lnTo>
                    <a:pt x="22" y="468"/>
                  </a:lnTo>
                  <a:lnTo>
                    <a:pt x="44" y="452"/>
                  </a:lnTo>
                  <a:lnTo>
                    <a:pt x="33" y="397"/>
                  </a:lnTo>
                  <a:lnTo>
                    <a:pt x="44" y="358"/>
                  </a:lnTo>
                  <a:lnTo>
                    <a:pt x="105" y="303"/>
                  </a:lnTo>
                  <a:lnTo>
                    <a:pt x="165" y="303"/>
                  </a:lnTo>
                  <a:lnTo>
                    <a:pt x="220" y="281"/>
                  </a:lnTo>
                  <a:lnTo>
                    <a:pt x="253" y="237"/>
                  </a:lnTo>
                  <a:lnTo>
                    <a:pt x="248" y="198"/>
                  </a:lnTo>
                  <a:lnTo>
                    <a:pt x="325" y="116"/>
                  </a:lnTo>
                  <a:lnTo>
                    <a:pt x="418" y="127"/>
                  </a:lnTo>
                  <a:lnTo>
                    <a:pt x="457" y="83"/>
                  </a:lnTo>
                  <a:lnTo>
                    <a:pt x="534" y="72"/>
                  </a:lnTo>
                  <a:lnTo>
                    <a:pt x="584" y="39"/>
                  </a:lnTo>
                  <a:lnTo>
                    <a:pt x="639" y="0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25" name="Freeform 19"/>
            <p:cNvSpPr>
              <a:spLocks noChangeAspect="1"/>
            </p:cNvSpPr>
            <p:nvPr/>
          </p:nvSpPr>
          <p:spPr bwMode="auto">
            <a:xfrm rot="-491200">
              <a:off x="2086" y="1956"/>
              <a:ext cx="282" cy="323"/>
            </a:xfrm>
            <a:custGeom>
              <a:avLst/>
              <a:gdLst>
                <a:gd name="T0" fmla="*/ 1007 w 1029"/>
                <a:gd name="T1" fmla="*/ 870 h 1222"/>
                <a:gd name="T2" fmla="*/ 870 w 1029"/>
                <a:gd name="T3" fmla="*/ 754 h 1222"/>
                <a:gd name="T4" fmla="*/ 749 w 1029"/>
                <a:gd name="T5" fmla="*/ 688 h 1222"/>
                <a:gd name="T6" fmla="*/ 743 w 1029"/>
                <a:gd name="T7" fmla="*/ 501 h 1222"/>
                <a:gd name="T8" fmla="*/ 727 w 1029"/>
                <a:gd name="T9" fmla="*/ 314 h 1222"/>
                <a:gd name="T10" fmla="*/ 578 w 1029"/>
                <a:gd name="T11" fmla="*/ 210 h 1222"/>
                <a:gd name="T12" fmla="*/ 452 w 1029"/>
                <a:gd name="T13" fmla="*/ 127 h 1222"/>
                <a:gd name="T14" fmla="*/ 358 w 1029"/>
                <a:gd name="T15" fmla="*/ 61 h 1222"/>
                <a:gd name="T16" fmla="*/ 309 w 1029"/>
                <a:gd name="T17" fmla="*/ 0 h 1222"/>
                <a:gd name="T18" fmla="*/ 232 w 1029"/>
                <a:gd name="T19" fmla="*/ 22 h 1222"/>
                <a:gd name="T20" fmla="*/ 243 w 1029"/>
                <a:gd name="T21" fmla="*/ 154 h 1222"/>
                <a:gd name="T22" fmla="*/ 287 w 1029"/>
                <a:gd name="T23" fmla="*/ 276 h 1222"/>
                <a:gd name="T24" fmla="*/ 193 w 1029"/>
                <a:gd name="T25" fmla="*/ 314 h 1222"/>
                <a:gd name="T26" fmla="*/ 100 w 1029"/>
                <a:gd name="T27" fmla="*/ 397 h 1222"/>
                <a:gd name="T28" fmla="*/ 127 w 1029"/>
                <a:gd name="T29" fmla="*/ 512 h 1222"/>
                <a:gd name="T30" fmla="*/ 116 w 1029"/>
                <a:gd name="T31" fmla="*/ 545 h 1222"/>
                <a:gd name="T32" fmla="*/ 77 w 1029"/>
                <a:gd name="T33" fmla="*/ 639 h 1222"/>
                <a:gd name="T34" fmla="*/ 11 w 1029"/>
                <a:gd name="T35" fmla="*/ 721 h 1222"/>
                <a:gd name="T36" fmla="*/ 0 w 1029"/>
                <a:gd name="T37" fmla="*/ 793 h 1222"/>
                <a:gd name="T38" fmla="*/ 55 w 1029"/>
                <a:gd name="T39" fmla="*/ 848 h 1222"/>
                <a:gd name="T40" fmla="*/ 0 w 1029"/>
                <a:gd name="T41" fmla="*/ 919 h 1222"/>
                <a:gd name="T42" fmla="*/ 94 w 1029"/>
                <a:gd name="T43" fmla="*/ 952 h 1222"/>
                <a:gd name="T44" fmla="*/ 210 w 1029"/>
                <a:gd name="T45" fmla="*/ 974 h 1222"/>
                <a:gd name="T46" fmla="*/ 243 w 1029"/>
                <a:gd name="T47" fmla="*/ 1090 h 1222"/>
                <a:gd name="T48" fmla="*/ 303 w 1029"/>
                <a:gd name="T49" fmla="*/ 1140 h 1222"/>
                <a:gd name="T50" fmla="*/ 369 w 1029"/>
                <a:gd name="T51" fmla="*/ 1206 h 1222"/>
                <a:gd name="T52" fmla="*/ 496 w 1029"/>
                <a:gd name="T53" fmla="*/ 1222 h 1222"/>
                <a:gd name="T54" fmla="*/ 556 w 1029"/>
                <a:gd name="T55" fmla="*/ 1162 h 1222"/>
                <a:gd name="T56" fmla="*/ 650 w 1029"/>
                <a:gd name="T57" fmla="*/ 1118 h 1222"/>
                <a:gd name="T58" fmla="*/ 749 w 1029"/>
                <a:gd name="T59" fmla="*/ 1068 h 1222"/>
                <a:gd name="T60" fmla="*/ 798 w 1029"/>
                <a:gd name="T61" fmla="*/ 1002 h 1222"/>
                <a:gd name="T62" fmla="*/ 903 w 1029"/>
                <a:gd name="T63" fmla="*/ 1002 h 1222"/>
                <a:gd name="T64" fmla="*/ 1029 w 1029"/>
                <a:gd name="T65" fmla="*/ 93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9" h="1222">
                  <a:moveTo>
                    <a:pt x="1029" y="930"/>
                  </a:moveTo>
                  <a:lnTo>
                    <a:pt x="1007" y="870"/>
                  </a:lnTo>
                  <a:lnTo>
                    <a:pt x="952" y="826"/>
                  </a:lnTo>
                  <a:lnTo>
                    <a:pt x="870" y="754"/>
                  </a:lnTo>
                  <a:lnTo>
                    <a:pt x="798" y="721"/>
                  </a:lnTo>
                  <a:lnTo>
                    <a:pt x="749" y="688"/>
                  </a:lnTo>
                  <a:lnTo>
                    <a:pt x="765" y="573"/>
                  </a:lnTo>
                  <a:lnTo>
                    <a:pt x="743" y="501"/>
                  </a:lnTo>
                  <a:lnTo>
                    <a:pt x="727" y="430"/>
                  </a:lnTo>
                  <a:lnTo>
                    <a:pt x="727" y="314"/>
                  </a:lnTo>
                  <a:lnTo>
                    <a:pt x="661" y="270"/>
                  </a:lnTo>
                  <a:lnTo>
                    <a:pt x="578" y="210"/>
                  </a:lnTo>
                  <a:lnTo>
                    <a:pt x="518" y="198"/>
                  </a:lnTo>
                  <a:lnTo>
                    <a:pt x="452" y="127"/>
                  </a:lnTo>
                  <a:lnTo>
                    <a:pt x="419" y="61"/>
                  </a:lnTo>
                  <a:lnTo>
                    <a:pt x="358" y="61"/>
                  </a:lnTo>
                  <a:lnTo>
                    <a:pt x="309" y="61"/>
                  </a:lnTo>
                  <a:lnTo>
                    <a:pt x="309" y="0"/>
                  </a:lnTo>
                  <a:lnTo>
                    <a:pt x="276" y="33"/>
                  </a:lnTo>
                  <a:lnTo>
                    <a:pt x="232" y="22"/>
                  </a:lnTo>
                  <a:lnTo>
                    <a:pt x="210" y="83"/>
                  </a:lnTo>
                  <a:lnTo>
                    <a:pt x="243" y="154"/>
                  </a:lnTo>
                  <a:lnTo>
                    <a:pt x="276" y="232"/>
                  </a:lnTo>
                  <a:lnTo>
                    <a:pt x="287" y="276"/>
                  </a:lnTo>
                  <a:lnTo>
                    <a:pt x="265" y="303"/>
                  </a:lnTo>
                  <a:lnTo>
                    <a:pt x="193" y="314"/>
                  </a:lnTo>
                  <a:lnTo>
                    <a:pt x="138" y="347"/>
                  </a:lnTo>
                  <a:lnTo>
                    <a:pt x="100" y="397"/>
                  </a:lnTo>
                  <a:lnTo>
                    <a:pt x="127" y="463"/>
                  </a:lnTo>
                  <a:lnTo>
                    <a:pt x="127" y="512"/>
                  </a:lnTo>
                  <a:lnTo>
                    <a:pt x="100" y="512"/>
                  </a:lnTo>
                  <a:lnTo>
                    <a:pt x="116" y="545"/>
                  </a:lnTo>
                  <a:lnTo>
                    <a:pt x="55" y="595"/>
                  </a:lnTo>
                  <a:lnTo>
                    <a:pt x="77" y="639"/>
                  </a:lnTo>
                  <a:lnTo>
                    <a:pt x="66" y="677"/>
                  </a:lnTo>
                  <a:lnTo>
                    <a:pt x="11" y="721"/>
                  </a:lnTo>
                  <a:lnTo>
                    <a:pt x="22" y="771"/>
                  </a:lnTo>
                  <a:lnTo>
                    <a:pt x="0" y="793"/>
                  </a:lnTo>
                  <a:lnTo>
                    <a:pt x="55" y="815"/>
                  </a:lnTo>
                  <a:lnTo>
                    <a:pt x="55" y="848"/>
                  </a:lnTo>
                  <a:lnTo>
                    <a:pt x="33" y="870"/>
                  </a:lnTo>
                  <a:lnTo>
                    <a:pt x="0" y="919"/>
                  </a:lnTo>
                  <a:lnTo>
                    <a:pt x="33" y="991"/>
                  </a:lnTo>
                  <a:lnTo>
                    <a:pt x="94" y="952"/>
                  </a:lnTo>
                  <a:lnTo>
                    <a:pt x="171" y="952"/>
                  </a:lnTo>
                  <a:lnTo>
                    <a:pt x="210" y="974"/>
                  </a:lnTo>
                  <a:lnTo>
                    <a:pt x="221" y="1035"/>
                  </a:lnTo>
                  <a:lnTo>
                    <a:pt x="243" y="1090"/>
                  </a:lnTo>
                  <a:lnTo>
                    <a:pt x="287" y="1107"/>
                  </a:lnTo>
                  <a:lnTo>
                    <a:pt x="303" y="1140"/>
                  </a:lnTo>
                  <a:lnTo>
                    <a:pt x="325" y="1184"/>
                  </a:lnTo>
                  <a:lnTo>
                    <a:pt x="369" y="1206"/>
                  </a:lnTo>
                  <a:lnTo>
                    <a:pt x="424" y="1206"/>
                  </a:lnTo>
                  <a:lnTo>
                    <a:pt x="496" y="1222"/>
                  </a:lnTo>
                  <a:lnTo>
                    <a:pt x="518" y="1206"/>
                  </a:lnTo>
                  <a:lnTo>
                    <a:pt x="556" y="1162"/>
                  </a:lnTo>
                  <a:lnTo>
                    <a:pt x="589" y="1140"/>
                  </a:lnTo>
                  <a:lnTo>
                    <a:pt x="650" y="1118"/>
                  </a:lnTo>
                  <a:lnTo>
                    <a:pt x="705" y="1118"/>
                  </a:lnTo>
                  <a:lnTo>
                    <a:pt x="749" y="1068"/>
                  </a:lnTo>
                  <a:lnTo>
                    <a:pt x="776" y="1024"/>
                  </a:lnTo>
                  <a:lnTo>
                    <a:pt x="798" y="1002"/>
                  </a:lnTo>
                  <a:lnTo>
                    <a:pt x="859" y="1013"/>
                  </a:lnTo>
                  <a:lnTo>
                    <a:pt x="903" y="1002"/>
                  </a:lnTo>
                  <a:lnTo>
                    <a:pt x="974" y="991"/>
                  </a:lnTo>
                  <a:lnTo>
                    <a:pt x="1029" y="930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auto">
            <a:xfrm rot="-491200">
              <a:off x="2124" y="1828"/>
              <a:ext cx="337" cy="376"/>
            </a:xfrm>
            <a:custGeom>
              <a:avLst/>
              <a:gdLst>
                <a:gd name="T0" fmla="*/ 1227 w 1227"/>
                <a:gd name="T1" fmla="*/ 1194 h 1414"/>
                <a:gd name="T2" fmla="*/ 1205 w 1227"/>
                <a:gd name="T3" fmla="*/ 1123 h 1414"/>
                <a:gd name="T4" fmla="*/ 1188 w 1227"/>
                <a:gd name="T5" fmla="*/ 952 h 1414"/>
                <a:gd name="T6" fmla="*/ 1172 w 1227"/>
                <a:gd name="T7" fmla="*/ 809 h 1414"/>
                <a:gd name="T8" fmla="*/ 1122 w 1227"/>
                <a:gd name="T9" fmla="*/ 638 h 1414"/>
                <a:gd name="T10" fmla="*/ 1078 w 1227"/>
                <a:gd name="T11" fmla="*/ 567 h 1414"/>
                <a:gd name="T12" fmla="*/ 995 w 1227"/>
                <a:gd name="T13" fmla="*/ 462 h 1414"/>
                <a:gd name="T14" fmla="*/ 902 w 1227"/>
                <a:gd name="T15" fmla="*/ 418 h 1414"/>
                <a:gd name="T16" fmla="*/ 797 w 1227"/>
                <a:gd name="T17" fmla="*/ 325 h 1414"/>
                <a:gd name="T18" fmla="*/ 693 w 1227"/>
                <a:gd name="T19" fmla="*/ 231 h 1414"/>
                <a:gd name="T20" fmla="*/ 588 w 1227"/>
                <a:gd name="T21" fmla="*/ 127 h 1414"/>
                <a:gd name="T22" fmla="*/ 511 w 1227"/>
                <a:gd name="T23" fmla="*/ 44 h 1414"/>
                <a:gd name="T24" fmla="*/ 451 w 1227"/>
                <a:gd name="T25" fmla="*/ 0 h 1414"/>
                <a:gd name="T26" fmla="*/ 462 w 1227"/>
                <a:gd name="T27" fmla="*/ 72 h 1414"/>
                <a:gd name="T28" fmla="*/ 423 w 1227"/>
                <a:gd name="T29" fmla="*/ 127 h 1414"/>
                <a:gd name="T30" fmla="*/ 379 w 1227"/>
                <a:gd name="T31" fmla="*/ 149 h 1414"/>
                <a:gd name="T32" fmla="*/ 335 w 1227"/>
                <a:gd name="T33" fmla="*/ 127 h 1414"/>
                <a:gd name="T34" fmla="*/ 280 w 1227"/>
                <a:gd name="T35" fmla="*/ 77 h 1414"/>
                <a:gd name="T36" fmla="*/ 253 w 1227"/>
                <a:gd name="T37" fmla="*/ 72 h 1414"/>
                <a:gd name="T38" fmla="*/ 192 w 1227"/>
                <a:gd name="T39" fmla="*/ 72 h 1414"/>
                <a:gd name="T40" fmla="*/ 137 w 1227"/>
                <a:gd name="T41" fmla="*/ 94 h 1414"/>
                <a:gd name="T42" fmla="*/ 77 w 1227"/>
                <a:gd name="T43" fmla="*/ 72 h 1414"/>
                <a:gd name="T44" fmla="*/ 55 w 1227"/>
                <a:gd name="T45" fmla="*/ 116 h 1414"/>
                <a:gd name="T46" fmla="*/ 55 w 1227"/>
                <a:gd name="T47" fmla="*/ 187 h 1414"/>
                <a:gd name="T48" fmla="*/ 0 w 1227"/>
                <a:gd name="T49" fmla="*/ 198 h 1414"/>
                <a:gd name="T50" fmla="*/ 0 w 1227"/>
                <a:gd name="T51" fmla="*/ 231 h 1414"/>
                <a:gd name="T52" fmla="*/ 44 w 1227"/>
                <a:gd name="T53" fmla="*/ 275 h 1414"/>
                <a:gd name="T54" fmla="*/ 93 w 1227"/>
                <a:gd name="T55" fmla="*/ 253 h 1414"/>
                <a:gd name="T56" fmla="*/ 148 w 1227"/>
                <a:gd name="T57" fmla="*/ 264 h 1414"/>
                <a:gd name="T58" fmla="*/ 159 w 1227"/>
                <a:gd name="T59" fmla="*/ 303 h 1414"/>
                <a:gd name="T60" fmla="*/ 148 w 1227"/>
                <a:gd name="T61" fmla="*/ 336 h 1414"/>
                <a:gd name="T62" fmla="*/ 99 w 1227"/>
                <a:gd name="T63" fmla="*/ 347 h 1414"/>
                <a:gd name="T64" fmla="*/ 93 w 1227"/>
                <a:gd name="T65" fmla="*/ 380 h 1414"/>
                <a:gd name="T66" fmla="*/ 93 w 1227"/>
                <a:gd name="T67" fmla="*/ 418 h 1414"/>
                <a:gd name="T68" fmla="*/ 99 w 1227"/>
                <a:gd name="T69" fmla="*/ 440 h 1414"/>
                <a:gd name="T70" fmla="*/ 99 w 1227"/>
                <a:gd name="T71" fmla="*/ 484 h 1414"/>
                <a:gd name="T72" fmla="*/ 170 w 1227"/>
                <a:gd name="T73" fmla="*/ 501 h 1414"/>
                <a:gd name="T74" fmla="*/ 192 w 1227"/>
                <a:gd name="T75" fmla="*/ 501 h 1414"/>
                <a:gd name="T76" fmla="*/ 280 w 1227"/>
                <a:gd name="T77" fmla="*/ 600 h 1414"/>
                <a:gd name="T78" fmla="*/ 308 w 1227"/>
                <a:gd name="T79" fmla="*/ 650 h 1414"/>
                <a:gd name="T80" fmla="*/ 357 w 1227"/>
                <a:gd name="T81" fmla="*/ 638 h 1414"/>
                <a:gd name="T82" fmla="*/ 451 w 1227"/>
                <a:gd name="T83" fmla="*/ 710 h 1414"/>
                <a:gd name="T84" fmla="*/ 517 w 1227"/>
                <a:gd name="T85" fmla="*/ 765 h 1414"/>
                <a:gd name="T86" fmla="*/ 517 w 1227"/>
                <a:gd name="T87" fmla="*/ 881 h 1414"/>
                <a:gd name="T88" fmla="*/ 533 w 1227"/>
                <a:gd name="T89" fmla="*/ 963 h 1414"/>
                <a:gd name="T90" fmla="*/ 544 w 1227"/>
                <a:gd name="T91" fmla="*/ 1079 h 1414"/>
                <a:gd name="T92" fmla="*/ 555 w 1227"/>
                <a:gd name="T93" fmla="*/ 1139 h 1414"/>
                <a:gd name="T94" fmla="*/ 588 w 1227"/>
                <a:gd name="T95" fmla="*/ 1172 h 1414"/>
                <a:gd name="T96" fmla="*/ 649 w 1227"/>
                <a:gd name="T97" fmla="*/ 1194 h 1414"/>
                <a:gd name="T98" fmla="*/ 742 w 1227"/>
                <a:gd name="T99" fmla="*/ 1266 h 1414"/>
                <a:gd name="T100" fmla="*/ 786 w 1227"/>
                <a:gd name="T101" fmla="*/ 1299 h 1414"/>
                <a:gd name="T102" fmla="*/ 814 w 1227"/>
                <a:gd name="T103" fmla="*/ 1343 h 1414"/>
                <a:gd name="T104" fmla="*/ 819 w 1227"/>
                <a:gd name="T105" fmla="*/ 1392 h 1414"/>
                <a:gd name="T106" fmla="*/ 847 w 1227"/>
                <a:gd name="T107" fmla="*/ 1414 h 1414"/>
                <a:gd name="T108" fmla="*/ 858 w 1227"/>
                <a:gd name="T109" fmla="*/ 1381 h 1414"/>
                <a:gd name="T110" fmla="*/ 929 w 1227"/>
                <a:gd name="T111" fmla="*/ 1299 h 1414"/>
                <a:gd name="T112" fmla="*/ 1006 w 1227"/>
                <a:gd name="T113" fmla="*/ 1321 h 1414"/>
                <a:gd name="T114" fmla="*/ 1056 w 1227"/>
                <a:gd name="T115" fmla="*/ 1266 h 1414"/>
                <a:gd name="T116" fmla="*/ 1122 w 1227"/>
                <a:gd name="T117" fmla="*/ 1277 h 1414"/>
                <a:gd name="T118" fmla="*/ 1227 w 1227"/>
                <a:gd name="T119" fmla="*/ 119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7" h="1414">
                  <a:moveTo>
                    <a:pt x="1227" y="1194"/>
                  </a:moveTo>
                  <a:lnTo>
                    <a:pt x="1205" y="1123"/>
                  </a:lnTo>
                  <a:lnTo>
                    <a:pt x="1188" y="952"/>
                  </a:lnTo>
                  <a:lnTo>
                    <a:pt x="1172" y="809"/>
                  </a:lnTo>
                  <a:lnTo>
                    <a:pt x="1122" y="638"/>
                  </a:lnTo>
                  <a:lnTo>
                    <a:pt x="1078" y="567"/>
                  </a:lnTo>
                  <a:lnTo>
                    <a:pt x="995" y="462"/>
                  </a:lnTo>
                  <a:lnTo>
                    <a:pt x="902" y="418"/>
                  </a:lnTo>
                  <a:lnTo>
                    <a:pt x="797" y="325"/>
                  </a:lnTo>
                  <a:lnTo>
                    <a:pt x="693" y="231"/>
                  </a:lnTo>
                  <a:lnTo>
                    <a:pt x="588" y="127"/>
                  </a:lnTo>
                  <a:lnTo>
                    <a:pt x="511" y="44"/>
                  </a:lnTo>
                  <a:lnTo>
                    <a:pt x="451" y="0"/>
                  </a:lnTo>
                  <a:lnTo>
                    <a:pt x="462" y="72"/>
                  </a:lnTo>
                  <a:lnTo>
                    <a:pt x="423" y="127"/>
                  </a:lnTo>
                  <a:lnTo>
                    <a:pt x="379" y="149"/>
                  </a:lnTo>
                  <a:lnTo>
                    <a:pt x="335" y="127"/>
                  </a:lnTo>
                  <a:lnTo>
                    <a:pt x="280" y="77"/>
                  </a:lnTo>
                  <a:lnTo>
                    <a:pt x="253" y="72"/>
                  </a:lnTo>
                  <a:lnTo>
                    <a:pt x="192" y="72"/>
                  </a:lnTo>
                  <a:lnTo>
                    <a:pt x="137" y="94"/>
                  </a:lnTo>
                  <a:lnTo>
                    <a:pt x="77" y="72"/>
                  </a:lnTo>
                  <a:lnTo>
                    <a:pt x="55" y="116"/>
                  </a:lnTo>
                  <a:lnTo>
                    <a:pt x="55" y="187"/>
                  </a:lnTo>
                  <a:lnTo>
                    <a:pt x="0" y="198"/>
                  </a:lnTo>
                  <a:lnTo>
                    <a:pt x="0" y="231"/>
                  </a:lnTo>
                  <a:lnTo>
                    <a:pt x="44" y="275"/>
                  </a:lnTo>
                  <a:lnTo>
                    <a:pt x="93" y="253"/>
                  </a:lnTo>
                  <a:lnTo>
                    <a:pt x="148" y="264"/>
                  </a:lnTo>
                  <a:lnTo>
                    <a:pt x="159" y="303"/>
                  </a:lnTo>
                  <a:lnTo>
                    <a:pt x="148" y="336"/>
                  </a:lnTo>
                  <a:lnTo>
                    <a:pt x="99" y="347"/>
                  </a:lnTo>
                  <a:lnTo>
                    <a:pt x="93" y="380"/>
                  </a:lnTo>
                  <a:lnTo>
                    <a:pt x="93" y="418"/>
                  </a:lnTo>
                  <a:lnTo>
                    <a:pt x="99" y="440"/>
                  </a:lnTo>
                  <a:lnTo>
                    <a:pt x="99" y="484"/>
                  </a:lnTo>
                  <a:lnTo>
                    <a:pt x="170" y="501"/>
                  </a:lnTo>
                  <a:lnTo>
                    <a:pt x="192" y="501"/>
                  </a:lnTo>
                  <a:lnTo>
                    <a:pt x="280" y="600"/>
                  </a:lnTo>
                  <a:lnTo>
                    <a:pt x="308" y="650"/>
                  </a:lnTo>
                  <a:lnTo>
                    <a:pt x="357" y="638"/>
                  </a:lnTo>
                  <a:lnTo>
                    <a:pt x="451" y="710"/>
                  </a:lnTo>
                  <a:lnTo>
                    <a:pt x="517" y="765"/>
                  </a:lnTo>
                  <a:lnTo>
                    <a:pt x="517" y="881"/>
                  </a:lnTo>
                  <a:lnTo>
                    <a:pt x="533" y="963"/>
                  </a:lnTo>
                  <a:lnTo>
                    <a:pt x="544" y="1079"/>
                  </a:lnTo>
                  <a:lnTo>
                    <a:pt x="555" y="1139"/>
                  </a:lnTo>
                  <a:lnTo>
                    <a:pt x="588" y="1172"/>
                  </a:lnTo>
                  <a:lnTo>
                    <a:pt x="649" y="1194"/>
                  </a:lnTo>
                  <a:lnTo>
                    <a:pt x="742" y="1266"/>
                  </a:lnTo>
                  <a:lnTo>
                    <a:pt x="786" y="1299"/>
                  </a:lnTo>
                  <a:lnTo>
                    <a:pt x="814" y="1343"/>
                  </a:lnTo>
                  <a:lnTo>
                    <a:pt x="819" y="1392"/>
                  </a:lnTo>
                  <a:lnTo>
                    <a:pt x="847" y="1414"/>
                  </a:lnTo>
                  <a:lnTo>
                    <a:pt x="858" y="1381"/>
                  </a:lnTo>
                  <a:lnTo>
                    <a:pt x="929" y="1299"/>
                  </a:lnTo>
                  <a:lnTo>
                    <a:pt x="1006" y="1321"/>
                  </a:lnTo>
                  <a:lnTo>
                    <a:pt x="1056" y="1266"/>
                  </a:lnTo>
                  <a:lnTo>
                    <a:pt x="1122" y="1277"/>
                  </a:lnTo>
                  <a:lnTo>
                    <a:pt x="1227" y="1194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27" name="Freeform 21"/>
            <p:cNvSpPr>
              <a:spLocks noChangeAspect="1"/>
            </p:cNvSpPr>
            <p:nvPr/>
          </p:nvSpPr>
          <p:spPr bwMode="auto">
            <a:xfrm rot="-491200">
              <a:off x="2032" y="2149"/>
              <a:ext cx="513" cy="471"/>
            </a:xfrm>
            <a:custGeom>
              <a:avLst/>
              <a:gdLst>
                <a:gd name="T0" fmla="*/ 385 w 1871"/>
                <a:gd name="T1" fmla="*/ 61 h 1778"/>
                <a:gd name="T2" fmla="*/ 341 w 1871"/>
                <a:gd name="T3" fmla="*/ 149 h 1778"/>
                <a:gd name="T4" fmla="*/ 418 w 1871"/>
                <a:gd name="T5" fmla="*/ 198 h 1778"/>
                <a:gd name="T6" fmla="*/ 512 w 1871"/>
                <a:gd name="T7" fmla="*/ 198 h 1778"/>
                <a:gd name="T8" fmla="*/ 573 w 1871"/>
                <a:gd name="T9" fmla="*/ 292 h 1778"/>
                <a:gd name="T10" fmla="*/ 595 w 1871"/>
                <a:gd name="T11" fmla="*/ 353 h 1778"/>
                <a:gd name="T12" fmla="*/ 655 w 1871"/>
                <a:gd name="T13" fmla="*/ 408 h 1778"/>
                <a:gd name="T14" fmla="*/ 699 w 1871"/>
                <a:gd name="T15" fmla="*/ 452 h 1778"/>
                <a:gd name="T16" fmla="*/ 793 w 1871"/>
                <a:gd name="T17" fmla="*/ 452 h 1778"/>
                <a:gd name="T18" fmla="*/ 897 w 1871"/>
                <a:gd name="T19" fmla="*/ 408 h 1778"/>
                <a:gd name="T20" fmla="*/ 980 w 1871"/>
                <a:gd name="T21" fmla="*/ 358 h 1778"/>
                <a:gd name="T22" fmla="*/ 1068 w 1871"/>
                <a:gd name="T23" fmla="*/ 336 h 1778"/>
                <a:gd name="T24" fmla="*/ 1156 w 1871"/>
                <a:gd name="T25" fmla="*/ 243 h 1778"/>
                <a:gd name="T26" fmla="*/ 1222 w 1871"/>
                <a:gd name="T27" fmla="*/ 243 h 1778"/>
                <a:gd name="T28" fmla="*/ 1304 w 1871"/>
                <a:gd name="T29" fmla="*/ 220 h 1778"/>
                <a:gd name="T30" fmla="*/ 1398 w 1871"/>
                <a:gd name="T31" fmla="*/ 220 h 1778"/>
                <a:gd name="T32" fmla="*/ 1348 w 1871"/>
                <a:gd name="T33" fmla="*/ 265 h 1778"/>
                <a:gd name="T34" fmla="*/ 1271 w 1871"/>
                <a:gd name="T35" fmla="*/ 303 h 1778"/>
                <a:gd name="T36" fmla="*/ 1189 w 1871"/>
                <a:gd name="T37" fmla="*/ 386 h 1778"/>
                <a:gd name="T38" fmla="*/ 1200 w 1871"/>
                <a:gd name="T39" fmla="*/ 452 h 1778"/>
                <a:gd name="T40" fmla="*/ 1156 w 1871"/>
                <a:gd name="T41" fmla="*/ 501 h 1778"/>
                <a:gd name="T42" fmla="*/ 1189 w 1871"/>
                <a:gd name="T43" fmla="*/ 628 h 1778"/>
                <a:gd name="T44" fmla="*/ 1189 w 1871"/>
                <a:gd name="T45" fmla="*/ 710 h 1778"/>
                <a:gd name="T46" fmla="*/ 1161 w 1871"/>
                <a:gd name="T47" fmla="*/ 875 h 1778"/>
                <a:gd name="T48" fmla="*/ 1271 w 1871"/>
                <a:gd name="T49" fmla="*/ 897 h 1778"/>
                <a:gd name="T50" fmla="*/ 1431 w 1871"/>
                <a:gd name="T51" fmla="*/ 969 h 1778"/>
                <a:gd name="T52" fmla="*/ 1651 w 1871"/>
                <a:gd name="T53" fmla="*/ 1151 h 1778"/>
                <a:gd name="T54" fmla="*/ 1772 w 1871"/>
                <a:gd name="T55" fmla="*/ 1178 h 1778"/>
                <a:gd name="T56" fmla="*/ 1860 w 1871"/>
                <a:gd name="T57" fmla="*/ 1327 h 1778"/>
                <a:gd name="T58" fmla="*/ 1860 w 1871"/>
                <a:gd name="T59" fmla="*/ 1420 h 1778"/>
                <a:gd name="T60" fmla="*/ 1827 w 1871"/>
                <a:gd name="T61" fmla="*/ 1475 h 1778"/>
                <a:gd name="T62" fmla="*/ 1778 w 1871"/>
                <a:gd name="T63" fmla="*/ 1486 h 1778"/>
                <a:gd name="T64" fmla="*/ 1772 w 1871"/>
                <a:gd name="T65" fmla="*/ 1591 h 1778"/>
                <a:gd name="T66" fmla="*/ 1712 w 1871"/>
                <a:gd name="T67" fmla="*/ 1673 h 1778"/>
                <a:gd name="T68" fmla="*/ 1690 w 1871"/>
                <a:gd name="T69" fmla="*/ 1745 h 1778"/>
                <a:gd name="T70" fmla="*/ 1557 w 1871"/>
                <a:gd name="T71" fmla="*/ 1778 h 1778"/>
                <a:gd name="T72" fmla="*/ 1464 w 1871"/>
                <a:gd name="T73" fmla="*/ 1706 h 1778"/>
                <a:gd name="T74" fmla="*/ 1315 w 1871"/>
                <a:gd name="T75" fmla="*/ 1651 h 1778"/>
                <a:gd name="T76" fmla="*/ 1117 w 1871"/>
                <a:gd name="T77" fmla="*/ 1673 h 1778"/>
                <a:gd name="T78" fmla="*/ 1046 w 1871"/>
                <a:gd name="T79" fmla="*/ 1536 h 1778"/>
                <a:gd name="T80" fmla="*/ 875 w 1871"/>
                <a:gd name="T81" fmla="*/ 1431 h 1778"/>
                <a:gd name="T82" fmla="*/ 666 w 1871"/>
                <a:gd name="T83" fmla="*/ 1255 h 1778"/>
                <a:gd name="T84" fmla="*/ 479 w 1871"/>
                <a:gd name="T85" fmla="*/ 1013 h 1778"/>
                <a:gd name="T86" fmla="*/ 352 w 1871"/>
                <a:gd name="T87" fmla="*/ 859 h 1778"/>
                <a:gd name="T88" fmla="*/ 198 w 1871"/>
                <a:gd name="T89" fmla="*/ 661 h 1778"/>
                <a:gd name="T90" fmla="*/ 0 w 1871"/>
                <a:gd name="T91" fmla="*/ 452 h 1778"/>
                <a:gd name="T92" fmla="*/ 121 w 1871"/>
                <a:gd name="T93" fmla="*/ 331 h 1778"/>
                <a:gd name="T94" fmla="*/ 143 w 1871"/>
                <a:gd name="T95" fmla="*/ 198 h 1778"/>
                <a:gd name="T96" fmla="*/ 237 w 1871"/>
                <a:gd name="T97" fmla="*/ 127 h 1778"/>
                <a:gd name="T98" fmla="*/ 237 w 1871"/>
                <a:gd name="T99" fmla="*/ 39 h 1778"/>
                <a:gd name="T100" fmla="*/ 330 w 1871"/>
                <a:gd name="T101" fmla="*/ 39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71" h="1778">
                  <a:moveTo>
                    <a:pt x="330" y="39"/>
                  </a:moveTo>
                  <a:lnTo>
                    <a:pt x="385" y="61"/>
                  </a:lnTo>
                  <a:lnTo>
                    <a:pt x="385" y="94"/>
                  </a:lnTo>
                  <a:lnTo>
                    <a:pt x="341" y="149"/>
                  </a:lnTo>
                  <a:lnTo>
                    <a:pt x="374" y="220"/>
                  </a:lnTo>
                  <a:lnTo>
                    <a:pt x="418" y="198"/>
                  </a:lnTo>
                  <a:lnTo>
                    <a:pt x="490" y="198"/>
                  </a:lnTo>
                  <a:lnTo>
                    <a:pt x="512" y="198"/>
                  </a:lnTo>
                  <a:lnTo>
                    <a:pt x="551" y="237"/>
                  </a:lnTo>
                  <a:lnTo>
                    <a:pt x="573" y="292"/>
                  </a:lnTo>
                  <a:lnTo>
                    <a:pt x="573" y="331"/>
                  </a:lnTo>
                  <a:lnTo>
                    <a:pt x="595" y="353"/>
                  </a:lnTo>
                  <a:lnTo>
                    <a:pt x="617" y="353"/>
                  </a:lnTo>
                  <a:lnTo>
                    <a:pt x="655" y="408"/>
                  </a:lnTo>
                  <a:lnTo>
                    <a:pt x="677" y="446"/>
                  </a:lnTo>
                  <a:lnTo>
                    <a:pt x="699" y="452"/>
                  </a:lnTo>
                  <a:lnTo>
                    <a:pt x="771" y="446"/>
                  </a:lnTo>
                  <a:lnTo>
                    <a:pt x="793" y="452"/>
                  </a:lnTo>
                  <a:lnTo>
                    <a:pt x="837" y="452"/>
                  </a:lnTo>
                  <a:lnTo>
                    <a:pt x="897" y="408"/>
                  </a:lnTo>
                  <a:lnTo>
                    <a:pt x="947" y="358"/>
                  </a:lnTo>
                  <a:lnTo>
                    <a:pt x="980" y="358"/>
                  </a:lnTo>
                  <a:lnTo>
                    <a:pt x="1040" y="358"/>
                  </a:lnTo>
                  <a:lnTo>
                    <a:pt x="1068" y="336"/>
                  </a:lnTo>
                  <a:lnTo>
                    <a:pt x="1134" y="243"/>
                  </a:lnTo>
                  <a:lnTo>
                    <a:pt x="1156" y="243"/>
                  </a:lnTo>
                  <a:lnTo>
                    <a:pt x="1178" y="259"/>
                  </a:lnTo>
                  <a:lnTo>
                    <a:pt x="1222" y="243"/>
                  </a:lnTo>
                  <a:lnTo>
                    <a:pt x="1277" y="237"/>
                  </a:lnTo>
                  <a:lnTo>
                    <a:pt x="1304" y="220"/>
                  </a:lnTo>
                  <a:lnTo>
                    <a:pt x="1370" y="187"/>
                  </a:lnTo>
                  <a:lnTo>
                    <a:pt x="1398" y="220"/>
                  </a:lnTo>
                  <a:lnTo>
                    <a:pt x="1387" y="243"/>
                  </a:lnTo>
                  <a:lnTo>
                    <a:pt x="1348" y="265"/>
                  </a:lnTo>
                  <a:lnTo>
                    <a:pt x="1326" y="303"/>
                  </a:lnTo>
                  <a:lnTo>
                    <a:pt x="1271" y="303"/>
                  </a:lnTo>
                  <a:lnTo>
                    <a:pt x="1211" y="336"/>
                  </a:lnTo>
                  <a:lnTo>
                    <a:pt x="1189" y="386"/>
                  </a:lnTo>
                  <a:lnTo>
                    <a:pt x="1189" y="419"/>
                  </a:lnTo>
                  <a:lnTo>
                    <a:pt x="1200" y="452"/>
                  </a:lnTo>
                  <a:lnTo>
                    <a:pt x="1161" y="468"/>
                  </a:lnTo>
                  <a:lnTo>
                    <a:pt x="1156" y="501"/>
                  </a:lnTo>
                  <a:lnTo>
                    <a:pt x="1139" y="545"/>
                  </a:lnTo>
                  <a:lnTo>
                    <a:pt x="1189" y="628"/>
                  </a:lnTo>
                  <a:lnTo>
                    <a:pt x="1189" y="661"/>
                  </a:lnTo>
                  <a:lnTo>
                    <a:pt x="1189" y="710"/>
                  </a:lnTo>
                  <a:lnTo>
                    <a:pt x="1161" y="804"/>
                  </a:lnTo>
                  <a:lnTo>
                    <a:pt x="1161" y="875"/>
                  </a:lnTo>
                  <a:lnTo>
                    <a:pt x="1200" y="908"/>
                  </a:lnTo>
                  <a:lnTo>
                    <a:pt x="1271" y="897"/>
                  </a:lnTo>
                  <a:lnTo>
                    <a:pt x="1370" y="930"/>
                  </a:lnTo>
                  <a:lnTo>
                    <a:pt x="1431" y="969"/>
                  </a:lnTo>
                  <a:lnTo>
                    <a:pt x="1513" y="1046"/>
                  </a:lnTo>
                  <a:lnTo>
                    <a:pt x="1651" y="1151"/>
                  </a:lnTo>
                  <a:lnTo>
                    <a:pt x="1701" y="1151"/>
                  </a:lnTo>
                  <a:lnTo>
                    <a:pt x="1772" y="1178"/>
                  </a:lnTo>
                  <a:lnTo>
                    <a:pt x="1838" y="1244"/>
                  </a:lnTo>
                  <a:lnTo>
                    <a:pt x="1860" y="1327"/>
                  </a:lnTo>
                  <a:lnTo>
                    <a:pt x="1871" y="1382"/>
                  </a:lnTo>
                  <a:lnTo>
                    <a:pt x="1860" y="1420"/>
                  </a:lnTo>
                  <a:lnTo>
                    <a:pt x="1860" y="1453"/>
                  </a:lnTo>
                  <a:lnTo>
                    <a:pt x="1827" y="1475"/>
                  </a:lnTo>
                  <a:lnTo>
                    <a:pt x="1800" y="1486"/>
                  </a:lnTo>
                  <a:lnTo>
                    <a:pt x="1778" y="1486"/>
                  </a:lnTo>
                  <a:lnTo>
                    <a:pt x="1772" y="1536"/>
                  </a:lnTo>
                  <a:lnTo>
                    <a:pt x="1772" y="1591"/>
                  </a:lnTo>
                  <a:lnTo>
                    <a:pt x="1745" y="1640"/>
                  </a:lnTo>
                  <a:lnTo>
                    <a:pt x="1712" y="1673"/>
                  </a:lnTo>
                  <a:lnTo>
                    <a:pt x="1690" y="1706"/>
                  </a:lnTo>
                  <a:lnTo>
                    <a:pt x="1690" y="1745"/>
                  </a:lnTo>
                  <a:lnTo>
                    <a:pt x="1640" y="1756"/>
                  </a:lnTo>
                  <a:lnTo>
                    <a:pt x="1557" y="1778"/>
                  </a:lnTo>
                  <a:lnTo>
                    <a:pt x="1524" y="1756"/>
                  </a:lnTo>
                  <a:lnTo>
                    <a:pt x="1464" y="1706"/>
                  </a:lnTo>
                  <a:lnTo>
                    <a:pt x="1387" y="1662"/>
                  </a:lnTo>
                  <a:lnTo>
                    <a:pt x="1315" y="1651"/>
                  </a:lnTo>
                  <a:lnTo>
                    <a:pt x="1211" y="1662"/>
                  </a:lnTo>
                  <a:lnTo>
                    <a:pt x="1117" y="1673"/>
                  </a:lnTo>
                  <a:lnTo>
                    <a:pt x="1040" y="1580"/>
                  </a:lnTo>
                  <a:lnTo>
                    <a:pt x="1046" y="1536"/>
                  </a:lnTo>
                  <a:lnTo>
                    <a:pt x="980" y="1464"/>
                  </a:lnTo>
                  <a:lnTo>
                    <a:pt x="875" y="1431"/>
                  </a:lnTo>
                  <a:lnTo>
                    <a:pt x="782" y="1360"/>
                  </a:lnTo>
                  <a:lnTo>
                    <a:pt x="666" y="1255"/>
                  </a:lnTo>
                  <a:lnTo>
                    <a:pt x="523" y="1107"/>
                  </a:lnTo>
                  <a:lnTo>
                    <a:pt x="479" y="1013"/>
                  </a:lnTo>
                  <a:lnTo>
                    <a:pt x="407" y="952"/>
                  </a:lnTo>
                  <a:lnTo>
                    <a:pt x="352" y="859"/>
                  </a:lnTo>
                  <a:lnTo>
                    <a:pt x="292" y="765"/>
                  </a:lnTo>
                  <a:lnTo>
                    <a:pt x="198" y="661"/>
                  </a:lnTo>
                  <a:lnTo>
                    <a:pt x="121" y="562"/>
                  </a:lnTo>
                  <a:lnTo>
                    <a:pt x="0" y="452"/>
                  </a:lnTo>
                  <a:lnTo>
                    <a:pt x="72" y="386"/>
                  </a:lnTo>
                  <a:lnTo>
                    <a:pt x="121" y="331"/>
                  </a:lnTo>
                  <a:lnTo>
                    <a:pt x="143" y="259"/>
                  </a:lnTo>
                  <a:lnTo>
                    <a:pt x="143" y="198"/>
                  </a:lnTo>
                  <a:lnTo>
                    <a:pt x="198" y="176"/>
                  </a:lnTo>
                  <a:lnTo>
                    <a:pt x="237" y="127"/>
                  </a:lnTo>
                  <a:lnTo>
                    <a:pt x="259" y="105"/>
                  </a:lnTo>
                  <a:lnTo>
                    <a:pt x="237" y="39"/>
                  </a:lnTo>
                  <a:lnTo>
                    <a:pt x="270" y="0"/>
                  </a:lnTo>
                  <a:lnTo>
                    <a:pt x="330" y="39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28" name="Freeform 22"/>
            <p:cNvSpPr>
              <a:spLocks noChangeAspect="1"/>
            </p:cNvSpPr>
            <p:nvPr/>
          </p:nvSpPr>
          <p:spPr bwMode="auto">
            <a:xfrm rot="-491200">
              <a:off x="1532" y="1549"/>
              <a:ext cx="683" cy="397"/>
            </a:xfrm>
            <a:custGeom>
              <a:avLst/>
              <a:gdLst>
                <a:gd name="T0" fmla="*/ 2388 w 2487"/>
                <a:gd name="T1" fmla="*/ 1233 h 1497"/>
                <a:gd name="T2" fmla="*/ 2305 w 2487"/>
                <a:gd name="T3" fmla="*/ 1045 h 1497"/>
                <a:gd name="T4" fmla="*/ 2223 w 2487"/>
                <a:gd name="T5" fmla="*/ 902 h 1497"/>
                <a:gd name="T6" fmla="*/ 2184 w 2487"/>
                <a:gd name="T7" fmla="*/ 803 h 1497"/>
                <a:gd name="T8" fmla="*/ 2223 w 2487"/>
                <a:gd name="T9" fmla="*/ 682 h 1497"/>
                <a:gd name="T10" fmla="*/ 2212 w 2487"/>
                <a:gd name="T11" fmla="*/ 534 h 1497"/>
                <a:gd name="T12" fmla="*/ 2212 w 2487"/>
                <a:gd name="T13" fmla="*/ 440 h 1497"/>
                <a:gd name="T14" fmla="*/ 2091 w 2487"/>
                <a:gd name="T15" fmla="*/ 335 h 1497"/>
                <a:gd name="T16" fmla="*/ 1970 w 2487"/>
                <a:gd name="T17" fmla="*/ 335 h 1497"/>
                <a:gd name="T18" fmla="*/ 1881 w 2487"/>
                <a:gd name="T19" fmla="*/ 379 h 1497"/>
                <a:gd name="T20" fmla="*/ 1700 w 2487"/>
                <a:gd name="T21" fmla="*/ 357 h 1497"/>
                <a:gd name="T22" fmla="*/ 1562 w 2487"/>
                <a:gd name="T23" fmla="*/ 302 h 1497"/>
                <a:gd name="T24" fmla="*/ 1452 w 2487"/>
                <a:gd name="T25" fmla="*/ 286 h 1497"/>
                <a:gd name="T26" fmla="*/ 1232 w 2487"/>
                <a:gd name="T27" fmla="*/ 302 h 1497"/>
                <a:gd name="T28" fmla="*/ 1095 w 2487"/>
                <a:gd name="T29" fmla="*/ 220 h 1497"/>
                <a:gd name="T30" fmla="*/ 1001 w 2487"/>
                <a:gd name="T31" fmla="*/ 264 h 1497"/>
                <a:gd name="T32" fmla="*/ 919 w 2487"/>
                <a:gd name="T33" fmla="*/ 209 h 1497"/>
                <a:gd name="T34" fmla="*/ 781 w 2487"/>
                <a:gd name="T35" fmla="*/ 209 h 1497"/>
                <a:gd name="T36" fmla="*/ 632 w 2487"/>
                <a:gd name="T37" fmla="*/ 99 h 1497"/>
                <a:gd name="T38" fmla="*/ 489 w 2487"/>
                <a:gd name="T39" fmla="*/ 44 h 1497"/>
                <a:gd name="T40" fmla="*/ 374 w 2487"/>
                <a:gd name="T41" fmla="*/ 33 h 1497"/>
                <a:gd name="T42" fmla="*/ 269 w 2487"/>
                <a:gd name="T43" fmla="*/ 0 h 1497"/>
                <a:gd name="T44" fmla="*/ 209 w 2487"/>
                <a:gd name="T45" fmla="*/ 55 h 1497"/>
                <a:gd name="T46" fmla="*/ 187 w 2487"/>
                <a:gd name="T47" fmla="*/ 264 h 1497"/>
                <a:gd name="T48" fmla="*/ 132 w 2487"/>
                <a:gd name="T49" fmla="*/ 379 h 1497"/>
                <a:gd name="T50" fmla="*/ 44 w 2487"/>
                <a:gd name="T51" fmla="*/ 495 h 1497"/>
                <a:gd name="T52" fmla="*/ 60 w 2487"/>
                <a:gd name="T53" fmla="*/ 578 h 1497"/>
                <a:gd name="T54" fmla="*/ 187 w 2487"/>
                <a:gd name="T55" fmla="*/ 605 h 1497"/>
                <a:gd name="T56" fmla="*/ 247 w 2487"/>
                <a:gd name="T57" fmla="*/ 732 h 1497"/>
                <a:gd name="T58" fmla="*/ 363 w 2487"/>
                <a:gd name="T59" fmla="*/ 781 h 1497"/>
                <a:gd name="T60" fmla="*/ 379 w 2487"/>
                <a:gd name="T61" fmla="*/ 919 h 1497"/>
                <a:gd name="T62" fmla="*/ 451 w 2487"/>
                <a:gd name="T63" fmla="*/ 996 h 1497"/>
                <a:gd name="T64" fmla="*/ 511 w 2487"/>
                <a:gd name="T65" fmla="*/ 941 h 1497"/>
                <a:gd name="T66" fmla="*/ 572 w 2487"/>
                <a:gd name="T67" fmla="*/ 847 h 1497"/>
                <a:gd name="T68" fmla="*/ 616 w 2487"/>
                <a:gd name="T69" fmla="*/ 858 h 1497"/>
                <a:gd name="T70" fmla="*/ 754 w 2487"/>
                <a:gd name="T71" fmla="*/ 930 h 1497"/>
                <a:gd name="T72" fmla="*/ 941 w 2487"/>
                <a:gd name="T73" fmla="*/ 963 h 1497"/>
                <a:gd name="T74" fmla="*/ 1106 w 2487"/>
                <a:gd name="T75" fmla="*/ 1056 h 1497"/>
                <a:gd name="T76" fmla="*/ 1210 w 2487"/>
                <a:gd name="T77" fmla="*/ 1139 h 1497"/>
                <a:gd name="T78" fmla="*/ 1353 w 2487"/>
                <a:gd name="T79" fmla="*/ 1139 h 1497"/>
                <a:gd name="T80" fmla="*/ 1474 w 2487"/>
                <a:gd name="T81" fmla="*/ 1211 h 1497"/>
                <a:gd name="T82" fmla="*/ 1595 w 2487"/>
                <a:gd name="T83" fmla="*/ 1211 h 1497"/>
                <a:gd name="T84" fmla="*/ 1711 w 2487"/>
                <a:gd name="T85" fmla="*/ 1211 h 1497"/>
                <a:gd name="T86" fmla="*/ 1793 w 2487"/>
                <a:gd name="T87" fmla="*/ 1233 h 1497"/>
                <a:gd name="T88" fmla="*/ 1793 w 2487"/>
                <a:gd name="T89" fmla="*/ 1348 h 1497"/>
                <a:gd name="T90" fmla="*/ 1909 w 2487"/>
                <a:gd name="T91" fmla="*/ 1381 h 1497"/>
                <a:gd name="T92" fmla="*/ 1992 w 2487"/>
                <a:gd name="T93" fmla="*/ 1464 h 1497"/>
                <a:gd name="T94" fmla="*/ 2069 w 2487"/>
                <a:gd name="T95" fmla="*/ 1464 h 1497"/>
                <a:gd name="T96" fmla="*/ 2102 w 2487"/>
                <a:gd name="T97" fmla="*/ 1359 h 1497"/>
                <a:gd name="T98" fmla="*/ 2223 w 2487"/>
                <a:gd name="T99" fmla="*/ 1359 h 1497"/>
                <a:gd name="T100" fmla="*/ 2338 w 2487"/>
                <a:gd name="T101" fmla="*/ 1403 h 1497"/>
                <a:gd name="T102" fmla="*/ 2421 w 2487"/>
                <a:gd name="T103" fmla="*/ 1442 h 1497"/>
                <a:gd name="T104" fmla="*/ 2487 w 2487"/>
                <a:gd name="T105" fmla="*/ 1359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87" h="1497">
                  <a:moveTo>
                    <a:pt x="2465" y="1288"/>
                  </a:moveTo>
                  <a:lnTo>
                    <a:pt x="2388" y="1233"/>
                  </a:lnTo>
                  <a:lnTo>
                    <a:pt x="2349" y="1172"/>
                  </a:lnTo>
                  <a:lnTo>
                    <a:pt x="2305" y="1045"/>
                  </a:lnTo>
                  <a:lnTo>
                    <a:pt x="2278" y="996"/>
                  </a:lnTo>
                  <a:lnTo>
                    <a:pt x="2223" y="902"/>
                  </a:lnTo>
                  <a:lnTo>
                    <a:pt x="2184" y="858"/>
                  </a:lnTo>
                  <a:lnTo>
                    <a:pt x="2184" y="803"/>
                  </a:lnTo>
                  <a:lnTo>
                    <a:pt x="2234" y="754"/>
                  </a:lnTo>
                  <a:lnTo>
                    <a:pt x="2223" y="682"/>
                  </a:lnTo>
                  <a:lnTo>
                    <a:pt x="2223" y="589"/>
                  </a:lnTo>
                  <a:lnTo>
                    <a:pt x="2212" y="534"/>
                  </a:lnTo>
                  <a:lnTo>
                    <a:pt x="2245" y="490"/>
                  </a:lnTo>
                  <a:lnTo>
                    <a:pt x="2212" y="440"/>
                  </a:lnTo>
                  <a:lnTo>
                    <a:pt x="2151" y="346"/>
                  </a:lnTo>
                  <a:lnTo>
                    <a:pt x="2091" y="335"/>
                  </a:lnTo>
                  <a:lnTo>
                    <a:pt x="2014" y="308"/>
                  </a:lnTo>
                  <a:lnTo>
                    <a:pt x="1970" y="335"/>
                  </a:lnTo>
                  <a:lnTo>
                    <a:pt x="1931" y="368"/>
                  </a:lnTo>
                  <a:lnTo>
                    <a:pt x="1881" y="379"/>
                  </a:lnTo>
                  <a:lnTo>
                    <a:pt x="1837" y="357"/>
                  </a:lnTo>
                  <a:lnTo>
                    <a:pt x="1700" y="357"/>
                  </a:lnTo>
                  <a:lnTo>
                    <a:pt x="1617" y="324"/>
                  </a:lnTo>
                  <a:lnTo>
                    <a:pt x="1562" y="302"/>
                  </a:lnTo>
                  <a:lnTo>
                    <a:pt x="1513" y="253"/>
                  </a:lnTo>
                  <a:lnTo>
                    <a:pt x="1452" y="286"/>
                  </a:lnTo>
                  <a:lnTo>
                    <a:pt x="1353" y="286"/>
                  </a:lnTo>
                  <a:lnTo>
                    <a:pt x="1232" y="302"/>
                  </a:lnTo>
                  <a:lnTo>
                    <a:pt x="1166" y="286"/>
                  </a:lnTo>
                  <a:lnTo>
                    <a:pt x="1095" y="220"/>
                  </a:lnTo>
                  <a:lnTo>
                    <a:pt x="1051" y="253"/>
                  </a:lnTo>
                  <a:lnTo>
                    <a:pt x="1001" y="264"/>
                  </a:lnTo>
                  <a:lnTo>
                    <a:pt x="941" y="231"/>
                  </a:lnTo>
                  <a:lnTo>
                    <a:pt x="919" y="209"/>
                  </a:lnTo>
                  <a:lnTo>
                    <a:pt x="847" y="220"/>
                  </a:lnTo>
                  <a:lnTo>
                    <a:pt x="781" y="209"/>
                  </a:lnTo>
                  <a:lnTo>
                    <a:pt x="726" y="170"/>
                  </a:lnTo>
                  <a:lnTo>
                    <a:pt x="632" y="99"/>
                  </a:lnTo>
                  <a:lnTo>
                    <a:pt x="544" y="33"/>
                  </a:lnTo>
                  <a:lnTo>
                    <a:pt x="489" y="44"/>
                  </a:lnTo>
                  <a:lnTo>
                    <a:pt x="423" y="66"/>
                  </a:lnTo>
                  <a:lnTo>
                    <a:pt x="374" y="33"/>
                  </a:lnTo>
                  <a:lnTo>
                    <a:pt x="324" y="0"/>
                  </a:lnTo>
                  <a:lnTo>
                    <a:pt x="269" y="0"/>
                  </a:lnTo>
                  <a:lnTo>
                    <a:pt x="225" y="33"/>
                  </a:lnTo>
                  <a:lnTo>
                    <a:pt x="209" y="55"/>
                  </a:lnTo>
                  <a:lnTo>
                    <a:pt x="209" y="159"/>
                  </a:lnTo>
                  <a:lnTo>
                    <a:pt x="187" y="264"/>
                  </a:lnTo>
                  <a:lnTo>
                    <a:pt x="165" y="335"/>
                  </a:lnTo>
                  <a:lnTo>
                    <a:pt x="132" y="379"/>
                  </a:lnTo>
                  <a:lnTo>
                    <a:pt x="93" y="451"/>
                  </a:lnTo>
                  <a:lnTo>
                    <a:pt x="44" y="495"/>
                  </a:lnTo>
                  <a:lnTo>
                    <a:pt x="0" y="534"/>
                  </a:lnTo>
                  <a:lnTo>
                    <a:pt x="60" y="578"/>
                  </a:lnTo>
                  <a:lnTo>
                    <a:pt x="115" y="589"/>
                  </a:lnTo>
                  <a:lnTo>
                    <a:pt x="187" y="605"/>
                  </a:lnTo>
                  <a:lnTo>
                    <a:pt x="176" y="693"/>
                  </a:lnTo>
                  <a:lnTo>
                    <a:pt x="247" y="732"/>
                  </a:lnTo>
                  <a:lnTo>
                    <a:pt x="341" y="765"/>
                  </a:lnTo>
                  <a:lnTo>
                    <a:pt x="363" y="781"/>
                  </a:lnTo>
                  <a:lnTo>
                    <a:pt x="374" y="825"/>
                  </a:lnTo>
                  <a:lnTo>
                    <a:pt x="379" y="919"/>
                  </a:lnTo>
                  <a:lnTo>
                    <a:pt x="396" y="974"/>
                  </a:lnTo>
                  <a:lnTo>
                    <a:pt x="451" y="996"/>
                  </a:lnTo>
                  <a:lnTo>
                    <a:pt x="500" y="985"/>
                  </a:lnTo>
                  <a:lnTo>
                    <a:pt x="511" y="941"/>
                  </a:lnTo>
                  <a:lnTo>
                    <a:pt x="511" y="891"/>
                  </a:lnTo>
                  <a:lnTo>
                    <a:pt x="572" y="847"/>
                  </a:lnTo>
                  <a:lnTo>
                    <a:pt x="594" y="825"/>
                  </a:lnTo>
                  <a:lnTo>
                    <a:pt x="616" y="858"/>
                  </a:lnTo>
                  <a:lnTo>
                    <a:pt x="676" y="902"/>
                  </a:lnTo>
                  <a:lnTo>
                    <a:pt x="754" y="930"/>
                  </a:lnTo>
                  <a:lnTo>
                    <a:pt x="864" y="952"/>
                  </a:lnTo>
                  <a:lnTo>
                    <a:pt x="941" y="963"/>
                  </a:lnTo>
                  <a:lnTo>
                    <a:pt x="1051" y="1007"/>
                  </a:lnTo>
                  <a:lnTo>
                    <a:pt x="1106" y="1056"/>
                  </a:lnTo>
                  <a:lnTo>
                    <a:pt x="1172" y="1128"/>
                  </a:lnTo>
                  <a:lnTo>
                    <a:pt x="1210" y="1139"/>
                  </a:lnTo>
                  <a:lnTo>
                    <a:pt x="1304" y="1139"/>
                  </a:lnTo>
                  <a:lnTo>
                    <a:pt x="1353" y="1139"/>
                  </a:lnTo>
                  <a:lnTo>
                    <a:pt x="1419" y="1194"/>
                  </a:lnTo>
                  <a:lnTo>
                    <a:pt x="1474" y="1211"/>
                  </a:lnTo>
                  <a:lnTo>
                    <a:pt x="1546" y="1194"/>
                  </a:lnTo>
                  <a:lnTo>
                    <a:pt x="1595" y="1211"/>
                  </a:lnTo>
                  <a:lnTo>
                    <a:pt x="1628" y="1211"/>
                  </a:lnTo>
                  <a:lnTo>
                    <a:pt x="1711" y="1211"/>
                  </a:lnTo>
                  <a:lnTo>
                    <a:pt x="1733" y="1183"/>
                  </a:lnTo>
                  <a:lnTo>
                    <a:pt x="1793" y="1233"/>
                  </a:lnTo>
                  <a:lnTo>
                    <a:pt x="1793" y="1277"/>
                  </a:lnTo>
                  <a:lnTo>
                    <a:pt x="1793" y="1348"/>
                  </a:lnTo>
                  <a:lnTo>
                    <a:pt x="1826" y="1370"/>
                  </a:lnTo>
                  <a:lnTo>
                    <a:pt x="1909" y="1381"/>
                  </a:lnTo>
                  <a:lnTo>
                    <a:pt x="1953" y="1425"/>
                  </a:lnTo>
                  <a:lnTo>
                    <a:pt x="1992" y="1464"/>
                  </a:lnTo>
                  <a:lnTo>
                    <a:pt x="2025" y="1497"/>
                  </a:lnTo>
                  <a:lnTo>
                    <a:pt x="2069" y="1464"/>
                  </a:lnTo>
                  <a:lnTo>
                    <a:pt x="2085" y="1403"/>
                  </a:lnTo>
                  <a:lnTo>
                    <a:pt x="2102" y="1359"/>
                  </a:lnTo>
                  <a:lnTo>
                    <a:pt x="2157" y="1376"/>
                  </a:lnTo>
                  <a:lnTo>
                    <a:pt x="2223" y="1359"/>
                  </a:lnTo>
                  <a:lnTo>
                    <a:pt x="2267" y="1359"/>
                  </a:lnTo>
                  <a:lnTo>
                    <a:pt x="2338" y="1403"/>
                  </a:lnTo>
                  <a:lnTo>
                    <a:pt x="2388" y="1442"/>
                  </a:lnTo>
                  <a:lnTo>
                    <a:pt x="2421" y="1442"/>
                  </a:lnTo>
                  <a:lnTo>
                    <a:pt x="2465" y="1398"/>
                  </a:lnTo>
                  <a:lnTo>
                    <a:pt x="2487" y="1359"/>
                  </a:lnTo>
                  <a:lnTo>
                    <a:pt x="2465" y="1288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29" name="Freeform 23"/>
            <p:cNvSpPr>
              <a:spLocks noChangeAspect="1"/>
            </p:cNvSpPr>
            <p:nvPr/>
          </p:nvSpPr>
          <p:spPr bwMode="auto">
            <a:xfrm rot="-491200">
              <a:off x="1196" y="1733"/>
              <a:ext cx="528" cy="202"/>
            </a:xfrm>
            <a:custGeom>
              <a:avLst/>
              <a:gdLst>
                <a:gd name="T0" fmla="*/ 1089 w 1931"/>
                <a:gd name="T1" fmla="*/ 0 h 759"/>
                <a:gd name="T2" fmla="*/ 985 w 1931"/>
                <a:gd name="T3" fmla="*/ 93 h 759"/>
                <a:gd name="T4" fmla="*/ 869 w 1931"/>
                <a:gd name="T5" fmla="*/ 60 h 759"/>
                <a:gd name="T6" fmla="*/ 754 w 1931"/>
                <a:gd name="T7" fmla="*/ 93 h 759"/>
                <a:gd name="T8" fmla="*/ 660 w 1931"/>
                <a:gd name="T9" fmla="*/ 38 h 759"/>
                <a:gd name="T10" fmla="*/ 506 w 1931"/>
                <a:gd name="T11" fmla="*/ 38 h 759"/>
                <a:gd name="T12" fmla="*/ 528 w 1931"/>
                <a:gd name="T13" fmla="*/ 93 h 759"/>
                <a:gd name="T14" fmla="*/ 484 w 1931"/>
                <a:gd name="T15" fmla="*/ 154 h 759"/>
                <a:gd name="T16" fmla="*/ 440 w 1931"/>
                <a:gd name="T17" fmla="*/ 231 h 759"/>
                <a:gd name="T18" fmla="*/ 440 w 1931"/>
                <a:gd name="T19" fmla="*/ 313 h 759"/>
                <a:gd name="T20" fmla="*/ 313 w 1931"/>
                <a:gd name="T21" fmla="*/ 357 h 759"/>
                <a:gd name="T22" fmla="*/ 137 w 1931"/>
                <a:gd name="T23" fmla="*/ 418 h 759"/>
                <a:gd name="T24" fmla="*/ 33 w 1931"/>
                <a:gd name="T25" fmla="*/ 511 h 759"/>
                <a:gd name="T26" fmla="*/ 0 w 1931"/>
                <a:gd name="T27" fmla="*/ 665 h 759"/>
                <a:gd name="T28" fmla="*/ 99 w 1931"/>
                <a:gd name="T29" fmla="*/ 721 h 759"/>
                <a:gd name="T30" fmla="*/ 242 w 1931"/>
                <a:gd name="T31" fmla="*/ 759 h 759"/>
                <a:gd name="T32" fmla="*/ 412 w 1931"/>
                <a:gd name="T33" fmla="*/ 688 h 759"/>
                <a:gd name="T34" fmla="*/ 484 w 1931"/>
                <a:gd name="T35" fmla="*/ 539 h 759"/>
                <a:gd name="T36" fmla="*/ 544 w 1931"/>
                <a:gd name="T37" fmla="*/ 429 h 759"/>
                <a:gd name="T38" fmla="*/ 671 w 1931"/>
                <a:gd name="T39" fmla="*/ 374 h 759"/>
                <a:gd name="T40" fmla="*/ 847 w 1931"/>
                <a:gd name="T41" fmla="*/ 225 h 759"/>
                <a:gd name="T42" fmla="*/ 1067 w 1931"/>
                <a:gd name="T43" fmla="*/ 247 h 759"/>
                <a:gd name="T44" fmla="*/ 1216 w 1931"/>
                <a:gd name="T45" fmla="*/ 330 h 759"/>
                <a:gd name="T46" fmla="*/ 1403 w 1931"/>
                <a:gd name="T47" fmla="*/ 396 h 759"/>
                <a:gd name="T48" fmla="*/ 1623 w 1931"/>
                <a:gd name="T49" fmla="*/ 572 h 759"/>
                <a:gd name="T50" fmla="*/ 1865 w 1931"/>
                <a:gd name="T51" fmla="*/ 743 h 759"/>
                <a:gd name="T52" fmla="*/ 1931 w 1931"/>
                <a:gd name="T53" fmla="*/ 671 h 759"/>
                <a:gd name="T54" fmla="*/ 1782 w 1931"/>
                <a:gd name="T55" fmla="*/ 533 h 759"/>
                <a:gd name="T56" fmla="*/ 1667 w 1931"/>
                <a:gd name="T57" fmla="*/ 467 h 759"/>
                <a:gd name="T58" fmla="*/ 1639 w 1931"/>
                <a:gd name="T59" fmla="*/ 385 h 759"/>
                <a:gd name="T60" fmla="*/ 1606 w 1931"/>
                <a:gd name="T61" fmla="*/ 286 h 759"/>
                <a:gd name="T62" fmla="*/ 1518 w 1931"/>
                <a:gd name="T63" fmla="*/ 225 h 759"/>
                <a:gd name="T64" fmla="*/ 1425 w 1931"/>
                <a:gd name="T65" fmla="*/ 154 h 759"/>
                <a:gd name="T66" fmla="*/ 1425 w 1931"/>
                <a:gd name="T67" fmla="*/ 82 h 759"/>
                <a:gd name="T68" fmla="*/ 1353 w 1931"/>
                <a:gd name="T69" fmla="*/ 60 h 759"/>
                <a:gd name="T70" fmla="*/ 1260 w 1931"/>
                <a:gd name="T71" fmla="*/ 2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1" h="759">
                  <a:moveTo>
                    <a:pt x="1260" y="22"/>
                  </a:moveTo>
                  <a:lnTo>
                    <a:pt x="1089" y="0"/>
                  </a:lnTo>
                  <a:lnTo>
                    <a:pt x="1029" y="93"/>
                  </a:lnTo>
                  <a:lnTo>
                    <a:pt x="985" y="93"/>
                  </a:lnTo>
                  <a:lnTo>
                    <a:pt x="924" y="44"/>
                  </a:lnTo>
                  <a:lnTo>
                    <a:pt x="869" y="60"/>
                  </a:lnTo>
                  <a:lnTo>
                    <a:pt x="809" y="71"/>
                  </a:lnTo>
                  <a:lnTo>
                    <a:pt x="754" y="93"/>
                  </a:lnTo>
                  <a:lnTo>
                    <a:pt x="731" y="82"/>
                  </a:lnTo>
                  <a:lnTo>
                    <a:pt x="660" y="38"/>
                  </a:lnTo>
                  <a:lnTo>
                    <a:pt x="616" y="16"/>
                  </a:lnTo>
                  <a:lnTo>
                    <a:pt x="506" y="38"/>
                  </a:lnTo>
                  <a:lnTo>
                    <a:pt x="506" y="71"/>
                  </a:lnTo>
                  <a:lnTo>
                    <a:pt x="528" y="93"/>
                  </a:lnTo>
                  <a:lnTo>
                    <a:pt x="522" y="137"/>
                  </a:lnTo>
                  <a:lnTo>
                    <a:pt x="484" y="154"/>
                  </a:lnTo>
                  <a:lnTo>
                    <a:pt x="451" y="198"/>
                  </a:lnTo>
                  <a:lnTo>
                    <a:pt x="440" y="231"/>
                  </a:lnTo>
                  <a:lnTo>
                    <a:pt x="451" y="275"/>
                  </a:lnTo>
                  <a:lnTo>
                    <a:pt x="440" y="313"/>
                  </a:lnTo>
                  <a:lnTo>
                    <a:pt x="407" y="335"/>
                  </a:lnTo>
                  <a:lnTo>
                    <a:pt x="313" y="357"/>
                  </a:lnTo>
                  <a:lnTo>
                    <a:pt x="137" y="374"/>
                  </a:lnTo>
                  <a:lnTo>
                    <a:pt x="137" y="418"/>
                  </a:lnTo>
                  <a:lnTo>
                    <a:pt x="77" y="467"/>
                  </a:lnTo>
                  <a:lnTo>
                    <a:pt x="33" y="511"/>
                  </a:lnTo>
                  <a:lnTo>
                    <a:pt x="0" y="572"/>
                  </a:lnTo>
                  <a:lnTo>
                    <a:pt x="0" y="665"/>
                  </a:lnTo>
                  <a:lnTo>
                    <a:pt x="44" y="759"/>
                  </a:lnTo>
                  <a:lnTo>
                    <a:pt x="99" y="721"/>
                  </a:lnTo>
                  <a:lnTo>
                    <a:pt x="187" y="743"/>
                  </a:lnTo>
                  <a:lnTo>
                    <a:pt x="242" y="759"/>
                  </a:lnTo>
                  <a:lnTo>
                    <a:pt x="335" y="732"/>
                  </a:lnTo>
                  <a:lnTo>
                    <a:pt x="412" y="688"/>
                  </a:lnTo>
                  <a:lnTo>
                    <a:pt x="473" y="627"/>
                  </a:lnTo>
                  <a:lnTo>
                    <a:pt x="484" y="539"/>
                  </a:lnTo>
                  <a:lnTo>
                    <a:pt x="500" y="478"/>
                  </a:lnTo>
                  <a:lnTo>
                    <a:pt x="544" y="429"/>
                  </a:lnTo>
                  <a:lnTo>
                    <a:pt x="621" y="396"/>
                  </a:lnTo>
                  <a:lnTo>
                    <a:pt x="671" y="374"/>
                  </a:lnTo>
                  <a:lnTo>
                    <a:pt x="754" y="302"/>
                  </a:lnTo>
                  <a:lnTo>
                    <a:pt x="847" y="225"/>
                  </a:lnTo>
                  <a:lnTo>
                    <a:pt x="996" y="209"/>
                  </a:lnTo>
                  <a:lnTo>
                    <a:pt x="1067" y="247"/>
                  </a:lnTo>
                  <a:lnTo>
                    <a:pt x="1161" y="302"/>
                  </a:lnTo>
                  <a:lnTo>
                    <a:pt x="1216" y="330"/>
                  </a:lnTo>
                  <a:lnTo>
                    <a:pt x="1320" y="335"/>
                  </a:lnTo>
                  <a:lnTo>
                    <a:pt x="1403" y="396"/>
                  </a:lnTo>
                  <a:lnTo>
                    <a:pt x="1518" y="467"/>
                  </a:lnTo>
                  <a:lnTo>
                    <a:pt x="1623" y="572"/>
                  </a:lnTo>
                  <a:lnTo>
                    <a:pt x="1760" y="699"/>
                  </a:lnTo>
                  <a:lnTo>
                    <a:pt x="1865" y="743"/>
                  </a:lnTo>
                  <a:lnTo>
                    <a:pt x="1892" y="721"/>
                  </a:lnTo>
                  <a:lnTo>
                    <a:pt x="1931" y="671"/>
                  </a:lnTo>
                  <a:lnTo>
                    <a:pt x="1881" y="583"/>
                  </a:lnTo>
                  <a:lnTo>
                    <a:pt x="1782" y="533"/>
                  </a:lnTo>
                  <a:lnTo>
                    <a:pt x="1744" y="473"/>
                  </a:lnTo>
                  <a:lnTo>
                    <a:pt x="1667" y="467"/>
                  </a:lnTo>
                  <a:lnTo>
                    <a:pt x="1639" y="429"/>
                  </a:lnTo>
                  <a:lnTo>
                    <a:pt x="1639" y="385"/>
                  </a:lnTo>
                  <a:lnTo>
                    <a:pt x="1634" y="335"/>
                  </a:lnTo>
                  <a:lnTo>
                    <a:pt x="1606" y="286"/>
                  </a:lnTo>
                  <a:lnTo>
                    <a:pt x="1584" y="258"/>
                  </a:lnTo>
                  <a:lnTo>
                    <a:pt x="1518" y="225"/>
                  </a:lnTo>
                  <a:lnTo>
                    <a:pt x="1447" y="187"/>
                  </a:lnTo>
                  <a:lnTo>
                    <a:pt x="1425" y="154"/>
                  </a:lnTo>
                  <a:lnTo>
                    <a:pt x="1436" y="115"/>
                  </a:lnTo>
                  <a:lnTo>
                    <a:pt x="1425" y="82"/>
                  </a:lnTo>
                  <a:lnTo>
                    <a:pt x="1392" y="82"/>
                  </a:lnTo>
                  <a:lnTo>
                    <a:pt x="1353" y="60"/>
                  </a:lnTo>
                  <a:lnTo>
                    <a:pt x="1320" y="71"/>
                  </a:lnTo>
                  <a:lnTo>
                    <a:pt x="1260" y="22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30" name="Freeform 24"/>
            <p:cNvSpPr>
              <a:spLocks noChangeAspect="1"/>
            </p:cNvSpPr>
            <p:nvPr/>
          </p:nvSpPr>
          <p:spPr bwMode="auto">
            <a:xfrm rot="-491200">
              <a:off x="2100" y="1127"/>
              <a:ext cx="283" cy="291"/>
            </a:xfrm>
            <a:custGeom>
              <a:avLst/>
              <a:gdLst>
                <a:gd name="T0" fmla="*/ 336 w 1035"/>
                <a:gd name="T1" fmla="*/ 33 h 1101"/>
                <a:gd name="T2" fmla="*/ 374 w 1035"/>
                <a:gd name="T3" fmla="*/ 0 h 1101"/>
                <a:gd name="T4" fmla="*/ 534 w 1035"/>
                <a:gd name="T5" fmla="*/ 44 h 1101"/>
                <a:gd name="T6" fmla="*/ 721 w 1035"/>
                <a:gd name="T7" fmla="*/ 99 h 1101"/>
                <a:gd name="T8" fmla="*/ 991 w 1035"/>
                <a:gd name="T9" fmla="*/ 232 h 1101"/>
                <a:gd name="T10" fmla="*/ 996 w 1035"/>
                <a:gd name="T11" fmla="*/ 303 h 1101"/>
                <a:gd name="T12" fmla="*/ 919 w 1035"/>
                <a:gd name="T13" fmla="*/ 331 h 1101"/>
                <a:gd name="T14" fmla="*/ 881 w 1035"/>
                <a:gd name="T15" fmla="*/ 413 h 1101"/>
                <a:gd name="T16" fmla="*/ 991 w 1035"/>
                <a:gd name="T17" fmla="*/ 556 h 1101"/>
                <a:gd name="T18" fmla="*/ 930 w 1035"/>
                <a:gd name="T19" fmla="*/ 705 h 1101"/>
                <a:gd name="T20" fmla="*/ 952 w 1035"/>
                <a:gd name="T21" fmla="*/ 837 h 1101"/>
                <a:gd name="T22" fmla="*/ 1018 w 1035"/>
                <a:gd name="T23" fmla="*/ 952 h 1101"/>
                <a:gd name="T24" fmla="*/ 1035 w 1035"/>
                <a:gd name="T25" fmla="*/ 1090 h 1101"/>
                <a:gd name="T26" fmla="*/ 941 w 1035"/>
                <a:gd name="T27" fmla="*/ 1101 h 1101"/>
                <a:gd name="T28" fmla="*/ 897 w 1035"/>
                <a:gd name="T29" fmla="*/ 1002 h 1101"/>
                <a:gd name="T30" fmla="*/ 848 w 1035"/>
                <a:gd name="T31" fmla="*/ 952 h 1101"/>
                <a:gd name="T32" fmla="*/ 765 w 1035"/>
                <a:gd name="T33" fmla="*/ 1024 h 1101"/>
                <a:gd name="T34" fmla="*/ 671 w 1035"/>
                <a:gd name="T35" fmla="*/ 1030 h 1101"/>
                <a:gd name="T36" fmla="*/ 567 w 1035"/>
                <a:gd name="T37" fmla="*/ 1008 h 1101"/>
                <a:gd name="T38" fmla="*/ 512 w 1035"/>
                <a:gd name="T39" fmla="*/ 1008 h 1101"/>
                <a:gd name="T40" fmla="*/ 429 w 1035"/>
                <a:gd name="T41" fmla="*/ 941 h 1101"/>
                <a:gd name="T42" fmla="*/ 358 w 1035"/>
                <a:gd name="T43" fmla="*/ 881 h 1101"/>
                <a:gd name="T44" fmla="*/ 242 w 1035"/>
                <a:gd name="T45" fmla="*/ 930 h 1101"/>
                <a:gd name="T46" fmla="*/ 165 w 1035"/>
                <a:gd name="T47" fmla="*/ 892 h 1101"/>
                <a:gd name="T48" fmla="*/ 138 w 1035"/>
                <a:gd name="T49" fmla="*/ 815 h 1101"/>
                <a:gd name="T50" fmla="*/ 105 w 1035"/>
                <a:gd name="T51" fmla="*/ 732 h 1101"/>
                <a:gd name="T52" fmla="*/ 44 w 1035"/>
                <a:gd name="T53" fmla="*/ 661 h 1101"/>
                <a:gd name="T54" fmla="*/ 33 w 1035"/>
                <a:gd name="T55" fmla="*/ 617 h 1101"/>
                <a:gd name="T56" fmla="*/ 11 w 1035"/>
                <a:gd name="T57" fmla="*/ 523 h 1101"/>
                <a:gd name="T58" fmla="*/ 33 w 1035"/>
                <a:gd name="T59" fmla="*/ 430 h 1101"/>
                <a:gd name="T60" fmla="*/ 171 w 1035"/>
                <a:gd name="T61" fmla="*/ 254 h 1101"/>
                <a:gd name="T62" fmla="*/ 193 w 1035"/>
                <a:gd name="T63" fmla="*/ 193 h 1101"/>
                <a:gd name="T64" fmla="*/ 281 w 1035"/>
                <a:gd name="T65" fmla="*/ 127 h 1101"/>
                <a:gd name="T66" fmla="*/ 314 w 1035"/>
                <a:gd name="T67" fmla="*/ 9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5" h="1101">
                  <a:moveTo>
                    <a:pt x="347" y="33"/>
                  </a:moveTo>
                  <a:lnTo>
                    <a:pt x="336" y="33"/>
                  </a:lnTo>
                  <a:lnTo>
                    <a:pt x="347" y="44"/>
                  </a:lnTo>
                  <a:lnTo>
                    <a:pt x="374" y="0"/>
                  </a:lnTo>
                  <a:lnTo>
                    <a:pt x="440" y="11"/>
                  </a:lnTo>
                  <a:lnTo>
                    <a:pt x="534" y="44"/>
                  </a:lnTo>
                  <a:lnTo>
                    <a:pt x="682" y="116"/>
                  </a:lnTo>
                  <a:lnTo>
                    <a:pt x="721" y="99"/>
                  </a:lnTo>
                  <a:lnTo>
                    <a:pt x="919" y="187"/>
                  </a:lnTo>
                  <a:lnTo>
                    <a:pt x="991" y="232"/>
                  </a:lnTo>
                  <a:lnTo>
                    <a:pt x="1013" y="265"/>
                  </a:lnTo>
                  <a:lnTo>
                    <a:pt x="996" y="303"/>
                  </a:lnTo>
                  <a:lnTo>
                    <a:pt x="963" y="320"/>
                  </a:lnTo>
                  <a:lnTo>
                    <a:pt x="919" y="331"/>
                  </a:lnTo>
                  <a:lnTo>
                    <a:pt x="870" y="347"/>
                  </a:lnTo>
                  <a:lnTo>
                    <a:pt x="881" y="413"/>
                  </a:lnTo>
                  <a:lnTo>
                    <a:pt x="974" y="501"/>
                  </a:lnTo>
                  <a:lnTo>
                    <a:pt x="991" y="556"/>
                  </a:lnTo>
                  <a:lnTo>
                    <a:pt x="974" y="628"/>
                  </a:lnTo>
                  <a:lnTo>
                    <a:pt x="930" y="705"/>
                  </a:lnTo>
                  <a:lnTo>
                    <a:pt x="903" y="776"/>
                  </a:lnTo>
                  <a:lnTo>
                    <a:pt x="952" y="837"/>
                  </a:lnTo>
                  <a:lnTo>
                    <a:pt x="1013" y="914"/>
                  </a:lnTo>
                  <a:lnTo>
                    <a:pt x="1018" y="952"/>
                  </a:lnTo>
                  <a:lnTo>
                    <a:pt x="1035" y="1057"/>
                  </a:lnTo>
                  <a:lnTo>
                    <a:pt x="1035" y="1090"/>
                  </a:lnTo>
                  <a:lnTo>
                    <a:pt x="996" y="1101"/>
                  </a:lnTo>
                  <a:lnTo>
                    <a:pt x="941" y="1101"/>
                  </a:lnTo>
                  <a:lnTo>
                    <a:pt x="919" y="1068"/>
                  </a:lnTo>
                  <a:lnTo>
                    <a:pt x="897" y="1002"/>
                  </a:lnTo>
                  <a:lnTo>
                    <a:pt x="864" y="952"/>
                  </a:lnTo>
                  <a:lnTo>
                    <a:pt x="848" y="952"/>
                  </a:lnTo>
                  <a:lnTo>
                    <a:pt x="815" y="974"/>
                  </a:lnTo>
                  <a:lnTo>
                    <a:pt x="765" y="1024"/>
                  </a:lnTo>
                  <a:lnTo>
                    <a:pt x="743" y="1030"/>
                  </a:lnTo>
                  <a:lnTo>
                    <a:pt x="671" y="1030"/>
                  </a:lnTo>
                  <a:lnTo>
                    <a:pt x="638" y="1008"/>
                  </a:lnTo>
                  <a:lnTo>
                    <a:pt x="567" y="1008"/>
                  </a:lnTo>
                  <a:lnTo>
                    <a:pt x="534" y="1024"/>
                  </a:lnTo>
                  <a:lnTo>
                    <a:pt x="512" y="1008"/>
                  </a:lnTo>
                  <a:lnTo>
                    <a:pt x="473" y="986"/>
                  </a:lnTo>
                  <a:lnTo>
                    <a:pt x="429" y="941"/>
                  </a:lnTo>
                  <a:lnTo>
                    <a:pt x="396" y="892"/>
                  </a:lnTo>
                  <a:lnTo>
                    <a:pt x="358" y="881"/>
                  </a:lnTo>
                  <a:lnTo>
                    <a:pt x="286" y="914"/>
                  </a:lnTo>
                  <a:lnTo>
                    <a:pt x="242" y="930"/>
                  </a:lnTo>
                  <a:lnTo>
                    <a:pt x="209" y="930"/>
                  </a:lnTo>
                  <a:lnTo>
                    <a:pt x="165" y="892"/>
                  </a:lnTo>
                  <a:lnTo>
                    <a:pt x="138" y="848"/>
                  </a:lnTo>
                  <a:lnTo>
                    <a:pt x="138" y="815"/>
                  </a:lnTo>
                  <a:lnTo>
                    <a:pt x="138" y="765"/>
                  </a:lnTo>
                  <a:lnTo>
                    <a:pt x="105" y="732"/>
                  </a:lnTo>
                  <a:lnTo>
                    <a:pt x="77" y="683"/>
                  </a:lnTo>
                  <a:lnTo>
                    <a:pt x="44" y="661"/>
                  </a:lnTo>
                  <a:lnTo>
                    <a:pt x="22" y="661"/>
                  </a:lnTo>
                  <a:lnTo>
                    <a:pt x="33" y="617"/>
                  </a:lnTo>
                  <a:lnTo>
                    <a:pt x="22" y="578"/>
                  </a:lnTo>
                  <a:lnTo>
                    <a:pt x="11" y="523"/>
                  </a:lnTo>
                  <a:lnTo>
                    <a:pt x="0" y="474"/>
                  </a:lnTo>
                  <a:lnTo>
                    <a:pt x="33" y="430"/>
                  </a:lnTo>
                  <a:lnTo>
                    <a:pt x="105" y="347"/>
                  </a:lnTo>
                  <a:lnTo>
                    <a:pt x="171" y="254"/>
                  </a:lnTo>
                  <a:lnTo>
                    <a:pt x="193" y="243"/>
                  </a:lnTo>
                  <a:lnTo>
                    <a:pt x="193" y="193"/>
                  </a:lnTo>
                  <a:lnTo>
                    <a:pt x="231" y="160"/>
                  </a:lnTo>
                  <a:lnTo>
                    <a:pt x="281" y="127"/>
                  </a:lnTo>
                  <a:lnTo>
                    <a:pt x="336" y="116"/>
                  </a:lnTo>
                  <a:lnTo>
                    <a:pt x="314" y="94"/>
                  </a:lnTo>
                  <a:lnTo>
                    <a:pt x="347" y="33"/>
                  </a:lnTo>
                  <a:close/>
                </a:path>
              </a:pathLst>
            </a:custGeom>
            <a:grpFill/>
            <a:ln w="38100" cap="flat" cmpd="sng">
              <a:solidFill>
                <a:srgbClr val="757B7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31" name="Freeform 25"/>
            <p:cNvSpPr>
              <a:spLocks noChangeAspect="1"/>
            </p:cNvSpPr>
            <p:nvPr/>
          </p:nvSpPr>
          <p:spPr bwMode="auto">
            <a:xfrm rot="-491200">
              <a:off x="1787" y="1135"/>
              <a:ext cx="473" cy="520"/>
            </a:xfrm>
            <a:custGeom>
              <a:avLst/>
              <a:gdLst>
                <a:gd name="T0" fmla="*/ 1463 w 1727"/>
                <a:gd name="T1" fmla="*/ 17 h 1960"/>
                <a:gd name="T2" fmla="*/ 1601 w 1727"/>
                <a:gd name="T3" fmla="*/ 105 h 1960"/>
                <a:gd name="T4" fmla="*/ 1540 w 1727"/>
                <a:gd name="T5" fmla="*/ 209 h 1960"/>
                <a:gd name="T6" fmla="*/ 1414 w 1727"/>
                <a:gd name="T7" fmla="*/ 303 h 1960"/>
                <a:gd name="T8" fmla="*/ 1381 w 1727"/>
                <a:gd name="T9" fmla="*/ 364 h 1960"/>
                <a:gd name="T10" fmla="*/ 1276 w 1727"/>
                <a:gd name="T11" fmla="*/ 490 h 1960"/>
                <a:gd name="T12" fmla="*/ 1227 w 1727"/>
                <a:gd name="T13" fmla="*/ 633 h 1960"/>
                <a:gd name="T14" fmla="*/ 1227 w 1727"/>
                <a:gd name="T15" fmla="*/ 760 h 1960"/>
                <a:gd name="T16" fmla="*/ 1348 w 1727"/>
                <a:gd name="T17" fmla="*/ 864 h 1960"/>
                <a:gd name="T18" fmla="*/ 1370 w 1727"/>
                <a:gd name="T19" fmla="*/ 980 h 1960"/>
                <a:gd name="T20" fmla="*/ 1485 w 1727"/>
                <a:gd name="T21" fmla="*/ 1024 h 1960"/>
                <a:gd name="T22" fmla="*/ 1612 w 1727"/>
                <a:gd name="T23" fmla="*/ 1002 h 1960"/>
                <a:gd name="T24" fmla="*/ 1727 w 1727"/>
                <a:gd name="T25" fmla="*/ 1140 h 1960"/>
                <a:gd name="T26" fmla="*/ 1507 w 1727"/>
                <a:gd name="T27" fmla="*/ 1200 h 1960"/>
                <a:gd name="T28" fmla="*/ 1172 w 1727"/>
                <a:gd name="T29" fmla="*/ 1327 h 1960"/>
                <a:gd name="T30" fmla="*/ 1133 w 1727"/>
                <a:gd name="T31" fmla="*/ 1492 h 1960"/>
                <a:gd name="T32" fmla="*/ 1150 w 1727"/>
                <a:gd name="T33" fmla="*/ 1734 h 1960"/>
                <a:gd name="T34" fmla="*/ 1227 w 1727"/>
                <a:gd name="T35" fmla="*/ 1910 h 1960"/>
                <a:gd name="T36" fmla="*/ 1106 w 1727"/>
                <a:gd name="T37" fmla="*/ 1943 h 1960"/>
                <a:gd name="T38" fmla="*/ 1018 w 1727"/>
                <a:gd name="T39" fmla="*/ 1816 h 1960"/>
                <a:gd name="T40" fmla="*/ 825 w 1727"/>
                <a:gd name="T41" fmla="*/ 1805 h 1960"/>
                <a:gd name="T42" fmla="*/ 709 w 1727"/>
                <a:gd name="T43" fmla="*/ 1816 h 1960"/>
                <a:gd name="T44" fmla="*/ 566 w 1727"/>
                <a:gd name="T45" fmla="*/ 1816 h 1960"/>
                <a:gd name="T46" fmla="*/ 478 w 1727"/>
                <a:gd name="T47" fmla="*/ 1783 h 1960"/>
                <a:gd name="T48" fmla="*/ 374 w 1727"/>
                <a:gd name="T49" fmla="*/ 1712 h 1960"/>
                <a:gd name="T50" fmla="*/ 231 w 1727"/>
                <a:gd name="T51" fmla="*/ 1563 h 1960"/>
                <a:gd name="T52" fmla="*/ 137 w 1727"/>
                <a:gd name="T53" fmla="*/ 1470 h 1960"/>
                <a:gd name="T54" fmla="*/ 132 w 1727"/>
                <a:gd name="T55" fmla="*/ 1376 h 1960"/>
                <a:gd name="T56" fmla="*/ 38 w 1727"/>
                <a:gd name="T57" fmla="*/ 1354 h 1960"/>
                <a:gd name="T58" fmla="*/ 16 w 1727"/>
                <a:gd name="T59" fmla="*/ 1211 h 1960"/>
                <a:gd name="T60" fmla="*/ 93 w 1727"/>
                <a:gd name="T61" fmla="*/ 1112 h 1960"/>
                <a:gd name="T62" fmla="*/ 115 w 1727"/>
                <a:gd name="T63" fmla="*/ 1002 h 1960"/>
                <a:gd name="T64" fmla="*/ 132 w 1727"/>
                <a:gd name="T65" fmla="*/ 897 h 1960"/>
                <a:gd name="T66" fmla="*/ 258 w 1727"/>
                <a:gd name="T67" fmla="*/ 908 h 1960"/>
                <a:gd name="T68" fmla="*/ 451 w 1727"/>
                <a:gd name="T69" fmla="*/ 864 h 1960"/>
                <a:gd name="T70" fmla="*/ 561 w 1727"/>
                <a:gd name="T71" fmla="*/ 710 h 1960"/>
                <a:gd name="T72" fmla="*/ 671 w 1727"/>
                <a:gd name="T73" fmla="*/ 666 h 1960"/>
                <a:gd name="T74" fmla="*/ 781 w 1727"/>
                <a:gd name="T75" fmla="*/ 677 h 1960"/>
                <a:gd name="T76" fmla="*/ 825 w 1727"/>
                <a:gd name="T77" fmla="*/ 540 h 1960"/>
                <a:gd name="T78" fmla="*/ 963 w 1727"/>
                <a:gd name="T79" fmla="*/ 457 h 1960"/>
                <a:gd name="T80" fmla="*/ 880 w 1727"/>
                <a:gd name="T81" fmla="*/ 397 h 1960"/>
                <a:gd name="T82" fmla="*/ 847 w 1727"/>
                <a:gd name="T83" fmla="*/ 342 h 1960"/>
                <a:gd name="T84" fmla="*/ 847 w 1727"/>
                <a:gd name="T85" fmla="*/ 281 h 1960"/>
                <a:gd name="T86" fmla="*/ 963 w 1727"/>
                <a:gd name="T87" fmla="*/ 259 h 1960"/>
                <a:gd name="T88" fmla="*/ 1067 w 1727"/>
                <a:gd name="T89" fmla="*/ 198 h 1960"/>
                <a:gd name="T90" fmla="*/ 1183 w 1727"/>
                <a:gd name="T91" fmla="*/ 94 h 1960"/>
                <a:gd name="T92" fmla="*/ 1287 w 1727"/>
                <a:gd name="T93" fmla="*/ 5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7" h="1960">
                  <a:moveTo>
                    <a:pt x="1348" y="22"/>
                  </a:moveTo>
                  <a:lnTo>
                    <a:pt x="1414" y="0"/>
                  </a:lnTo>
                  <a:lnTo>
                    <a:pt x="1463" y="17"/>
                  </a:lnTo>
                  <a:lnTo>
                    <a:pt x="1529" y="50"/>
                  </a:lnTo>
                  <a:lnTo>
                    <a:pt x="1601" y="83"/>
                  </a:lnTo>
                  <a:lnTo>
                    <a:pt x="1601" y="105"/>
                  </a:lnTo>
                  <a:lnTo>
                    <a:pt x="1579" y="132"/>
                  </a:lnTo>
                  <a:lnTo>
                    <a:pt x="1529" y="187"/>
                  </a:lnTo>
                  <a:lnTo>
                    <a:pt x="1540" y="209"/>
                  </a:lnTo>
                  <a:lnTo>
                    <a:pt x="1496" y="226"/>
                  </a:lnTo>
                  <a:lnTo>
                    <a:pt x="1463" y="259"/>
                  </a:lnTo>
                  <a:lnTo>
                    <a:pt x="1414" y="303"/>
                  </a:lnTo>
                  <a:lnTo>
                    <a:pt x="1403" y="331"/>
                  </a:lnTo>
                  <a:lnTo>
                    <a:pt x="1414" y="353"/>
                  </a:lnTo>
                  <a:lnTo>
                    <a:pt x="1381" y="364"/>
                  </a:lnTo>
                  <a:lnTo>
                    <a:pt x="1359" y="408"/>
                  </a:lnTo>
                  <a:lnTo>
                    <a:pt x="1320" y="441"/>
                  </a:lnTo>
                  <a:lnTo>
                    <a:pt x="1276" y="490"/>
                  </a:lnTo>
                  <a:lnTo>
                    <a:pt x="1243" y="540"/>
                  </a:lnTo>
                  <a:lnTo>
                    <a:pt x="1221" y="573"/>
                  </a:lnTo>
                  <a:lnTo>
                    <a:pt x="1227" y="633"/>
                  </a:lnTo>
                  <a:lnTo>
                    <a:pt x="1254" y="677"/>
                  </a:lnTo>
                  <a:lnTo>
                    <a:pt x="1243" y="710"/>
                  </a:lnTo>
                  <a:lnTo>
                    <a:pt x="1227" y="760"/>
                  </a:lnTo>
                  <a:lnTo>
                    <a:pt x="1287" y="793"/>
                  </a:lnTo>
                  <a:lnTo>
                    <a:pt x="1320" y="837"/>
                  </a:lnTo>
                  <a:lnTo>
                    <a:pt x="1348" y="864"/>
                  </a:lnTo>
                  <a:lnTo>
                    <a:pt x="1359" y="886"/>
                  </a:lnTo>
                  <a:lnTo>
                    <a:pt x="1348" y="930"/>
                  </a:lnTo>
                  <a:lnTo>
                    <a:pt x="1370" y="980"/>
                  </a:lnTo>
                  <a:lnTo>
                    <a:pt x="1392" y="1024"/>
                  </a:lnTo>
                  <a:lnTo>
                    <a:pt x="1425" y="1046"/>
                  </a:lnTo>
                  <a:lnTo>
                    <a:pt x="1485" y="1024"/>
                  </a:lnTo>
                  <a:lnTo>
                    <a:pt x="1529" y="1002"/>
                  </a:lnTo>
                  <a:lnTo>
                    <a:pt x="1568" y="980"/>
                  </a:lnTo>
                  <a:lnTo>
                    <a:pt x="1612" y="1002"/>
                  </a:lnTo>
                  <a:lnTo>
                    <a:pt x="1650" y="1046"/>
                  </a:lnTo>
                  <a:lnTo>
                    <a:pt x="1694" y="1096"/>
                  </a:lnTo>
                  <a:lnTo>
                    <a:pt x="1727" y="1140"/>
                  </a:lnTo>
                  <a:lnTo>
                    <a:pt x="1672" y="1167"/>
                  </a:lnTo>
                  <a:lnTo>
                    <a:pt x="1568" y="1178"/>
                  </a:lnTo>
                  <a:lnTo>
                    <a:pt x="1507" y="1200"/>
                  </a:lnTo>
                  <a:lnTo>
                    <a:pt x="1359" y="1233"/>
                  </a:lnTo>
                  <a:lnTo>
                    <a:pt x="1254" y="1283"/>
                  </a:lnTo>
                  <a:lnTo>
                    <a:pt x="1172" y="1327"/>
                  </a:lnTo>
                  <a:lnTo>
                    <a:pt x="1133" y="1354"/>
                  </a:lnTo>
                  <a:lnTo>
                    <a:pt x="1133" y="1409"/>
                  </a:lnTo>
                  <a:lnTo>
                    <a:pt x="1133" y="1492"/>
                  </a:lnTo>
                  <a:lnTo>
                    <a:pt x="1106" y="1646"/>
                  </a:lnTo>
                  <a:lnTo>
                    <a:pt x="1089" y="1690"/>
                  </a:lnTo>
                  <a:lnTo>
                    <a:pt x="1150" y="1734"/>
                  </a:lnTo>
                  <a:lnTo>
                    <a:pt x="1227" y="1816"/>
                  </a:lnTo>
                  <a:lnTo>
                    <a:pt x="1243" y="1866"/>
                  </a:lnTo>
                  <a:lnTo>
                    <a:pt x="1227" y="1910"/>
                  </a:lnTo>
                  <a:lnTo>
                    <a:pt x="1172" y="1938"/>
                  </a:lnTo>
                  <a:lnTo>
                    <a:pt x="1106" y="1960"/>
                  </a:lnTo>
                  <a:lnTo>
                    <a:pt x="1106" y="1943"/>
                  </a:lnTo>
                  <a:lnTo>
                    <a:pt x="1067" y="1899"/>
                  </a:lnTo>
                  <a:lnTo>
                    <a:pt x="1045" y="1844"/>
                  </a:lnTo>
                  <a:lnTo>
                    <a:pt x="1018" y="1816"/>
                  </a:lnTo>
                  <a:lnTo>
                    <a:pt x="952" y="1794"/>
                  </a:lnTo>
                  <a:lnTo>
                    <a:pt x="880" y="1783"/>
                  </a:lnTo>
                  <a:lnTo>
                    <a:pt x="825" y="1805"/>
                  </a:lnTo>
                  <a:lnTo>
                    <a:pt x="803" y="1844"/>
                  </a:lnTo>
                  <a:lnTo>
                    <a:pt x="753" y="1855"/>
                  </a:lnTo>
                  <a:lnTo>
                    <a:pt x="709" y="1816"/>
                  </a:lnTo>
                  <a:lnTo>
                    <a:pt x="660" y="1816"/>
                  </a:lnTo>
                  <a:lnTo>
                    <a:pt x="605" y="1827"/>
                  </a:lnTo>
                  <a:lnTo>
                    <a:pt x="566" y="1816"/>
                  </a:lnTo>
                  <a:lnTo>
                    <a:pt x="522" y="1805"/>
                  </a:lnTo>
                  <a:lnTo>
                    <a:pt x="489" y="1794"/>
                  </a:lnTo>
                  <a:lnTo>
                    <a:pt x="478" y="1783"/>
                  </a:lnTo>
                  <a:lnTo>
                    <a:pt x="440" y="1772"/>
                  </a:lnTo>
                  <a:lnTo>
                    <a:pt x="396" y="1750"/>
                  </a:lnTo>
                  <a:lnTo>
                    <a:pt x="374" y="1712"/>
                  </a:lnTo>
                  <a:lnTo>
                    <a:pt x="313" y="1646"/>
                  </a:lnTo>
                  <a:lnTo>
                    <a:pt x="280" y="1607"/>
                  </a:lnTo>
                  <a:lnTo>
                    <a:pt x="231" y="1563"/>
                  </a:lnTo>
                  <a:lnTo>
                    <a:pt x="198" y="1536"/>
                  </a:lnTo>
                  <a:lnTo>
                    <a:pt x="165" y="1503"/>
                  </a:lnTo>
                  <a:lnTo>
                    <a:pt x="137" y="1470"/>
                  </a:lnTo>
                  <a:lnTo>
                    <a:pt x="137" y="1442"/>
                  </a:lnTo>
                  <a:lnTo>
                    <a:pt x="132" y="1387"/>
                  </a:lnTo>
                  <a:lnTo>
                    <a:pt x="132" y="1376"/>
                  </a:lnTo>
                  <a:lnTo>
                    <a:pt x="104" y="1365"/>
                  </a:lnTo>
                  <a:lnTo>
                    <a:pt x="71" y="1387"/>
                  </a:lnTo>
                  <a:lnTo>
                    <a:pt x="38" y="1354"/>
                  </a:lnTo>
                  <a:lnTo>
                    <a:pt x="22" y="1305"/>
                  </a:lnTo>
                  <a:lnTo>
                    <a:pt x="0" y="1261"/>
                  </a:lnTo>
                  <a:lnTo>
                    <a:pt x="16" y="1211"/>
                  </a:lnTo>
                  <a:lnTo>
                    <a:pt x="22" y="1178"/>
                  </a:lnTo>
                  <a:lnTo>
                    <a:pt x="60" y="1140"/>
                  </a:lnTo>
                  <a:lnTo>
                    <a:pt x="93" y="1112"/>
                  </a:lnTo>
                  <a:lnTo>
                    <a:pt x="137" y="1073"/>
                  </a:lnTo>
                  <a:lnTo>
                    <a:pt x="132" y="1040"/>
                  </a:lnTo>
                  <a:lnTo>
                    <a:pt x="115" y="1002"/>
                  </a:lnTo>
                  <a:lnTo>
                    <a:pt x="115" y="958"/>
                  </a:lnTo>
                  <a:lnTo>
                    <a:pt x="115" y="925"/>
                  </a:lnTo>
                  <a:lnTo>
                    <a:pt x="132" y="897"/>
                  </a:lnTo>
                  <a:lnTo>
                    <a:pt x="187" y="853"/>
                  </a:lnTo>
                  <a:lnTo>
                    <a:pt x="231" y="897"/>
                  </a:lnTo>
                  <a:lnTo>
                    <a:pt x="258" y="908"/>
                  </a:lnTo>
                  <a:lnTo>
                    <a:pt x="324" y="908"/>
                  </a:lnTo>
                  <a:lnTo>
                    <a:pt x="418" y="886"/>
                  </a:lnTo>
                  <a:lnTo>
                    <a:pt x="451" y="864"/>
                  </a:lnTo>
                  <a:lnTo>
                    <a:pt x="489" y="831"/>
                  </a:lnTo>
                  <a:lnTo>
                    <a:pt x="522" y="782"/>
                  </a:lnTo>
                  <a:lnTo>
                    <a:pt x="561" y="710"/>
                  </a:lnTo>
                  <a:lnTo>
                    <a:pt x="566" y="655"/>
                  </a:lnTo>
                  <a:lnTo>
                    <a:pt x="638" y="644"/>
                  </a:lnTo>
                  <a:lnTo>
                    <a:pt x="671" y="666"/>
                  </a:lnTo>
                  <a:lnTo>
                    <a:pt x="720" y="677"/>
                  </a:lnTo>
                  <a:lnTo>
                    <a:pt x="753" y="677"/>
                  </a:lnTo>
                  <a:lnTo>
                    <a:pt x="781" y="677"/>
                  </a:lnTo>
                  <a:lnTo>
                    <a:pt x="825" y="584"/>
                  </a:lnTo>
                  <a:lnTo>
                    <a:pt x="803" y="562"/>
                  </a:lnTo>
                  <a:lnTo>
                    <a:pt x="825" y="540"/>
                  </a:lnTo>
                  <a:lnTo>
                    <a:pt x="847" y="540"/>
                  </a:lnTo>
                  <a:lnTo>
                    <a:pt x="869" y="540"/>
                  </a:lnTo>
                  <a:lnTo>
                    <a:pt x="963" y="457"/>
                  </a:lnTo>
                  <a:lnTo>
                    <a:pt x="952" y="441"/>
                  </a:lnTo>
                  <a:lnTo>
                    <a:pt x="930" y="424"/>
                  </a:lnTo>
                  <a:lnTo>
                    <a:pt x="880" y="397"/>
                  </a:lnTo>
                  <a:lnTo>
                    <a:pt x="858" y="375"/>
                  </a:lnTo>
                  <a:lnTo>
                    <a:pt x="847" y="364"/>
                  </a:lnTo>
                  <a:lnTo>
                    <a:pt x="847" y="342"/>
                  </a:lnTo>
                  <a:lnTo>
                    <a:pt x="836" y="331"/>
                  </a:lnTo>
                  <a:lnTo>
                    <a:pt x="836" y="292"/>
                  </a:lnTo>
                  <a:lnTo>
                    <a:pt x="847" y="281"/>
                  </a:lnTo>
                  <a:lnTo>
                    <a:pt x="869" y="281"/>
                  </a:lnTo>
                  <a:lnTo>
                    <a:pt x="930" y="259"/>
                  </a:lnTo>
                  <a:lnTo>
                    <a:pt x="963" y="259"/>
                  </a:lnTo>
                  <a:lnTo>
                    <a:pt x="1012" y="248"/>
                  </a:lnTo>
                  <a:lnTo>
                    <a:pt x="1034" y="226"/>
                  </a:lnTo>
                  <a:lnTo>
                    <a:pt x="1067" y="198"/>
                  </a:lnTo>
                  <a:lnTo>
                    <a:pt x="1106" y="165"/>
                  </a:lnTo>
                  <a:lnTo>
                    <a:pt x="1150" y="132"/>
                  </a:lnTo>
                  <a:lnTo>
                    <a:pt x="1183" y="94"/>
                  </a:lnTo>
                  <a:lnTo>
                    <a:pt x="1205" y="72"/>
                  </a:lnTo>
                  <a:lnTo>
                    <a:pt x="1243" y="50"/>
                  </a:lnTo>
                  <a:lnTo>
                    <a:pt x="1287" y="50"/>
                  </a:lnTo>
                  <a:lnTo>
                    <a:pt x="1348" y="22"/>
                  </a:lnTo>
                  <a:close/>
                </a:path>
              </a:pathLst>
            </a:custGeom>
            <a:solidFill>
              <a:srgbClr val="CC0066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grpSp>
          <p:nvGrpSpPr>
            <p:cNvPr id="32" name="Group 26"/>
            <p:cNvGrpSpPr>
              <a:grpSpLocks noChangeAspect="1"/>
            </p:cNvGrpSpPr>
            <p:nvPr/>
          </p:nvGrpSpPr>
          <p:grpSpPr bwMode="auto">
            <a:xfrm rot="-491200">
              <a:off x="1712" y="1754"/>
              <a:ext cx="466" cy="559"/>
              <a:chOff x="3151" y="4864"/>
              <a:chExt cx="1701" cy="2113"/>
            </a:xfrm>
            <a:grpFill/>
          </p:grpSpPr>
          <p:sp>
            <p:nvSpPr>
              <p:cNvPr id="39" name="Freeform 27"/>
              <p:cNvSpPr>
                <a:spLocks noChangeAspect="1"/>
              </p:cNvSpPr>
              <p:nvPr/>
            </p:nvSpPr>
            <p:spPr bwMode="auto">
              <a:xfrm>
                <a:off x="3151" y="6421"/>
                <a:ext cx="276" cy="149"/>
              </a:xfrm>
              <a:custGeom>
                <a:avLst/>
                <a:gdLst>
                  <a:gd name="T0" fmla="*/ 116 w 276"/>
                  <a:gd name="T1" fmla="*/ 0 h 149"/>
                  <a:gd name="T2" fmla="*/ 83 w 276"/>
                  <a:gd name="T3" fmla="*/ 33 h 149"/>
                  <a:gd name="T4" fmla="*/ 44 w 276"/>
                  <a:gd name="T5" fmla="*/ 33 h 149"/>
                  <a:gd name="T6" fmla="*/ 0 w 276"/>
                  <a:gd name="T7" fmla="*/ 33 h 149"/>
                  <a:gd name="T8" fmla="*/ 11 w 276"/>
                  <a:gd name="T9" fmla="*/ 72 h 149"/>
                  <a:gd name="T10" fmla="*/ 22 w 276"/>
                  <a:gd name="T11" fmla="*/ 94 h 149"/>
                  <a:gd name="T12" fmla="*/ 105 w 276"/>
                  <a:gd name="T13" fmla="*/ 116 h 149"/>
                  <a:gd name="T14" fmla="*/ 188 w 276"/>
                  <a:gd name="T15" fmla="*/ 138 h 149"/>
                  <a:gd name="T16" fmla="*/ 232 w 276"/>
                  <a:gd name="T17" fmla="*/ 149 h 149"/>
                  <a:gd name="T18" fmla="*/ 254 w 276"/>
                  <a:gd name="T19" fmla="*/ 116 h 149"/>
                  <a:gd name="T20" fmla="*/ 276 w 276"/>
                  <a:gd name="T21" fmla="*/ 94 h 149"/>
                  <a:gd name="T22" fmla="*/ 276 w 276"/>
                  <a:gd name="T23" fmla="*/ 44 h 149"/>
                  <a:gd name="T24" fmla="*/ 254 w 276"/>
                  <a:gd name="T25" fmla="*/ 0 h 149"/>
                  <a:gd name="T26" fmla="*/ 221 w 276"/>
                  <a:gd name="T27" fmla="*/ 0 h 149"/>
                  <a:gd name="T28" fmla="*/ 176 w 276"/>
                  <a:gd name="T29" fmla="*/ 22 h 149"/>
                  <a:gd name="T30" fmla="*/ 116 w 276"/>
                  <a:gd name="T3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149">
                    <a:moveTo>
                      <a:pt x="116" y="0"/>
                    </a:moveTo>
                    <a:lnTo>
                      <a:pt x="83" y="33"/>
                    </a:lnTo>
                    <a:lnTo>
                      <a:pt x="44" y="33"/>
                    </a:lnTo>
                    <a:lnTo>
                      <a:pt x="0" y="33"/>
                    </a:lnTo>
                    <a:lnTo>
                      <a:pt x="11" y="72"/>
                    </a:lnTo>
                    <a:lnTo>
                      <a:pt x="22" y="94"/>
                    </a:lnTo>
                    <a:lnTo>
                      <a:pt x="105" y="116"/>
                    </a:lnTo>
                    <a:lnTo>
                      <a:pt x="188" y="138"/>
                    </a:lnTo>
                    <a:lnTo>
                      <a:pt x="232" y="149"/>
                    </a:lnTo>
                    <a:lnTo>
                      <a:pt x="254" y="116"/>
                    </a:lnTo>
                    <a:lnTo>
                      <a:pt x="276" y="94"/>
                    </a:lnTo>
                    <a:lnTo>
                      <a:pt x="276" y="44"/>
                    </a:lnTo>
                    <a:lnTo>
                      <a:pt x="254" y="0"/>
                    </a:lnTo>
                    <a:lnTo>
                      <a:pt x="221" y="0"/>
                    </a:lnTo>
                    <a:lnTo>
                      <a:pt x="176" y="22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38100" cmpd="sng">
                <a:solidFill>
                  <a:srgbClr val="757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ea typeface="ＭＳ Ｐゴシック" pitchFamily="32" charset="-128"/>
                </a:endParaRPr>
              </a:p>
            </p:txBody>
          </p:sp>
          <p:sp>
            <p:nvSpPr>
              <p:cNvPr id="40" name="Freeform 28"/>
              <p:cNvSpPr>
                <a:spLocks noChangeAspect="1"/>
              </p:cNvSpPr>
              <p:nvPr/>
            </p:nvSpPr>
            <p:spPr bwMode="auto">
              <a:xfrm>
                <a:off x="3162" y="4864"/>
                <a:ext cx="1690" cy="2113"/>
              </a:xfrm>
              <a:custGeom>
                <a:avLst/>
                <a:gdLst>
                  <a:gd name="T0" fmla="*/ 88 w 1690"/>
                  <a:gd name="T1" fmla="*/ 418 h 2113"/>
                  <a:gd name="T2" fmla="*/ 199 w 1690"/>
                  <a:gd name="T3" fmla="*/ 578 h 2113"/>
                  <a:gd name="T4" fmla="*/ 160 w 1690"/>
                  <a:gd name="T5" fmla="*/ 743 h 2113"/>
                  <a:gd name="T6" fmla="*/ 221 w 1690"/>
                  <a:gd name="T7" fmla="*/ 919 h 2113"/>
                  <a:gd name="T8" fmla="*/ 320 w 1690"/>
                  <a:gd name="T9" fmla="*/ 1172 h 2113"/>
                  <a:gd name="T10" fmla="*/ 320 w 1690"/>
                  <a:gd name="T11" fmla="*/ 1321 h 2113"/>
                  <a:gd name="T12" fmla="*/ 298 w 1690"/>
                  <a:gd name="T13" fmla="*/ 1453 h 2113"/>
                  <a:gd name="T14" fmla="*/ 402 w 1690"/>
                  <a:gd name="T15" fmla="*/ 1535 h 2113"/>
                  <a:gd name="T16" fmla="*/ 430 w 1690"/>
                  <a:gd name="T17" fmla="*/ 1629 h 2113"/>
                  <a:gd name="T18" fmla="*/ 556 w 1690"/>
                  <a:gd name="T19" fmla="*/ 1728 h 2113"/>
                  <a:gd name="T20" fmla="*/ 611 w 1690"/>
                  <a:gd name="T21" fmla="*/ 1832 h 2113"/>
                  <a:gd name="T22" fmla="*/ 694 w 1690"/>
                  <a:gd name="T23" fmla="*/ 1954 h 2113"/>
                  <a:gd name="T24" fmla="*/ 754 w 1690"/>
                  <a:gd name="T25" fmla="*/ 2069 h 2113"/>
                  <a:gd name="T26" fmla="*/ 870 w 1690"/>
                  <a:gd name="T27" fmla="*/ 2080 h 2113"/>
                  <a:gd name="T28" fmla="*/ 985 w 1690"/>
                  <a:gd name="T29" fmla="*/ 2113 h 2113"/>
                  <a:gd name="T30" fmla="*/ 1046 w 1690"/>
                  <a:gd name="T31" fmla="*/ 2047 h 2113"/>
                  <a:gd name="T32" fmla="*/ 1117 w 1690"/>
                  <a:gd name="T33" fmla="*/ 1921 h 2113"/>
                  <a:gd name="T34" fmla="*/ 1167 w 1690"/>
                  <a:gd name="T35" fmla="*/ 1849 h 2113"/>
                  <a:gd name="T36" fmla="*/ 1238 w 1690"/>
                  <a:gd name="T37" fmla="*/ 1761 h 2113"/>
                  <a:gd name="T38" fmla="*/ 1249 w 1690"/>
                  <a:gd name="T39" fmla="*/ 1662 h 2113"/>
                  <a:gd name="T40" fmla="*/ 1343 w 1690"/>
                  <a:gd name="T41" fmla="*/ 1673 h 2113"/>
                  <a:gd name="T42" fmla="*/ 1387 w 1690"/>
                  <a:gd name="T43" fmla="*/ 1568 h 2113"/>
                  <a:gd name="T44" fmla="*/ 1437 w 1690"/>
                  <a:gd name="T45" fmla="*/ 1453 h 2113"/>
                  <a:gd name="T46" fmla="*/ 1453 w 1690"/>
                  <a:gd name="T47" fmla="*/ 1392 h 2113"/>
                  <a:gd name="T48" fmla="*/ 1426 w 1690"/>
                  <a:gd name="T49" fmla="*/ 1293 h 2113"/>
                  <a:gd name="T50" fmla="*/ 1497 w 1690"/>
                  <a:gd name="T51" fmla="*/ 1222 h 2113"/>
                  <a:gd name="T52" fmla="*/ 1591 w 1690"/>
                  <a:gd name="T53" fmla="*/ 1183 h 2113"/>
                  <a:gd name="T54" fmla="*/ 1591 w 1690"/>
                  <a:gd name="T55" fmla="*/ 1106 h 2113"/>
                  <a:gd name="T56" fmla="*/ 1552 w 1690"/>
                  <a:gd name="T57" fmla="*/ 930 h 2113"/>
                  <a:gd name="T58" fmla="*/ 1646 w 1690"/>
                  <a:gd name="T59" fmla="*/ 952 h 2113"/>
                  <a:gd name="T60" fmla="*/ 1613 w 1690"/>
                  <a:gd name="T61" fmla="*/ 847 h 2113"/>
                  <a:gd name="T62" fmla="*/ 1668 w 1690"/>
                  <a:gd name="T63" fmla="*/ 787 h 2113"/>
                  <a:gd name="T64" fmla="*/ 1668 w 1690"/>
                  <a:gd name="T65" fmla="*/ 732 h 2113"/>
                  <a:gd name="T66" fmla="*/ 1613 w 1690"/>
                  <a:gd name="T67" fmla="*/ 732 h 2113"/>
                  <a:gd name="T68" fmla="*/ 1530 w 1690"/>
                  <a:gd name="T69" fmla="*/ 693 h 2113"/>
                  <a:gd name="T70" fmla="*/ 1497 w 1690"/>
                  <a:gd name="T71" fmla="*/ 627 h 2113"/>
                  <a:gd name="T72" fmla="*/ 1365 w 1690"/>
                  <a:gd name="T73" fmla="*/ 545 h 2113"/>
                  <a:gd name="T74" fmla="*/ 1288 w 1690"/>
                  <a:gd name="T75" fmla="*/ 512 h 2113"/>
                  <a:gd name="T76" fmla="*/ 1288 w 1690"/>
                  <a:gd name="T77" fmla="*/ 418 h 2113"/>
                  <a:gd name="T78" fmla="*/ 1205 w 1690"/>
                  <a:gd name="T79" fmla="*/ 380 h 2113"/>
                  <a:gd name="T80" fmla="*/ 1051 w 1690"/>
                  <a:gd name="T81" fmla="*/ 358 h 2113"/>
                  <a:gd name="T82" fmla="*/ 1007 w 1690"/>
                  <a:gd name="T83" fmla="*/ 380 h 2113"/>
                  <a:gd name="T84" fmla="*/ 925 w 1690"/>
                  <a:gd name="T85" fmla="*/ 369 h 2113"/>
                  <a:gd name="T86" fmla="*/ 705 w 1690"/>
                  <a:gd name="T87" fmla="*/ 302 h 2113"/>
                  <a:gd name="T88" fmla="*/ 622 w 1690"/>
                  <a:gd name="T89" fmla="*/ 231 h 2113"/>
                  <a:gd name="T90" fmla="*/ 485 w 1690"/>
                  <a:gd name="T91" fmla="*/ 137 h 2113"/>
                  <a:gd name="T92" fmla="*/ 320 w 1690"/>
                  <a:gd name="T93" fmla="*/ 115 h 2113"/>
                  <a:gd name="T94" fmla="*/ 171 w 1690"/>
                  <a:gd name="T95" fmla="*/ 71 h 2113"/>
                  <a:gd name="T96" fmla="*/ 127 w 1690"/>
                  <a:gd name="T97" fmla="*/ 22 h 2113"/>
                  <a:gd name="T98" fmla="*/ 22 w 1690"/>
                  <a:gd name="T99" fmla="*/ 55 h 2113"/>
                  <a:gd name="T100" fmla="*/ 55 w 1690"/>
                  <a:gd name="T101" fmla="*/ 225 h 2113"/>
                  <a:gd name="T102" fmla="*/ 154 w 1690"/>
                  <a:gd name="T103" fmla="*/ 335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0" h="2113">
                    <a:moveTo>
                      <a:pt x="105" y="369"/>
                    </a:moveTo>
                    <a:lnTo>
                      <a:pt x="88" y="418"/>
                    </a:lnTo>
                    <a:lnTo>
                      <a:pt x="149" y="462"/>
                    </a:lnTo>
                    <a:lnTo>
                      <a:pt x="199" y="578"/>
                    </a:lnTo>
                    <a:lnTo>
                      <a:pt x="182" y="671"/>
                    </a:lnTo>
                    <a:lnTo>
                      <a:pt x="160" y="743"/>
                    </a:lnTo>
                    <a:lnTo>
                      <a:pt x="149" y="776"/>
                    </a:lnTo>
                    <a:lnTo>
                      <a:pt x="221" y="919"/>
                    </a:lnTo>
                    <a:lnTo>
                      <a:pt x="276" y="1056"/>
                    </a:lnTo>
                    <a:lnTo>
                      <a:pt x="320" y="1172"/>
                    </a:lnTo>
                    <a:lnTo>
                      <a:pt x="347" y="1244"/>
                    </a:lnTo>
                    <a:lnTo>
                      <a:pt x="320" y="1321"/>
                    </a:lnTo>
                    <a:lnTo>
                      <a:pt x="287" y="1392"/>
                    </a:lnTo>
                    <a:lnTo>
                      <a:pt x="298" y="1453"/>
                    </a:lnTo>
                    <a:lnTo>
                      <a:pt x="358" y="1486"/>
                    </a:lnTo>
                    <a:lnTo>
                      <a:pt x="402" y="1535"/>
                    </a:lnTo>
                    <a:lnTo>
                      <a:pt x="430" y="1568"/>
                    </a:lnTo>
                    <a:lnTo>
                      <a:pt x="430" y="1629"/>
                    </a:lnTo>
                    <a:lnTo>
                      <a:pt x="496" y="1673"/>
                    </a:lnTo>
                    <a:lnTo>
                      <a:pt x="556" y="1728"/>
                    </a:lnTo>
                    <a:lnTo>
                      <a:pt x="589" y="1777"/>
                    </a:lnTo>
                    <a:lnTo>
                      <a:pt x="611" y="1832"/>
                    </a:lnTo>
                    <a:lnTo>
                      <a:pt x="650" y="1871"/>
                    </a:lnTo>
                    <a:lnTo>
                      <a:pt x="694" y="1954"/>
                    </a:lnTo>
                    <a:lnTo>
                      <a:pt x="727" y="2020"/>
                    </a:lnTo>
                    <a:lnTo>
                      <a:pt x="754" y="2069"/>
                    </a:lnTo>
                    <a:lnTo>
                      <a:pt x="798" y="2069"/>
                    </a:lnTo>
                    <a:lnTo>
                      <a:pt x="870" y="2080"/>
                    </a:lnTo>
                    <a:lnTo>
                      <a:pt x="925" y="2091"/>
                    </a:lnTo>
                    <a:lnTo>
                      <a:pt x="985" y="2113"/>
                    </a:lnTo>
                    <a:lnTo>
                      <a:pt x="996" y="2091"/>
                    </a:lnTo>
                    <a:lnTo>
                      <a:pt x="1046" y="2047"/>
                    </a:lnTo>
                    <a:lnTo>
                      <a:pt x="1095" y="1976"/>
                    </a:lnTo>
                    <a:lnTo>
                      <a:pt x="1117" y="1921"/>
                    </a:lnTo>
                    <a:lnTo>
                      <a:pt x="1123" y="1849"/>
                    </a:lnTo>
                    <a:lnTo>
                      <a:pt x="1167" y="1849"/>
                    </a:lnTo>
                    <a:lnTo>
                      <a:pt x="1189" y="1810"/>
                    </a:lnTo>
                    <a:lnTo>
                      <a:pt x="1238" y="1761"/>
                    </a:lnTo>
                    <a:lnTo>
                      <a:pt x="1216" y="1695"/>
                    </a:lnTo>
                    <a:lnTo>
                      <a:pt x="1249" y="1662"/>
                    </a:lnTo>
                    <a:lnTo>
                      <a:pt x="1299" y="1695"/>
                    </a:lnTo>
                    <a:lnTo>
                      <a:pt x="1343" y="1673"/>
                    </a:lnTo>
                    <a:lnTo>
                      <a:pt x="1332" y="1640"/>
                    </a:lnTo>
                    <a:lnTo>
                      <a:pt x="1387" y="1568"/>
                    </a:lnTo>
                    <a:lnTo>
                      <a:pt x="1387" y="1497"/>
                    </a:lnTo>
                    <a:lnTo>
                      <a:pt x="1437" y="1453"/>
                    </a:lnTo>
                    <a:lnTo>
                      <a:pt x="1426" y="1414"/>
                    </a:lnTo>
                    <a:lnTo>
                      <a:pt x="1453" y="1392"/>
                    </a:lnTo>
                    <a:lnTo>
                      <a:pt x="1437" y="1337"/>
                    </a:lnTo>
                    <a:lnTo>
                      <a:pt x="1426" y="1293"/>
                    </a:lnTo>
                    <a:lnTo>
                      <a:pt x="1453" y="1255"/>
                    </a:lnTo>
                    <a:lnTo>
                      <a:pt x="1497" y="1222"/>
                    </a:lnTo>
                    <a:lnTo>
                      <a:pt x="1552" y="1205"/>
                    </a:lnTo>
                    <a:lnTo>
                      <a:pt x="1591" y="1183"/>
                    </a:lnTo>
                    <a:lnTo>
                      <a:pt x="1613" y="1161"/>
                    </a:lnTo>
                    <a:lnTo>
                      <a:pt x="1591" y="1106"/>
                    </a:lnTo>
                    <a:lnTo>
                      <a:pt x="1519" y="990"/>
                    </a:lnTo>
                    <a:lnTo>
                      <a:pt x="1552" y="930"/>
                    </a:lnTo>
                    <a:lnTo>
                      <a:pt x="1613" y="941"/>
                    </a:lnTo>
                    <a:lnTo>
                      <a:pt x="1646" y="952"/>
                    </a:lnTo>
                    <a:lnTo>
                      <a:pt x="1618" y="880"/>
                    </a:lnTo>
                    <a:lnTo>
                      <a:pt x="1613" y="847"/>
                    </a:lnTo>
                    <a:lnTo>
                      <a:pt x="1635" y="809"/>
                    </a:lnTo>
                    <a:lnTo>
                      <a:pt x="1668" y="787"/>
                    </a:lnTo>
                    <a:lnTo>
                      <a:pt x="1690" y="765"/>
                    </a:lnTo>
                    <a:lnTo>
                      <a:pt x="1668" y="732"/>
                    </a:lnTo>
                    <a:lnTo>
                      <a:pt x="1635" y="710"/>
                    </a:lnTo>
                    <a:lnTo>
                      <a:pt x="1613" y="732"/>
                    </a:lnTo>
                    <a:lnTo>
                      <a:pt x="1574" y="743"/>
                    </a:lnTo>
                    <a:lnTo>
                      <a:pt x="1530" y="693"/>
                    </a:lnTo>
                    <a:lnTo>
                      <a:pt x="1519" y="660"/>
                    </a:lnTo>
                    <a:lnTo>
                      <a:pt x="1497" y="627"/>
                    </a:lnTo>
                    <a:lnTo>
                      <a:pt x="1415" y="556"/>
                    </a:lnTo>
                    <a:lnTo>
                      <a:pt x="1365" y="545"/>
                    </a:lnTo>
                    <a:lnTo>
                      <a:pt x="1310" y="534"/>
                    </a:lnTo>
                    <a:lnTo>
                      <a:pt x="1288" y="512"/>
                    </a:lnTo>
                    <a:lnTo>
                      <a:pt x="1288" y="451"/>
                    </a:lnTo>
                    <a:lnTo>
                      <a:pt x="1288" y="418"/>
                    </a:lnTo>
                    <a:lnTo>
                      <a:pt x="1238" y="369"/>
                    </a:lnTo>
                    <a:lnTo>
                      <a:pt x="1205" y="380"/>
                    </a:lnTo>
                    <a:lnTo>
                      <a:pt x="1101" y="380"/>
                    </a:lnTo>
                    <a:lnTo>
                      <a:pt x="1051" y="358"/>
                    </a:lnTo>
                    <a:lnTo>
                      <a:pt x="1029" y="369"/>
                    </a:lnTo>
                    <a:lnTo>
                      <a:pt x="1007" y="380"/>
                    </a:lnTo>
                    <a:lnTo>
                      <a:pt x="958" y="369"/>
                    </a:lnTo>
                    <a:lnTo>
                      <a:pt x="925" y="369"/>
                    </a:lnTo>
                    <a:lnTo>
                      <a:pt x="842" y="308"/>
                    </a:lnTo>
                    <a:lnTo>
                      <a:pt x="705" y="302"/>
                    </a:lnTo>
                    <a:lnTo>
                      <a:pt x="672" y="286"/>
                    </a:lnTo>
                    <a:lnTo>
                      <a:pt x="622" y="231"/>
                    </a:lnTo>
                    <a:lnTo>
                      <a:pt x="567" y="187"/>
                    </a:lnTo>
                    <a:lnTo>
                      <a:pt x="485" y="137"/>
                    </a:lnTo>
                    <a:lnTo>
                      <a:pt x="413" y="126"/>
                    </a:lnTo>
                    <a:lnTo>
                      <a:pt x="320" y="115"/>
                    </a:lnTo>
                    <a:lnTo>
                      <a:pt x="221" y="77"/>
                    </a:lnTo>
                    <a:lnTo>
                      <a:pt x="171" y="71"/>
                    </a:lnTo>
                    <a:lnTo>
                      <a:pt x="149" y="55"/>
                    </a:lnTo>
                    <a:lnTo>
                      <a:pt x="127" y="22"/>
                    </a:lnTo>
                    <a:lnTo>
                      <a:pt x="88" y="0"/>
                    </a:lnTo>
                    <a:lnTo>
                      <a:pt x="22" y="55"/>
                    </a:lnTo>
                    <a:lnTo>
                      <a:pt x="0" y="148"/>
                    </a:lnTo>
                    <a:lnTo>
                      <a:pt x="55" y="225"/>
                    </a:lnTo>
                    <a:lnTo>
                      <a:pt x="127" y="264"/>
                    </a:lnTo>
                    <a:lnTo>
                      <a:pt x="154" y="335"/>
                    </a:lnTo>
                    <a:lnTo>
                      <a:pt x="105" y="369"/>
                    </a:lnTo>
                    <a:close/>
                  </a:path>
                </a:pathLst>
              </a:custGeom>
              <a:grpFill/>
              <a:ln w="38100" cmpd="sng">
                <a:solidFill>
                  <a:srgbClr val="757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ea typeface="ＭＳ Ｐゴシック" pitchFamily="32" charset="-128"/>
                </a:endParaRPr>
              </a:p>
            </p:txBody>
          </p:sp>
        </p:grpSp>
        <p:grpSp>
          <p:nvGrpSpPr>
            <p:cNvPr id="33" name="Group 29"/>
            <p:cNvGrpSpPr>
              <a:grpSpLocks noChangeAspect="1"/>
            </p:cNvGrpSpPr>
            <p:nvPr/>
          </p:nvGrpSpPr>
          <p:grpSpPr bwMode="auto">
            <a:xfrm rot="-491200">
              <a:off x="2313" y="3263"/>
              <a:ext cx="696" cy="544"/>
              <a:chOff x="4560" y="10890"/>
              <a:chExt cx="2542" cy="2058"/>
            </a:xfrm>
            <a:grpFill/>
          </p:grpSpPr>
          <p:sp>
            <p:nvSpPr>
              <p:cNvPr id="34" name="Freeform 30"/>
              <p:cNvSpPr>
                <a:spLocks noChangeAspect="1"/>
              </p:cNvSpPr>
              <p:nvPr/>
            </p:nvSpPr>
            <p:spPr bwMode="auto">
              <a:xfrm>
                <a:off x="4560" y="11264"/>
                <a:ext cx="2542" cy="1684"/>
              </a:xfrm>
              <a:custGeom>
                <a:avLst/>
                <a:gdLst>
                  <a:gd name="T0" fmla="*/ 2542 w 2542"/>
                  <a:gd name="T1" fmla="*/ 50 h 1684"/>
                  <a:gd name="T2" fmla="*/ 2404 w 2542"/>
                  <a:gd name="T3" fmla="*/ 331 h 1684"/>
                  <a:gd name="T4" fmla="*/ 2261 w 2542"/>
                  <a:gd name="T5" fmla="*/ 595 h 1684"/>
                  <a:gd name="T6" fmla="*/ 2239 w 2542"/>
                  <a:gd name="T7" fmla="*/ 754 h 1684"/>
                  <a:gd name="T8" fmla="*/ 2124 w 2542"/>
                  <a:gd name="T9" fmla="*/ 920 h 1684"/>
                  <a:gd name="T10" fmla="*/ 2206 w 2542"/>
                  <a:gd name="T11" fmla="*/ 1085 h 1684"/>
                  <a:gd name="T12" fmla="*/ 2250 w 2542"/>
                  <a:gd name="T13" fmla="*/ 1233 h 1684"/>
                  <a:gd name="T14" fmla="*/ 2289 w 2542"/>
                  <a:gd name="T15" fmla="*/ 1327 h 1684"/>
                  <a:gd name="T16" fmla="*/ 2146 w 2542"/>
                  <a:gd name="T17" fmla="*/ 1514 h 1684"/>
                  <a:gd name="T18" fmla="*/ 2135 w 2542"/>
                  <a:gd name="T19" fmla="*/ 1651 h 1684"/>
                  <a:gd name="T20" fmla="*/ 2041 w 2542"/>
                  <a:gd name="T21" fmla="*/ 1684 h 1684"/>
                  <a:gd name="T22" fmla="*/ 1948 w 2542"/>
                  <a:gd name="T23" fmla="*/ 1607 h 1684"/>
                  <a:gd name="T24" fmla="*/ 1777 w 2542"/>
                  <a:gd name="T25" fmla="*/ 1585 h 1684"/>
                  <a:gd name="T26" fmla="*/ 1695 w 2542"/>
                  <a:gd name="T27" fmla="*/ 1547 h 1684"/>
                  <a:gd name="T28" fmla="*/ 1601 w 2542"/>
                  <a:gd name="T29" fmla="*/ 1497 h 1684"/>
                  <a:gd name="T30" fmla="*/ 1568 w 2542"/>
                  <a:gd name="T31" fmla="*/ 1420 h 1684"/>
                  <a:gd name="T32" fmla="*/ 1508 w 2542"/>
                  <a:gd name="T33" fmla="*/ 1316 h 1684"/>
                  <a:gd name="T34" fmla="*/ 1310 w 2542"/>
                  <a:gd name="T35" fmla="*/ 1151 h 1684"/>
                  <a:gd name="T36" fmla="*/ 1161 w 2542"/>
                  <a:gd name="T37" fmla="*/ 1151 h 1684"/>
                  <a:gd name="T38" fmla="*/ 1007 w 2542"/>
                  <a:gd name="T39" fmla="*/ 1068 h 1684"/>
                  <a:gd name="T40" fmla="*/ 891 w 2542"/>
                  <a:gd name="T41" fmla="*/ 1002 h 1684"/>
                  <a:gd name="T42" fmla="*/ 754 w 2542"/>
                  <a:gd name="T43" fmla="*/ 991 h 1684"/>
                  <a:gd name="T44" fmla="*/ 660 w 2542"/>
                  <a:gd name="T45" fmla="*/ 881 h 1684"/>
                  <a:gd name="T46" fmla="*/ 605 w 2542"/>
                  <a:gd name="T47" fmla="*/ 837 h 1684"/>
                  <a:gd name="T48" fmla="*/ 495 w 2542"/>
                  <a:gd name="T49" fmla="*/ 754 h 1684"/>
                  <a:gd name="T50" fmla="*/ 396 w 2542"/>
                  <a:gd name="T51" fmla="*/ 661 h 1684"/>
                  <a:gd name="T52" fmla="*/ 325 w 2542"/>
                  <a:gd name="T53" fmla="*/ 655 h 1684"/>
                  <a:gd name="T54" fmla="*/ 209 w 2542"/>
                  <a:gd name="T55" fmla="*/ 677 h 1684"/>
                  <a:gd name="T56" fmla="*/ 160 w 2542"/>
                  <a:gd name="T57" fmla="*/ 595 h 1684"/>
                  <a:gd name="T58" fmla="*/ 77 w 2542"/>
                  <a:gd name="T59" fmla="*/ 562 h 1684"/>
                  <a:gd name="T60" fmla="*/ 77 w 2542"/>
                  <a:gd name="T61" fmla="*/ 518 h 1684"/>
                  <a:gd name="T62" fmla="*/ 0 w 2542"/>
                  <a:gd name="T63" fmla="*/ 408 h 1684"/>
                  <a:gd name="T64" fmla="*/ 55 w 2542"/>
                  <a:gd name="T65" fmla="*/ 336 h 1684"/>
                  <a:gd name="T66" fmla="*/ 22 w 2542"/>
                  <a:gd name="T67" fmla="*/ 270 h 1684"/>
                  <a:gd name="T68" fmla="*/ 66 w 2542"/>
                  <a:gd name="T69" fmla="*/ 177 h 1684"/>
                  <a:gd name="T70" fmla="*/ 286 w 2542"/>
                  <a:gd name="T71" fmla="*/ 72 h 1684"/>
                  <a:gd name="T72" fmla="*/ 402 w 2542"/>
                  <a:gd name="T73" fmla="*/ 155 h 1684"/>
                  <a:gd name="T74" fmla="*/ 484 w 2542"/>
                  <a:gd name="T75" fmla="*/ 50 h 1684"/>
                  <a:gd name="T76" fmla="*/ 776 w 2542"/>
                  <a:gd name="T77" fmla="*/ 94 h 1684"/>
                  <a:gd name="T78" fmla="*/ 891 w 2542"/>
                  <a:gd name="T79" fmla="*/ 188 h 1684"/>
                  <a:gd name="T80" fmla="*/ 963 w 2542"/>
                  <a:gd name="T81" fmla="*/ 188 h 1684"/>
                  <a:gd name="T82" fmla="*/ 1139 w 2542"/>
                  <a:gd name="T83" fmla="*/ 270 h 1684"/>
                  <a:gd name="T84" fmla="*/ 1288 w 2542"/>
                  <a:gd name="T85" fmla="*/ 199 h 1684"/>
                  <a:gd name="T86" fmla="*/ 1436 w 2542"/>
                  <a:gd name="T87" fmla="*/ 248 h 1684"/>
                  <a:gd name="T88" fmla="*/ 1574 w 2542"/>
                  <a:gd name="T89" fmla="*/ 237 h 1684"/>
                  <a:gd name="T90" fmla="*/ 1728 w 2542"/>
                  <a:gd name="T91" fmla="*/ 221 h 1684"/>
                  <a:gd name="T92" fmla="*/ 1882 w 2542"/>
                  <a:gd name="T93" fmla="*/ 144 h 1684"/>
                  <a:gd name="T94" fmla="*/ 2052 w 2542"/>
                  <a:gd name="T95" fmla="*/ 105 h 1684"/>
                  <a:gd name="T96" fmla="*/ 2206 w 2542"/>
                  <a:gd name="T97" fmla="*/ 105 h 1684"/>
                  <a:gd name="T98" fmla="*/ 2311 w 2542"/>
                  <a:gd name="T99" fmla="*/ 22 h 1684"/>
                  <a:gd name="T100" fmla="*/ 2449 w 2542"/>
                  <a:gd name="T101" fmla="*/ 39 h 1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42" h="1684">
                    <a:moveTo>
                      <a:pt x="2520" y="0"/>
                    </a:moveTo>
                    <a:lnTo>
                      <a:pt x="2542" y="50"/>
                    </a:lnTo>
                    <a:lnTo>
                      <a:pt x="2449" y="199"/>
                    </a:lnTo>
                    <a:lnTo>
                      <a:pt x="2404" y="331"/>
                    </a:lnTo>
                    <a:lnTo>
                      <a:pt x="2333" y="457"/>
                    </a:lnTo>
                    <a:lnTo>
                      <a:pt x="2261" y="595"/>
                    </a:lnTo>
                    <a:lnTo>
                      <a:pt x="2217" y="639"/>
                    </a:lnTo>
                    <a:lnTo>
                      <a:pt x="2239" y="754"/>
                    </a:lnTo>
                    <a:lnTo>
                      <a:pt x="2102" y="837"/>
                    </a:lnTo>
                    <a:lnTo>
                      <a:pt x="2124" y="920"/>
                    </a:lnTo>
                    <a:lnTo>
                      <a:pt x="2124" y="1013"/>
                    </a:lnTo>
                    <a:lnTo>
                      <a:pt x="2206" y="1085"/>
                    </a:lnTo>
                    <a:lnTo>
                      <a:pt x="2195" y="1140"/>
                    </a:lnTo>
                    <a:lnTo>
                      <a:pt x="2250" y="1233"/>
                    </a:lnTo>
                    <a:lnTo>
                      <a:pt x="2289" y="1255"/>
                    </a:lnTo>
                    <a:lnTo>
                      <a:pt x="2289" y="1327"/>
                    </a:lnTo>
                    <a:lnTo>
                      <a:pt x="2157" y="1453"/>
                    </a:lnTo>
                    <a:lnTo>
                      <a:pt x="2146" y="1514"/>
                    </a:lnTo>
                    <a:lnTo>
                      <a:pt x="2157" y="1585"/>
                    </a:lnTo>
                    <a:lnTo>
                      <a:pt x="2135" y="1651"/>
                    </a:lnTo>
                    <a:lnTo>
                      <a:pt x="2080" y="1684"/>
                    </a:lnTo>
                    <a:lnTo>
                      <a:pt x="2041" y="1684"/>
                    </a:lnTo>
                    <a:lnTo>
                      <a:pt x="1986" y="1640"/>
                    </a:lnTo>
                    <a:lnTo>
                      <a:pt x="1948" y="1607"/>
                    </a:lnTo>
                    <a:lnTo>
                      <a:pt x="1882" y="1607"/>
                    </a:lnTo>
                    <a:lnTo>
                      <a:pt x="1777" y="1585"/>
                    </a:lnTo>
                    <a:lnTo>
                      <a:pt x="1739" y="1591"/>
                    </a:lnTo>
                    <a:lnTo>
                      <a:pt x="1695" y="1547"/>
                    </a:lnTo>
                    <a:lnTo>
                      <a:pt x="1645" y="1497"/>
                    </a:lnTo>
                    <a:lnTo>
                      <a:pt x="1601" y="1497"/>
                    </a:lnTo>
                    <a:lnTo>
                      <a:pt x="1568" y="1475"/>
                    </a:lnTo>
                    <a:lnTo>
                      <a:pt x="1568" y="1420"/>
                    </a:lnTo>
                    <a:lnTo>
                      <a:pt x="1546" y="1349"/>
                    </a:lnTo>
                    <a:lnTo>
                      <a:pt x="1508" y="1316"/>
                    </a:lnTo>
                    <a:lnTo>
                      <a:pt x="1436" y="1244"/>
                    </a:lnTo>
                    <a:lnTo>
                      <a:pt x="1310" y="1151"/>
                    </a:lnTo>
                    <a:lnTo>
                      <a:pt x="1238" y="1151"/>
                    </a:lnTo>
                    <a:lnTo>
                      <a:pt x="1161" y="1151"/>
                    </a:lnTo>
                    <a:lnTo>
                      <a:pt x="1100" y="1107"/>
                    </a:lnTo>
                    <a:lnTo>
                      <a:pt x="1007" y="1068"/>
                    </a:lnTo>
                    <a:lnTo>
                      <a:pt x="974" y="1035"/>
                    </a:lnTo>
                    <a:lnTo>
                      <a:pt x="891" y="1002"/>
                    </a:lnTo>
                    <a:lnTo>
                      <a:pt x="798" y="991"/>
                    </a:lnTo>
                    <a:lnTo>
                      <a:pt x="754" y="991"/>
                    </a:lnTo>
                    <a:lnTo>
                      <a:pt x="682" y="908"/>
                    </a:lnTo>
                    <a:lnTo>
                      <a:pt x="660" y="881"/>
                    </a:lnTo>
                    <a:lnTo>
                      <a:pt x="611" y="875"/>
                    </a:lnTo>
                    <a:lnTo>
                      <a:pt x="605" y="837"/>
                    </a:lnTo>
                    <a:lnTo>
                      <a:pt x="556" y="754"/>
                    </a:lnTo>
                    <a:lnTo>
                      <a:pt x="495" y="754"/>
                    </a:lnTo>
                    <a:lnTo>
                      <a:pt x="440" y="732"/>
                    </a:lnTo>
                    <a:lnTo>
                      <a:pt x="396" y="661"/>
                    </a:lnTo>
                    <a:lnTo>
                      <a:pt x="380" y="655"/>
                    </a:lnTo>
                    <a:lnTo>
                      <a:pt x="325" y="655"/>
                    </a:lnTo>
                    <a:lnTo>
                      <a:pt x="264" y="677"/>
                    </a:lnTo>
                    <a:lnTo>
                      <a:pt x="209" y="677"/>
                    </a:lnTo>
                    <a:lnTo>
                      <a:pt x="160" y="639"/>
                    </a:lnTo>
                    <a:lnTo>
                      <a:pt x="160" y="595"/>
                    </a:lnTo>
                    <a:lnTo>
                      <a:pt x="138" y="545"/>
                    </a:lnTo>
                    <a:lnTo>
                      <a:pt x="77" y="562"/>
                    </a:lnTo>
                    <a:lnTo>
                      <a:pt x="55" y="540"/>
                    </a:lnTo>
                    <a:lnTo>
                      <a:pt x="77" y="518"/>
                    </a:lnTo>
                    <a:lnTo>
                      <a:pt x="0" y="457"/>
                    </a:lnTo>
                    <a:lnTo>
                      <a:pt x="0" y="408"/>
                    </a:lnTo>
                    <a:lnTo>
                      <a:pt x="22" y="375"/>
                    </a:lnTo>
                    <a:lnTo>
                      <a:pt x="55" y="336"/>
                    </a:lnTo>
                    <a:lnTo>
                      <a:pt x="55" y="303"/>
                    </a:lnTo>
                    <a:lnTo>
                      <a:pt x="22" y="270"/>
                    </a:lnTo>
                    <a:lnTo>
                      <a:pt x="33" y="221"/>
                    </a:lnTo>
                    <a:lnTo>
                      <a:pt x="66" y="177"/>
                    </a:lnTo>
                    <a:lnTo>
                      <a:pt x="220" y="61"/>
                    </a:lnTo>
                    <a:lnTo>
                      <a:pt x="286" y="72"/>
                    </a:lnTo>
                    <a:lnTo>
                      <a:pt x="308" y="105"/>
                    </a:lnTo>
                    <a:lnTo>
                      <a:pt x="402" y="155"/>
                    </a:lnTo>
                    <a:lnTo>
                      <a:pt x="451" y="105"/>
                    </a:lnTo>
                    <a:lnTo>
                      <a:pt x="484" y="50"/>
                    </a:lnTo>
                    <a:lnTo>
                      <a:pt x="765" y="50"/>
                    </a:lnTo>
                    <a:lnTo>
                      <a:pt x="776" y="94"/>
                    </a:lnTo>
                    <a:lnTo>
                      <a:pt x="869" y="144"/>
                    </a:lnTo>
                    <a:lnTo>
                      <a:pt x="891" y="188"/>
                    </a:lnTo>
                    <a:lnTo>
                      <a:pt x="930" y="210"/>
                    </a:lnTo>
                    <a:lnTo>
                      <a:pt x="963" y="188"/>
                    </a:lnTo>
                    <a:lnTo>
                      <a:pt x="1078" y="248"/>
                    </a:lnTo>
                    <a:lnTo>
                      <a:pt x="1139" y="270"/>
                    </a:lnTo>
                    <a:lnTo>
                      <a:pt x="1205" y="248"/>
                    </a:lnTo>
                    <a:lnTo>
                      <a:pt x="1288" y="199"/>
                    </a:lnTo>
                    <a:lnTo>
                      <a:pt x="1359" y="199"/>
                    </a:lnTo>
                    <a:lnTo>
                      <a:pt x="1436" y="248"/>
                    </a:lnTo>
                    <a:lnTo>
                      <a:pt x="1486" y="259"/>
                    </a:lnTo>
                    <a:lnTo>
                      <a:pt x="1574" y="237"/>
                    </a:lnTo>
                    <a:lnTo>
                      <a:pt x="1667" y="248"/>
                    </a:lnTo>
                    <a:lnTo>
                      <a:pt x="1728" y="221"/>
                    </a:lnTo>
                    <a:lnTo>
                      <a:pt x="1799" y="199"/>
                    </a:lnTo>
                    <a:lnTo>
                      <a:pt x="1882" y="144"/>
                    </a:lnTo>
                    <a:lnTo>
                      <a:pt x="1948" y="116"/>
                    </a:lnTo>
                    <a:lnTo>
                      <a:pt x="2052" y="105"/>
                    </a:lnTo>
                    <a:lnTo>
                      <a:pt x="2135" y="116"/>
                    </a:lnTo>
                    <a:lnTo>
                      <a:pt x="2206" y="105"/>
                    </a:lnTo>
                    <a:lnTo>
                      <a:pt x="2278" y="39"/>
                    </a:lnTo>
                    <a:lnTo>
                      <a:pt x="2311" y="22"/>
                    </a:lnTo>
                    <a:lnTo>
                      <a:pt x="2355" y="39"/>
                    </a:lnTo>
                    <a:lnTo>
                      <a:pt x="2449" y="39"/>
                    </a:lnTo>
                    <a:lnTo>
                      <a:pt x="2520" y="0"/>
                    </a:lnTo>
                    <a:close/>
                  </a:path>
                </a:pathLst>
              </a:custGeom>
              <a:solidFill>
                <a:srgbClr val="CC0066"/>
              </a:solidFill>
              <a:ln w="38100" cmpd="sng">
                <a:solidFill>
                  <a:srgbClr val="757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ea typeface="ＭＳ Ｐゴシック" pitchFamily="32" charset="-128"/>
                </a:endParaRPr>
              </a:p>
            </p:txBody>
          </p:sp>
          <p:grpSp>
            <p:nvGrpSpPr>
              <p:cNvPr id="35" name="Group 31"/>
              <p:cNvGrpSpPr>
                <a:grpSpLocks noChangeAspect="1"/>
              </p:cNvGrpSpPr>
              <p:nvPr/>
            </p:nvGrpSpPr>
            <p:grpSpPr bwMode="auto">
              <a:xfrm>
                <a:off x="6425" y="10890"/>
                <a:ext cx="198" cy="270"/>
                <a:chOff x="6425" y="10890"/>
                <a:chExt cx="198" cy="270"/>
              </a:xfrm>
              <a:grpFill/>
            </p:grpSpPr>
            <p:sp>
              <p:nvSpPr>
                <p:cNvPr id="36" name="Freeform 32"/>
                <p:cNvSpPr>
                  <a:spLocks noChangeAspect="1"/>
                </p:cNvSpPr>
                <p:nvPr/>
              </p:nvSpPr>
              <p:spPr bwMode="auto">
                <a:xfrm>
                  <a:off x="6502" y="10951"/>
                  <a:ext cx="88" cy="99"/>
                </a:xfrm>
                <a:custGeom>
                  <a:avLst/>
                  <a:gdLst>
                    <a:gd name="T0" fmla="*/ 88 w 88"/>
                    <a:gd name="T1" fmla="*/ 16 h 99"/>
                    <a:gd name="T2" fmla="*/ 39 w 88"/>
                    <a:gd name="T3" fmla="*/ 0 h 99"/>
                    <a:gd name="T4" fmla="*/ 0 w 88"/>
                    <a:gd name="T5" fmla="*/ 5 h 99"/>
                    <a:gd name="T6" fmla="*/ 6 w 88"/>
                    <a:gd name="T7" fmla="*/ 60 h 99"/>
                    <a:gd name="T8" fmla="*/ 55 w 88"/>
                    <a:gd name="T9" fmla="*/ 99 h 99"/>
                    <a:gd name="T10" fmla="*/ 88 w 88"/>
                    <a:gd name="T11" fmla="*/ 1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99">
                      <a:moveTo>
                        <a:pt x="88" y="16"/>
                      </a:moveTo>
                      <a:lnTo>
                        <a:pt x="39" y="0"/>
                      </a:lnTo>
                      <a:lnTo>
                        <a:pt x="0" y="5"/>
                      </a:lnTo>
                      <a:lnTo>
                        <a:pt x="6" y="60"/>
                      </a:lnTo>
                      <a:lnTo>
                        <a:pt x="55" y="99"/>
                      </a:lnTo>
                      <a:lnTo>
                        <a:pt x="88" y="16"/>
                      </a:lnTo>
                      <a:close/>
                    </a:path>
                  </a:pathLst>
                </a:custGeom>
                <a:grpFill/>
                <a:ln w="38100" cmpd="sng">
                  <a:solidFill>
                    <a:srgbClr val="757B7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ea typeface="ＭＳ Ｐゴシック" pitchFamily="32" charset="-128"/>
                  </a:endParaRPr>
                </a:p>
              </p:txBody>
            </p:sp>
            <p:sp>
              <p:nvSpPr>
                <p:cNvPr id="37" name="Freeform 33"/>
                <p:cNvSpPr>
                  <a:spLocks noChangeAspect="1"/>
                </p:cNvSpPr>
                <p:nvPr/>
              </p:nvSpPr>
              <p:spPr bwMode="auto">
                <a:xfrm>
                  <a:off x="6425" y="10890"/>
                  <a:ext cx="88" cy="88"/>
                </a:xfrm>
                <a:custGeom>
                  <a:avLst/>
                  <a:gdLst>
                    <a:gd name="T0" fmla="*/ 83 w 88"/>
                    <a:gd name="T1" fmla="*/ 0 h 88"/>
                    <a:gd name="T2" fmla="*/ 0 w 88"/>
                    <a:gd name="T3" fmla="*/ 6 h 88"/>
                    <a:gd name="T4" fmla="*/ 55 w 88"/>
                    <a:gd name="T5" fmla="*/ 88 h 88"/>
                    <a:gd name="T6" fmla="*/ 88 w 88"/>
                    <a:gd name="T7" fmla="*/ 50 h 88"/>
                    <a:gd name="T8" fmla="*/ 83 w 88"/>
                    <a:gd name="T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83" y="0"/>
                      </a:moveTo>
                      <a:lnTo>
                        <a:pt x="0" y="6"/>
                      </a:lnTo>
                      <a:lnTo>
                        <a:pt x="55" y="88"/>
                      </a:lnTo>
                      <a:lnTo>
                        <a:pt x="88" y="5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pFill/>
                <a:ln w="38100" cmpd="sng">
                  <a:solidFill>
                    <a:srgbClr val="757B7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ea typeface="ＭＳ Ｐゴシック" pitchFamily="32" charset="-128"/>
                  </a:endParaRPr>
                </a:p>
              </p:txBody>
            </p:sp>
            <p:sp>
              <p:nvSpPr>
                <p:cNvPr id="38" name="Freeform 34"/>
                <p:cNvSpPr>
                  <a:spLocks noChangeAspect="1"/>
                </p:cNvSpPr>
                <p:nvPr/>
              </p:nvSpPr>
              <p:spPr bwMode="auto">
                <a:xfrm>
                  <a:off x="6535" y="11072"/>
                  <a:ext cx="88" cy="88"/>
                </a:xfrm>
                <a:custGeom>
                  <a:avLst/>
                  <a:gdLst>
                    <a:gd name="T0" fmla="*/ 88 w 88"/>
                    <a:gd name="T1" fmla="*/ 27 h 88"/>
                    <a:gd name="T2" fmla="*/ 28 w 88"/>
                    <a:gd name="T3" fmla="*/ 0 h 88"/>
                    <a:gd name="T4" fmla="*/ 0 w 88"/>
                    <a:gd name="T5" fmla="*/ 27 h 88"/>
                    <a:gd name="T6" fmla="*/ 72 w 88"/>
                    <a:gd name="T7" fmla="*/ 88 h 88"/>
                    <a:gd name="T8" fmla="*/ 88 w 88"/>
                    <a:gd name="T9" fmla="*/ 2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88" y="27"/>
                      </a:moveTo>
                      <a:lnTo>
                        <a:pt x="28" y="0"/>
                      </a:lnTo>
                      <a:lnTo>
                        <a:pt x="0" y="27"/>
                      </a:lnTo>
                      <a:lnTo>
                        <a:pt x="72" y="88"/>
                      </a:lnTo>
                      <a:lnTo>
                        <a:pt x="88" y="27"/>
                      </a:lnTo>
                      <a:close/>
                    </a:path>
                  </a:pathLst>
                </a:custGeom>
                <a:grpFill/>
                <a:ln w="38100" cmpd="sng">
                  <a:solidFill>
                    <a:srgbClr val="757B7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ea typeface="ＭＳ Ｐゴシック" pitchFamily="32" charset="-12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31428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1908175" y="895350"/>
            <a:ext cx="6495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Programma 2015-2019</a:t>
            </a:r>
            <a:endParaRPr lang="it-IT" altLang="it-IT" sz="2000" b="1" dirty="0">
              <a:solidFill>
                <a:srgbClr val="FFFFFF"/>
              </a:solidFill>
              <a:latin typeface="Comic Sans MS" pitchFamily="66" charset="0"/>
              <a:cs typeface="Arial" charset="0"/>
            </a:endParaRPr>
          </a:p>
        </p:txBody>
      </p: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4571999" y="2293551"/>
            <a:ext cx="4365455" cy="4297951"/>
            <a:chOff x="1022" y="1026"/>
            <a:chExt cx="2477" cy="2781"/>
          </a:xfrm>
          <a:solidFill>
            <a:schemeClr val="bg1"/>
          </a:solidFill>
        </p:grpSpPr>
        <p:sp>
          <p:nvSpPr>
            <p:cNvPr id="42" name="Freeform 8" descr="Linee orizzontali ravvicinate"/>
            <p:cNvSpPr>
              <a:spLocks noChangeAspect="1"/>
            </p:cNvSpPr>
            <p:nvPr/>
          </p:nvSpPr>
          <p:spPr bwMode="auto">
            <a:xfrm rot="-491200">
              <a:off x="1064" y="1374"/>
              <a:ext cx="211" cy="160"/>
            </a:xfrm>
            <a:custGeom>
              <a:avLst/>
              <a:gdLst>
                <a:gd name="T0" fmla="*/ 721 w 770"/>
                <a:gd name="T1" fmla="*/ 27 h 605"/>
                <a:gd name="T2" fmla="*/ 605 w 770"/>
                <a:gd name="T3" fmla="*/ 5 h 605"/>
                <a:gd name="T4" fmla="*/ 545 w 770"/>
                <a:gd name="T5" fmla="*/ 5 h 605"/>
                <a:gd name="T6" fmla="*/ 484 w 770"/>
                <a:gd name="T7" fmla="*/ 82 h 605"/>
                <a:gd name="T8" fmla="*/ 457 w 770"/>
                <a:gd name="T9" fmla="*/ 132 h 605"/>
                <a:gd name="T10" fmla="*/ 396 w 770"/>
                <a:gd name="T11" fmla="*/ 143 h 605"/>
                <a:gd name="T12" fmla="*/ 314 w 770"/>
                <a:gd name="T13" fmla="*/ 110 h 605"/>
                <a:gd name="T14" fmla="*/ 270 w 770"/>
                <a:gd name="T15" fmla="*/ 71 h 605"/>
                <a:gd name="T16" fmla="*/ 198 w 770"/>
                <a:gd name="T17" fmla="*/ 16 h 605"/>
                <a:gd name="T18" fmla="*/ 165 w 770"/>
                <a:gd name="T19" fmla="*/ 0 h 605"/>
                <a:gd name="T20" fmla="*/ 105 w 770"/>
                <a:gd name="T21" fmla="*/ 49 h 605"/>
                <a:gd name="T22" fmla="*/ 61 w 770"/>
                <a:gd name="T23" fmla="*/ 110 h 605"/>
                <a:gd name="T24" fmla="*/ 0 w 770"/>
                <a:gd name="T25" fmla="*/ 165 h 605"/>
                <a:gd name="T26" fmla="*/ 44 w 770"/>
                <a:gd name="T27" fmla="*/ 269 h 605"/>
                <a:gd name="T28" fmla="*/ 94 w 770"/>
                <a:gd name="T29" fmla="*/ 341 h 605"/>
                <a:gd name="T30" fmla="*/ 105 w 770"/>
                <a:gd name="T31" fmla="*/ 374 h 605"/>
                <a:gd name="T32" fmla="*/ 72 w 770"/>
                <a:gd name="T33" fmla="*/ 434 h 605"/>
                <a:gd name="T34" fmla="*/ 83 w 770"/>
                <a:gd name="T35" fmla="*/ 506 h 605"/>
                <a:gd name="T36" fmla="*/ 83 w 770"/>
                <a:gd name="T37" fmla="*/ 572 h 605"/>
                <a:gd name="T38" fmla="*/ 105 w 770"/>
                <a:gd name="T39" fmla="*/ 605 h 605"/>
                <a:gd name="T40" fmla="*/ 154 w 770"/>
                <a:gd name="T41" fmla="*/ 550 h 605"/>
                <a:gd name="T42" fmla="*/ 231 w 770"/>
                <a:gd name="T43" fmla="*/ 528 h 605"/>
                <a:gd name="T44" fmla="*/ 270 w 770"/>
                <a:gd name="T45" fmla="*/ 506 h 605"/>
                <a:gd name="T46" fmla="*/ 325 w 770"/>
                <a:gd name="T47" fmla="*/ 511 h 605"/>
                <a:gd name="T48" fmla="*/ 396 w 770"/>
                <a:gd name="T49" fmla="*/ 506 h 605"/>
                <a:gd name="T50" fmla="*/ 457 w 770"/>
                <a:gd name="T51" fmla="*/ 511 h 605"/>
                <a:gd name="T52" fmla="*/ 512 w 770"/>
                <a:gd name="T53" fmla="*/ 528 h 605"/>
                <a:gd name="T54" fmla="*/ 556 w 770"/>
                <a:gd name="T55" fmla="*/ 506 h 605"/>
                <a:gd name="T56" fmla="*/ 638 w 770"/>
                <a:gd name="T57" fmla="*/ 478 h 605"/>
                <a:gd name="T58" fmla="*/ 660 w 770"/>
                <a:gd name="T59" fmla="*/ 418 h 605"/>
                <a:gd name="T60" fmla="*/ 688 w 770"/>
                <a:gd name="T61" fmla="*/ 390 h 605"/>
                <a:gd name="T62" fmla="*/ 721 w 770"/>
                <a:gd name="T63" fmla="*/ 396 h 605"/>
                <a:gd name="T64" fmla="*/ 770 w 770"/>
                <a:gd name="T65" fmla="*/ 390 h 605"/>
                <a:gd name="T66" fmla="*/ 754 w 770"/>
                <a:gd name="T67" fmla="*/ 341 h 605"/>
                <a:gd name="T68" fmla="*/ 754 w 770"/>
                <a:gd name="T69" fmla="*/ 247 h 605"/>
                <a:gd name="T70" fmla="*/ 732 w 770"/>
                <a:gd name="T71" fmla="*/ 209 h 605"/>
                <a:gd name="T72" fmla="*/ 732 w 770"/>
                <a:gd name="T73" fmla="*/ 143 h 605"/>
                <a:gd name="T74" fmla="*/ 721 w 770"/>
                <a:gd name="T75" fmla="*/ 93 h 605"/>
                <a:gd name="T76" fmla="*/ 721 w 770"/>
                <a:gd name="T77" fmla="*/ 2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0" h="605">
                  <a:moveTo>
                    <a:pt x="721" y="27"/>
                  </a:moveTo>
                  <a:lnTo>
                    <a:pt x="605" y="5"/>
                  </a:lnTo>
                  <a:lnTo>
                    <a:pt x="545" y="5"/>
                  </a:lnTo>
                  <a:lnTo>
                    <a:pt x="484" y="82"/>
                  </a:lnTo>
                  <a:lnTo>
                    <a:pt x="457" y="132"/>
                  </a:lnTo>
                  <a:lnTo>
                    <a:pt x="396" y="143"/>
                  </a:lnTo>
                  <a:lnTo>
                    <a:pt x="314" y="110"/>
                  </a:lnTo>
                  <a:lnTo>
                    <a:pt x="270" y="71"/>
                  </a:lnTo>
                  <a:lnTo>
                    <a:pt x="198" y="16"/>
                  </a:lnTo>
                  <a:lnTo>
                    <a:pt x="165" y="0"/>
                  </a:lnTo>
                  <a:lnTo>
                    <a:pt x="105" y="49"/>
                  </a:lnTo>
                  <a:lnTo>
                    <a:pt x="61" y="110"/>
                  </a:lnTo>
                  <a:lnTo>
                    <a:pt x="0" y="165"/>
                  </a:lnTo>
                  <a:lnTo>
                    <a:pt x="44" y="269"/>
                  </a:lnTo>
                  <a:lnTo>
                    <a:pt x="94" y="341"/>
                  </a:lnTo>
                  <a:lnTo>
                    <a:pt x="105" y="374"/>
                  </a:lnTo>
                  <a:lnTo>
                    <a:pt x="72" y="434"/>
                  </a:lnTo>
                  <a:lnTo>
                    <a:pt x="83" y="506"/>
                  </a:lnTo>
                  <a:lnTo>
                    <a:pt x="83" y="572"/>
                  </a:lnTo>
                  <a:lnTo>
                    <a:pt x="105" y="605"/>
                  </a:lnTo>
                  <a:lnTo>
                    <a:pt x="154" y="550"/>
                  </a:lnTo>
                  <a:lnTo>
                    <a:pt x="231" y="528"/>
                  </a:lnTo>
                  <a:lnTo>
                    <a:pt x="270" y="506"/>
                  </a:lnTo>
                  <a:lnTo>
                    <a:pt x="325" y="511"/>
                  </a:lnTo>
                  <a:lnTo>
                    <a:pt x="396" y="506"/>
                  </a:lnTo>
                  <a:lnTo>
                    <a:pt x="457" y="511"/>
                  </a:lnTo>
                  <a:lnTo>
                    <a:pt x="512" y="528"/>
                  </a:lnTo>
                  <a:lnTo>
                    <a:pt x="556" y="506"/>
                  </a:lnTo>
                  <a:lnTo>
                    <a:pt x="638" y="478"/>
                  </a:lnTo>
                  <a:lnTo>
                    <a:pt x="660" y="418"/>
                  </a:lnTo>
                  <a:lnTo>
                    <a:pt x="688" y="390"/>
                  </a:lnTo>
                  <a:lnTo>
                    <a:pt x="721" y="396"/>
                  </a:lnTo>
                  <a:lnTo>
                    <a:pt x="770" y="390"/>
                  </a:lnTo>
                  <a:lnTo>
                    <a:pt x="754" y="341"/>
                  </a:lnTo>
                  <a:lnTo>
                    <a:pt x="754" y="247"/>
                  </a:lnTo>
                  <a:lnTo>
                    <a:pt x="732" y="209"/>
                  </a:lnTo>
                  <a:lnTo>
                    <a:pt x="732" y="143"/>
                  </a:lnTo>
                  <a:lnTo>
                    <a:pt x="721" y="93"/>
                  </a:lnTo>
                  <a:lnTo>
                    <a:pt x="721" y="27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43" name="Freeform 9"/>
            <p:cNvSpPr>
              <a:spLocks noChangeAspect="1"/>
            </p:cNvSpPr>
            <p:nvPr/>
          </p:nvSpPr>
          <p:spPr bwMode="auto">
            <a:xfrm rot="-491200">
              <a:off x="1022" y="1237"/>
              <a:ext cx="493" cy="624"/>
            </a:xfrm>
            <a:custGeom>
              <a:avLst/>
              <a:gdLst>
                <a:gd name="T0" fmla="*/ 996 w 1799"/>
                <a:gd name="T1" fmla="*/ 418 h 2355"/>
                <a:gd name="T2" fmla="*/ 1100 w 1799"/>
                <a:gd name="T3" fmla="*/ 302 h 2355"/>
                <a:gd name="T4" fmla="*/ 1089 w 1799"/>
                <a:gd name="T5" fmla="*/ 148 h 2355"/>
                <a:gd name="T6" fmla="*/ 1277 w 1799"/>
                <a:gd name="T7" fmla="*/ 77 h 2355"/>
                <a:gd name="T8" fmla="*/ 1392 w 1799"/>
                <a:gd name="T9" fmla="*/ 0 h 2355"/>
                <a:gd name="T10" fmla="*/ 1414 w 1799"/>
                <a:gd name="T11" fmla="*/ 148 h 2355"/>
                <a:gd name="T12" fmla="*/ 1530 w 1799"/>
                <a:gd name="T13" fmla="*/ 336 h 2355"/>
                <a:gd name="T14" fmla="*/ 1508 w 1799"/>
                <a:gd name="T15" fmla="*/ 484 h 2355"/>
                <a:gd name="T16" fmla="*/ 1414 w 1799"/>
                <a:gd name="T17" fmla="*/ 545 h 2355"/>
                <a:gd name="T18" fmla="*/ 1359 w 1799"/>
                <a:gd name="T19" fmla="*/ 578 h 2355"/>
                <a:gd name="T20" fmla="*/ 1370 w 1799"/>
                <a:gd name="T21" fmla="*/ 776 h 2355"/>
                <a:gd name="T22" fmla="*/ 1436 w 1799"/>
                <a:gd name="T23" fmla="*/ 913 h 2355"/>
                <a:gd name="T24" fmla="*/ 1508 w 1799"/>
                <a:gd name="T25" fmla="*/ 1078 h 2355"/>
                <a:gd name="T26" fmla="*/ 1530 w 1799"/>
                <a:gd name="T27" fmla="*/ 1161 h 2355"/>
                <a:gd name="T28" fmla="*/ 1486 w 1799"/>
                <a:gd name="T29" fmla="*/ 1211 h 2355"/>
                <a:gd name="T30" fmla="*/ 1359 w 1799"/>
                <a:gd name="T31" fmla="*/ 1161 h 2355"/>
                <a:gd name="T32" fmla="*/ 1288 w 1799"/>
                <a:gd name="T33" fmla="*/ 1238 h 2355"/>
                <a:gd name="T34" fmla="*/ 1332 w 1799"/>
                <a:gd name="T35" fmla="*/ 1442 h 2355"/>
                <a:gd name="T36" fmla="*/ 1403 w 1799"/>
                <a:gd name="T37" fmla="*/ 1497 h 2355"/>
                <a:gd name="T38" fmla="*/ 1552 w 1799"/>
                <a:gd name="T39" fmla="*/ 1475 h 2355"/>
                <a:gd name="T40" fmla="*/ 1684 w 1799"/>
                <a:gd name="T41" fmla="*/ 1684 h 2355"/>
                <a:gd name="T42" fmla="*/ 1761 w 1799"/>
                <a:gd name="T43" fmla="*/ 1788 h 2355"/>
                <a:gd name="T44" fmla="*/ 1799 w 1799"/>
                <a:gd name="T45" fmla="*/ 1926 h 2355"/>
                <a:gd name="T46" fmla="*/ 1755 w 1799"/>
                <a:gd name="T47" fmla="*/ 2009 h 2355"/>
                <a:gd name="T48" fmla="*/ 1546 w 1799"/>
                <a:gd name="T49" fmla="*/ 1998 h 2355"/>
                <a:gd name="T50" fmla="*/ 1453 w 1799"/>
                <a:gd name="T51" fmla="*/ 2080 h 2355"/>
                <a:gd name="T52" fmla="*/ 1370 w 1799"/>
                <a:gd name="T53" fmla="*/ 2042 h 2355"/>
                <a:gd name="T54" fmla="*/ 1288 w 1799"/>
                <a:gd name="T55" fmla="*/ 2064 h 2355"/>
                <a:gd name="T56" fmla="*/ 1172 w 1799"/>
                <a:gd name="T57" fmla="*/ 2031 h 2355"/>
                <a:gd name="T58" fmla="*/ 1067 w 1799"/>
                <a:gd name="T59" fmla="*/ 1987 h 2355"/>
                <a:gd name="T60" fmla="*/ 985 w 1799"/>
                <a:gd name="T61" fmla="*/ 2031 h 2355"/>
                <a:gd name="T62" fmla="*/ 1007 w 1799"/>
                <a:gd name="T63" fmla="*/ 2080 h 2355"/>
                <a:gd name="T64" fmla="*/ 935 w 1799"/>
                <a:gd name="T65" fmla="*/ 2152 h 2355"/>
                <a:gd name="T66" fmla="*/ 913 w 1799"/>
                <a:gd name="T67" fmla="*/ 2240 h 2355"/>
                <a:gd name="T68" fmla="*/ 891 w 1799"/>
                <a:gd name="T69" fmla="*/ 2311 h 2355"/>
                <a:gd name="T70" fmla="*/ 704 w 1799"/>
                <a:gd name="T71" fmla="*/ 2344 h 2355"/>
                <a:gd name="T72" fmla="*/ 578 w 1799"/>
                <a:gd name="T73" fmla="*/ 2300 h 2355"/>
                <a:gd name="T74" fmla="*/ 462 w 1799"/>
                <a:gd name="T75" fmla="*/ 2218 h 2355"/>
                <a:gd name="T76" fmla="*/ 391 w 1799"/>
                <a:gd name="T77" fmla="*/ 2262 h 2355"/>
                <a:gd name="T78" fmla="*/ 336 w 1799"/>
                <a:gd name="T79" fmla="*/ 2322 h 2355"/>
                <a:gd name="T80" fmla="*/ 242 w 1799"/>
                <a:gd name="T81" fmla="*/ 2240 h 2355"/>
                <a:gd name="T82" fmla="*/ 138 w 1799"/>
                <a:gd name="T83" fmla="*/ 2135 h 2355"/>
                <a:gd name="T84" fmla="*/ 94 w 1799"/>
                <a:gd name="T85" fmla="*/ 1987 h 2355"/>
                <a:gd name="T86" fmla="*/ 72 w 1799"/>
                <a:gd name="T87" fmla="*/ 1904 h 2355"/>
                <a:gd name="T88" fmla="*/ 160 w 1799"/>
                <a:gd name="T89" fmla="*/ 1799 h 2355"/>
                <a:gd name="T90" fmla="*/ 209 w 1799"/>
                <a:gd name="T91" fmla="*/ 1673 h 2355"/>
                <a:gd name="T92" fmla="*/ 220 w 1799"/>
                <a:gd name="T93" fmla="*/ 1568 h 2355"/>
                <a:gd name="T94" fmla="*/ 83 w 1799"/>
                <a:gd name="T95" fmla="*/ 1425 h 2355"/>
                <a:gd name="T96" fmla="*/ 0 w 1799"/>
                <a:gd name="T97" fmla="*/ 1332 h 2355"/>
                <a:gd name="T98" fmla="*/ 116 w 1799"/>
                <a:gd name="T99" fmla="*/ 1266 h 2355"/>
                <a:gd name="T100" fmla="*/ 176 w 1799"/>
                <a:gd name="T101" fmla="*/ 1194 h 2355"/>
                <a:gd name="T102" fmla="*/ 275 w 1799"/>
                <a:gd name="T103" fmla="*/ 1123 h 2355"/>
                <a:gd name="T104" fmla="*/ 314 w 1799"/>
                <a:gd name="T105" fmla="*/ 1045 h 2355"/>
                <a:gd name="T106" fmla="*/ 440 w 1799"/>
                <a:gd name="T107" fmla="*/ 974 h 2355"/>
                <a:gd name="T108" fmla="*/ 545 w 1799"/>
                <a:gd name="T109" fmla="*/ 952 h 2355"/>
                <a:gd name="T110" fmla="*/ 704 w 1799"/>
                <a:gd name="T111" fmla="*/ 974 h 2355"/>
                <a:gd name="T112" fmla="*/ 847 w 1799"/>
                <a:gd name="T113" fmla="*/ 913 h 2355"/>
                <a:gd name="T114" fmla="*/ 858 w 1799"/>
                <a:gd name="T115" fmla="*/ 869 h 2355"/>
                <a:gd name="T116" fmla="*/ 930 w 1799"/>
                <a:gd name="T117" fmla="*/ 847 h 2355"/>
                <a:gd name="T118" fmla="*/ 952 w 1799"/>
                <a:gd name="T119" fmla="*/ 671 h 2355"/>
                <a:gd name="T120" fmla="*/ 930 w 1799"/>
                <a:gd name="T121" fmla="*/ 556 h 2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9" h="2355">
                  <a:moveTo>
                    <a:pt x="930" y="462"/>
                  </a:moveTo>
                  <a:lnTo>
                    <a:pt x="996" y="418"/>
                  </a:lnTo>
                  <a:lnTo>
                    <a:pt x="1078" y="336"/>
                  </a:lnTo>
                  <a:lnTo>
                    <a:pt x="1100" y="302"/>
                  </a:lnTo>
                  <a:lnTo>
                    <a:pt x="1078" y="187"/>
                  </a:lnTo>
                  <a:lnTo>
                    <a:pt x="1089" y="148"/>
                  </a:lnTo>
                  <a:lnTo>
                    <a:pt x="1216" y="93"/>
                  </a:lnTo>
                  <a:lnTo>
                    <a:pt x="1277" y="77"/>
                  </a:lnTo>
                  <a:lnTo>
                    <a:pt x="1348" y="0"/>
                  </a:lnTo>
                  <a:lnTo>
                    <a:pt x="1392" y="0"/>
                  </a:lnTo>
                  <a:lnTo>
                    <a:pt x="1403" y="55"/>
                  </a:lnTo>
                  <a:lnTo>
                    <a:pt x="1414" y="148"/>
                  </a:lnTo>
                  <a:lnTo>
                    <a:pt x="1486" y="253"/>
                  </a:lnTo>
                  <a:lnTo>
                    <a:pt x="1530" y="336"/>
                  </a:lnTo>
                  <a:lnTo>
                    <a:pt x="1530" y="418"/>
                  </a:lnTo>
                  <a:lnTo>
                    <a:pt x="1508" y="484"/>
                  </a:lnTo>
                  <a:lnTo>
                    <a:pt x="1453" y="545"/>
                  </a:lnTo>
                  <a:lnTo>
                    <a:pt x="1414" y="545"/>
                  </a:lnTo>
                  <a:lnTo>
                    <a:pt x="1381" y="545"/>
                  </a:lnTo>
                  <a:lnTo>
                    <a:pt x="1359" y="578"/>
                  </a:lnTo>
                  <a:lnTo>
                    <a:pt x="1381" y="649"/>
                  </a:lnTo>
                  <a:lnTo>
                    <a:pt x="1370" y="776"/>
                  </a:lnTo>
                  <a:lnTo>
                    <a:pt x="1425" y="836"/>
                  </a:lnTo>
                  <a:lnTo>
                    <a:pt x="1436" y="913"/>
                  </a:lnTo>
                  <a:lnTo>
                    <a:pt x="1475" y="1023"/>
                  </a:lnTo>
                  <a:lnTo>
                    <a:pt x="1508" y="1078"/>
                  </a:lnTo>
                  <a:lnTo>
                    <a:pt x="1546" y="1117"/>
                  </a:lnTo>
                  <a:lnTo>
                    <a:pt x="1530" y="1161"/>
                  </a:lnTo>
                  <a:lnTo>
                    <a:pt x="1508" y="1194"/>
                  </a:lnTo>
                  <a:lnTo>
                    <a:pt x="1486" y="1211"/>
                  </a:lnTo>
                  <a:lnTo>
                    <a:pt x="1425" y="1161"/>
                  </a:lnTo>
                  <a:lnTo>
                    <a:pt x="1359" y="1161"/>
                  </a:lnTo>
                  <a:lnTo>
                    <a:pt x="1310" y="1194"/>
                  </a:lnTo>
                  <a:lnTo>
                    <a:pt x="1288" y="1238"/>
                  </a:lnTo>
                  <a:lnTo>
                    <a:pt x="1332" y="1299"/>
                  </a:lnTo>
                  <a:lnTo>
                    <a:pt x="1332" y="1442"/>
                  </a:lnTo>
                  <a:lnTo>
                    <a:pt x="1370" y="1486"/>
                  </a:lnTo>
                  <a:lnTo>
                    <a:pt x="1403" y="1497"/>
                  </a:lnTo>
                  <a:lnTo>
                    <a:pt x="1475" y="1486"/>
                  </a:lnTo>
                  <a:lnTo>
                    <a:pt x="1552" y="1475"/>
                  </a:lnTo>
                  <a:lnTo>
                    <a:pt x="1612" y="1601"/>
                  </a:lnTo>
                  <a:lnTo>
                    <a:pt x="1684" y="1684"/>
                  </a:lnTo>
                  <a:lnTo>
                    <a:pt x="1728" y="1739"/>
                  </a:lnTo>
                  <a:lnTo>
                    <a:pt x="1761" y="1788"/>
                  </a:lnTo>
                  <a:lnTo>
                    <a:pt x="1761" y="1882"/>
                  </a:lnTo>
                  <a:lnTo>
                    <a:pt x="1799" y="1926"/>
                  </a:lnTo>
                  <a:lnTo>
                    <a:pt x="1799" y="1948"/>
                  </a:lnTo>
                  <a:lnTo>
                    <a:pt x="1755" y="2009"/>
                  </a:lnTo>
                  <a:lnTo>
                    <a:pt x="1568" y="1987"/>
                  </a:lnTo>
                  <a:lnTo>
                    <a:pt x="1546" y="1998"/>
                  </a:lnTo>
                  <a:lnTo>
                    <a:pt x="1508" y="2064"/>
                  </a:lnTo>
                  <a:lnTo>
                    <a:pt x="1453" y="2080"/>
                  </a:lnTo>
                  <a:lnTo>
                    <a:pt x="1381" y="2020"/>
                  </a:lnTo>
                  <a:lnTo>
                    <a:pt x="1370" y="2042"/>
                  </a:lnTo>
                  <a:lnTo>
                    <a:pt x="1321" y="2042"/>
                  </a:lnTo>
                  <a:lnTo>
                    <a:pt x="1288" y="2064"/>
                  </a:lnTo>
                  <a:lnTo>
                    <a:pt x="1216" y="2064"/>
                  </a:lnTo>
                  <a:lnTo>
                    <a:pt x="1172" y="2031"/>
                  </a:lnTo>
                  <a:lnTo>
                    <a:pt x="1100" y="2009"/>
                  </a:lnTo>
                  <a:lnTo>
                    <a:pt x="1067" y="1987"/>
                  </a:lnTo>
                  <a:lnTo>
                    <a:pt x="1023" y="2009"/>
                  </a:lnTo>
                  <a:lnTo>
                    <a:pt x="985" y="2031"/>
                  </a:lnTo>
                  <a:lnTo>
                    <a:pt x="996" y="2058"/>
                  </a:lnTo>
                  <a:lnTo>
                    <a:pt x="1007" y="2080"/>
                  </a:lnTo>
                  <a:lnTo>
                    <a:pt x="996" y="2113"/>
                  </a:lnTo>
                  <a:lnTo>
                    <a:pt x="935" y="2152"/>
                  </a:lnTo>
                  <a:lnTo>
                    <a:pt x="913" y="2185"/>
                  </a:lnTo>
                  <a:lnTo>
                    <a:pt x="913" y="2240"/>
                  </a:lnTo>
                  <a:lnTo>
                    <a:pt x="913" y="2278"/>
                  </a:lnTo>
                  <a:lnTo>
                    <a:pt x="891" y="2311"/>
                  </a:lnTo>
                  <a:lnTo>
                    <a:pt x="836" y="2333"/>
                  </a:lnTo>
                  <a:lnTo>
                    <a:pt x="704" y="2344"/>
                  </a:lnTo>
                  <a:lnTo>
                    <a:pt x="616" y="2355"/>
                  </a:lnTo>
                  <a:lnTo>
                    <a:pt x="578" y="2300"/>
                  </a:lnTo>
                  <a:lnTo>
                    <a:pt x="523" y="2256"/>
                  </a:lnTo>
                  <a:lnTo>
                    <a:pt x="462" y="2218"/>
                  </a:lnTo>
                  <a:lnTo>
                    <a:pt x="440" y="2240"/>
                  </a:lnTo>
                  <a:lnTo>
                    <a:pt x="391" y="2262"/>
                  </a:lnTo>
                  <a:lnTo>
                    <a:pt x="363" y="2300"/>
                  </a:lnTo>
                  <a:lnTo>
                    <a:pt x="336" y="2322"/>
                  </a:lnTo>
                  <a:lnTo>
                    <a:pt x="303" y="2278"/>
                  </a:lnTo>
                  <a:lnTo>
                    <a:pt x="242" y="2240"/>
                  </a:lnTo>
                  <a:lnTo>
                    <a:pt x="176" y="2218"/>
                  </a:lnTo>
                  <a:lnTo>
                    <a:pt x="138" y="2135"/>
                  </a:lnTo>
                  <a:lnTo>
                    <a:pt x="116" y="2042"/>
                  </a:lnTo>
                  <a:lnTo>
                    <a:pt x="94" y="1987"/>
                  </a:lnTo>
                  <a:lnTo>
                    <a:pt x="72" y="1948"/>
                  </a:lnTo>
                  <a:lnTo>
                    <a:pt x="72" y="1904"/>
                  </a:lnTo>
                  <a:lnTo>
                    <a:pt x="94" y="1849"/>
                  </a:lnTo>
                  <a:lnTo>
                    <a:pt x="160" y="1799"/>
                  </a:lnTo>
                  <a:lnTo>
                    <a:pt x="198" y="1728"/>
                  </a:lnTo>
                  <a:lnTo>
                    <a:pt x="209" y="1673"/>
                  </a:lnTo>
                  <a:lnTo>
                    <a:pt x="231" y="1612"/>
                  </a:lnTo>
                  <a:lnTo>
                    <a:pt x="220" y="1568"/>
                  </a:lnTo>
                  <a:lnTo>
                    <a:pt x="160" y="1508"/>
                  </a:lnTo>
                  <a:lnTo>
                    <a:pt x="83" y="1425"/>
                  </a:lnTo>
                  <a:lnTo>
                    <a:pt x="22" y="1381"/>
                  </a:lnTo>
                  <a:lnTo>
                    <a:pt x="0" y="1332"/>
                  </a:lnTo>
                  <a:lnTo>
                    <a:pt x="11" y="1299"/>
                  </a:lnTo>
                  <a:lnTo>
                    <a:pt x="116" y="1266"/>
                  </a:lnTo>
                  <a:lnTo>
                    <a:pt x="176" y="1266"/>
                  </a:lnTo>
                  <a:lnTo>
                    <a:pt x="176" y="1194"/>
                  </a:lnTo>
                  <a:lnTo>
                    <a:pt x="209" y="1161"/>
                  </a:lnTo>
                  <a:lnTo>
                    <a:pt x="275" y="1123"/>
                  </a:lnTo>
                  <a:lnTo>
                    <a:pt x="292" y="1089"/>
                  </a:lnTo>
                  <a:lnTo>
                    <a:pt x="314" y="1045"/>
                  </a:lnTo>
                  <a:lnTo>
                    <a:pt x="363" y="985"/>
                  </a:lnTo>
                  <a:lnTo>
                    <a:pt x="440" y="974"/>
                  </a:lnTo>
                  <a:lnTo>
                    <a:pt x="462" y="952"/>
                  </a:lnTo>
                  <a:lnTo>
                    <a:pt x="545" y="952"/>
                  </a:lnTo>
                  <a:lnTo>
                    <a:pt x="600" y="952"/>
                  </a:lnTo>
                  <a:lnTo>
                    <a:pt x="704" y="974"/>
                  </a:lnTo>
                  <a:lnTo>
                    <a:pt x="776" y="941"/>
                  </a:lnTo>
                  <a:lnTo>
                    <a:pt x="847" y="913"/>
                  </a:lnTo>
                  <a:lnTo>
                    <a:pt x="869" y="913"/>
                  </a:lnTo>
                  <a:lnTo>
                    <a:pt x="858" y="869"/>
                  </a:lnTo>
                  <a:lnTo>
                    <a:pt x="891" y="825"/>
                  </a:lnTo>
                  <a:lnTo>
                    <a:pt x="930" y="847"/>
                  </a:lnTo>
                  <a:lnTo>
                    <a:pt x="974" y="825"/>
                  </a:lnTo>
                  <a:lnTo>
                    <a:pt x="952" y="671"/>
                  </a:lnTo>
                  <a:lnTo>
                    <a:pt x="930" y="660"/>
                  </a:lnTo>
                  <a:lnTo>
                    <a:pt x="930" y="556"/>
                  </a:lnTo>
                  <a:lnTo>
                    <a:pt x="930" y="462"/>
                  </a:lnTo>
                  <a:close/>
                </a:path>
              </a:pathLst>
            </a:custGeom>
            <a:solidFill>
              <a:srgbClr val="CC0066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44" name="Freeform 10"/>
            <p:cNvSpPr>
              <a:spLocks noChangeAspect="1"/>
            </p:cNvSpPr>
            <p:nvPr/>
          </p:nvSpPr>
          <p:spPr bwMode="auto">
            <a:xfrm rot="-491200">
              <a:off x="1363" y="1185"/>
              <a:ext cx="538" cy="516"/>
            </a:xfrm>
            <a:custGeom>
              <a:avLst/>
              <a:gdLst>
                <a:gd name="T0" fmla="*/ 385 w 1964"/>
                <a:gd name="T1" fmla="*/ 397 h 1943"/>
                <a:gd name="T2" fmla="*/ 363 w 1964"/>
                <a:gd name="T3" fmla="*/ 523 h 1943"/>
                <a:gd name="T4" fmla="*/ 396 w 1964"/>
                <a:gd name="T5" fmla="*/ 655 h 1943"/>
                <a:gd name="T6" fmla="*/ 544 w 1964"/>
                <a:gd name="T7" fmla="*/ 501 h 1943"/>
                <a:gd name="T8" fmla="*/ 676 w 1964"/>
                <a:gd name="T9" fmla="*/ 375 h 1943"/>
                <a:gd name="T10" fmla="*/ 753 w 1964"/>
                <a:gd name="T11" fmla="*/ 83 h 1943"/>
                <a:gd name="T12" fmla="*/ 858 w 1964"/>
                <a:gd name="T13" fmla="*/ 132 h 1943"/>
                <a:gd name="T14" fmla="*/ 951 w 1964"/>
                <a:gd name="T15" fmla="*/ 303 h 1943"/>
                <a:gd name="T16" fmla="*/ 1105 w 1964"/>
                <a:gd name="T17" fmla="*/ 259 h 1943"/>
                <a:gd name="T18" fmla="*/ 1183 w 1964"/>
                <a:gd name="T19" fmla="*/ 187 h 1943"/>
                <a:gd name="T20" fmla="*/ 1337 w 1964"/>
                <a:gd name="T21" fmla="*/ 0 h 1943"/>
                <a:gd name="T22" fmla="*/ 1480 w 1964"/>
                <a:gd name="T23" fmla="*/ 154 h 1943"/>
                <a:gd name="T24" fmla="*/ 1557 w 1964"/>
                <a:gd name="T25" fmla="*/ 292 h 1943"/>
                <a:gd name="T26" fmla="*/ 1535 w 1964"/>
                <a:gd name="T27" fmla="*/ 540 h 1943"/>
                <a:gd name="T28" fmla="*/ 1507 w 1964"/>
                <a:gd name="T29" fmla="*/ 793 h 1943"/>
                <a:gd name="T30" fmla="*/ 1568 w 1964"/>
                <a:gd name="T31" fmla="*/ 969 h 1943"/>
                <a:gd name="T32" fmla="*/ 1711 w 1964"/>
                <a:gd name="T33" fmla="*/ 897 h 1943"/>
                <a:gd name="T34" fmla="*/ 1716 w 1964"/>
                <a:gd name="T35" fmla="*/ 1106 h 1943"/>
                <a:gd name="T36" fmla="*/ 1595 w 1964"/>
                <a:gd name="T37" fmla="*/ 1250 h 1943"/>
                <a:gd name="T38" fmla="*/ 1650 w 1964"/>
                <a:gd name="T39" fmla="*/ 1420 h 1943"/>
                <a:gd name="T40" fmla="*/ 1711 w 1964"/>
                <a:gd name="T41" fmla="*/ 1431 h 1943"/>
                <a:gd name="T42" fmla="*/ 1810 w 1964"/>
                <a:gd name="T43" fmla="*/ 1596 h 1943"/>
                <a:gd name="T44" fmla="*/ 1925 w 1964"/>
                <a:gd name="T45" fmla="*/ 1723 h 1943"/>
                <a:gd name="T46" fmla="*/ 1755 w 1964"/>
                <a:gd name="T47" fmla="*/ 1772 h 1943"/>
                <a:gd name="T48" fmla="*/ 1546 w 1964"/>
                <a:gd name="T49" fmla="*/ 1712 h 1943"/>
                <a:gd name="T50" fmla="*/ 1419 w 1964"/>
                <a:gd name="T51" fmla="*/ 1745 h 1943"/>
                <a:gd name="T52" fmla="*/ 1293 w 1964"/>
                <a:gd name="T53" fmla="*/ 1712 h 1943"/>
                <a:gd name="T54" fmla="*/ 1056 w 1964"/>
                <a:gd name="T55" fmla="*/ 1585 h 1943"/>
                <a:gd name="T56" fmla="*/ 918 w 1964"/>
                <a:gd name="T57" fmla="*/ 1547 h 1943"/>
                <a:gd name="T58" fmla="*/ 770 w 1964"/>
                <a:gd name="T59" fmla="*/ 1481 h 1943"/>
                <a:gd name="T60" fmla="*/ 676 w 1964"/>
                <a:gd name="T61" fmla="*/ 1525 h 1943"/>
                <a:gd name="T62" fmla="*/ 654 w 1964"/>
                <a:gd name="T63" fmla="*/ 1690 h 1943"/>
                <a:gd name="T64" fmla="*/ 572 w 1964"/>
                <a:gd name="T65" fmla="*/ 1871 h 1943"/>
                <a:gd name="T66" fmla="*/ 500 w 1964"/>
                <a:gd name="T67" fmla="*/ 1921 h 1943"/>
                <a:gd name="T68" fmla="*/ 302 w 1964"/>
                <a:gd name="T69" fmla="*/ 1596 h 1943"/>
                <a:gd name="T70" fmla="*/ 165 w 1964"/>
                <a:gd name="T71" fmla="*/ 1492 h 1943"/>
                <a:gd name="T72" fmla="*/ 71 w 1964"/>
                <a:gd name="T73" fmla="*/ 1464 h 1943"/>
                <a:gd name="T74" fmla="*/ 44 w 1964"/>
                <a:gd name="T75" fmla="*/ 1294 h 1943"/>
                <a:gd name="T76" fmla="*/ 22 w 1964"/>
                <a:gd name="T77" fmla="*/ 1222 h 1943"/>
                <a:gd name="T78" fmla="*/ 137 w 1964"/>
                <a:gd name="T79" fmla="*/ 1178 h 1943"/>
                <a:gd name="T80" fmla="*/ 258 w 1964"/>
                <a:gd name="T81" fmla="*/ 1140 h 1943"/>
                <a:gd name="T82" fmla="*/ 165 w 1964"/>
                <a:gd name="T83" fmla="*/ 991 h 1943"/>
                <a:gd name="T84" fmla="*/ 82 w 1964"/>
                <a:gd name="T85" fmla="*/ 793 h 1943"/>
                <a:gd name="T86" fmla="*/ 82 w 1964"/>
                <a:gd name="T87" fmla="*/ 639 h 1943"/>
                <a:gd name="T88" fmla="*/ 82 w 1964"/>
                <a:gd name="T89" fmla="*/ 562 h 1943"/>
                <a:gd name="T90" fmla="*/ 209 w 1964"/>
                <a:gd name="T91" fmla="*/ 501 h 1943"/>
                <a:gd name="T92" fmla="*/ 247 w 1964"/>
                <a:gd name="T93" fmla="*/ 353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64" h="1943">
                  <a:moveTo>
                    <a:pt x="247" y="353"/>
                  </a:moveTo>
                  <a:lnTo>
                    <a:pt x="324" y="353"/>
                  </a:lnTo>
                  <a:lnTo>
                    <a:pt x="385" y="397"/>
                  </a:lnTo>
                  <a:lnTo>
                    <a:pt x="385" y="430"/>
                  </a:lnTo>
                  <a:lnTo>
                    <a:pt x="385" y="479"/>
                  </a:lnTo>
                  <a:lnTo>
                    <a:pt x="363" y="523"/>
                  </a:lnTo>
                  <a:lnTo>
                    <a:pt x="324" y="540"/>
                  </a:lnTo>
                  <a:lnTo>
                    <a:pt x="352" y="606"/>
                  </a:lnTo>
                  <a:lnTo>
                    <a:pt x="396" y="655"/>
                  </a:lnTo>
                  <a:lnTo>
                    <a:pt x="456" y="595"/>
                  </a:lnTo>
                  <a:lnTo>
                    <a:pt x="489" y="562"/>
                  </a:lnTo>
                  <a:lnTo>
                    <a:pt x="544" y="501"/>
                  </a:lnTo>
                  <a:lnTo>
                    <a:pt x="544" y="446"/>
                  </a:lnTo>
                  <a:lnTo>
                    <a:pt x="594" y="419"/>
                  </a:lnTo>
                  <a:lnTo>
                    <a:pt x="676" y="375"/>
                  </a:lnTo>
                  <a:lnTo>
                    <a:pt x="731" y="292"/>
                  </a:lnTo>
                  <a:lnTo>
                    <a:pt x="748" y="259"/>
                  </a:lnTo>
                  <a:lnTo>
                    <a:pt x="753" y="83"/>
                  </a:lnTo>
                  <a:lnTo>
                    <a:pt x="803" y="61"/>
                  </a:lnTo>
                  <a:lnTo>
                    <a:pt x="858" y="72"/>
                  </a:lnTo>
                  <a:lnTo>
                    <a:pt x="858" y="132"/>
                  </a:lnTo>
                  <a:lnTo>
                    <a:pt x="847" y="226"/>
                  </a:lnTo>
                  <a:lnTo>
                    <a:pt x="907" y="270"/>
                  </a:lnTo>
                  <a:lnTo>
                    <a:pt x="951" y="303"/>
                  </a:lnTo>
                  <a:lnTo>
                    <a:pt x="962" y="342"/>
                  </a:lnTo>
                  <a:lnTo>
                    <a:pt x="1012" y="364"/>
                  </a:lnTo>
                  <a:lnTo>
                    <a:pt x="1105" y="259"/>
                  </a:lnTo>
                  <a:lnTo>
                    <a:pt x="1161" y="281"/>
                  </a:lnTo>
                  <a:lnTo>
                    <a:pt x="1199" y="231"/>
                  </a:lnTo>
                  <a:lnTo>
                    <a:pt x="1183" y="187"/>
                  </a:lnTo>
                  <a:lnTo>
                    <a:pt x="1243" y="72"/>
                  </a:lnTo>
                  <a:lnTo>
                    <a:pt x="1276" y="17"/>
                  </a:lnTo>
                  <a:lnTo>
                    <a:pt x="1337" y="0"/>
                  </a:lnTo>
                  <a:lnTo>
                    <a:pt x="1392" y="17"/>
                  </a:lnTo>
                  <a:lnTo>
                    <a:pt x="1430" y="94"/>
                  </a:lnTo>
                  <a:lnTo>
                    <a:pt x="1480" y="154"/>
                  </a:lnTo>
                  <a:lnTo>
                    <a:pt x="1546" y="198"/>
                  </a:lnTo>
                  <a:lnTo>
                    <a:pt x="1568" y="231"/>
                  </a:lnTo>
                  <a:lnTo>
                    <a:pt x="1557" y="292"/>
                  </a:lnTo>
                  <a:lnTo>
                    <a:pt x="1557" y="408"/>
                  </a:lnTo>
                  <a:lnTo>
                    <a:pt x="1557" y="468"/>
                  </a:lnTo>
                  <a:lnTo>
                    <a:pt x="1535" y="540"/>
                  </a:lnTo>
                  <a:lnTo>
                    <a:pt x="1535" y="606"/>
                  </a:lnTo>
                  <a:lnTo>
                    <a:pt x="1507" y="677"/>
                  </a:lnTo>
                  <a:lnTo>
                    <a:pt x="1507" y="793"/>
                  </a:lnTo>
                  <a:lnTo>
                    <a:pt x="1507" y="864"/>
                  </a:lnTo>
                  <a:lnTo>
                    <a:pt x="1535" y="947"/>
                  </a:lnTo>
                  <a:lnTo>
                    <a:pt x="1568" y="969"/>
                  </a:lnTo>
                  <a:lnTo>
                    <a:pt x="1623" y="919"/>
                  </a:lnTo>
                  <a:lnTo>
                    <a:pt x="1661" y="864"/>
                  </a:lnTo>
                  <a:lnTo>
                    <a:pt x="1711" y="897"/>
                  </a:lnTo>
                  <a:lnTo>
                    <a:pt x="1694" y="952"/>
                  </a:lnTo>
                  <a:lnTo>
                    <a:pt x="1711" y="1062"/>
                  </a:lnTo>
                  <a:lnTo>
                    <a:pt x="1716" y="1106"/>
                  </a:lnTo>
                  <a:lnTo>
                    <a:pt x="1683" y="1134"/>
                  </a:lnTo>
                  <a:lnTo>
                    <a:pt x="1623" y="1189"/>
                  </a:lnTo>
                  <a:lnTo>
                    <a:pt x="1595" y="1250"/>
                  </a:lnTo>
                  <a:lnTo>
                    <a:pt x="1579" y="1305"/>
                  </a:lnTo>
                  <a:lnTo>
                    <a:pt x="1601" y="1387"/>
                  </a:lnTo>
                  <a:lnTo>
                    <a:pt x="1650" y="1420"/>
                  </a:lnTo>
                  <a:lnTo>
                    <a:pt x="1683" y="1387"/>
                  </a:lnTo>
                  <a:lnTo>
                    <a:pt x="1733" y="1398"/>
                  </a:lnTo>
                  <a:lnTo>
                    <a:pt x="1711" y="1431"/>
                  </a:lnTo>
                  <a:lnTo>
                    <a:pt x="1733" y="1514"/>
                  </a:lnTo>
                  <a:lnTo>
                    <a:pt x="1755" y="1547"/>
                  </a:lnTo>
                  <a:lnTo>
                    <a:pt x="1810" y="1596"/>
                  </a:lnTo>
                  <a:lnTo>
                    <a:pt x="1848" y="1629"/>
                  </a:lnTo>
                  <a:lnTo>
                    <a:pt x="1892" y="1679"/>
                  </a:lnTo>
                  <a:lnTo>
                    <a:pt x="1925" y="1723"/>
                  </a:lnTo>
                  <a:lnTo>
                    <a:pt x="1964" y="1745"/>
                  </a:lnTo>
                  <a:lnTo>
                    <a:pt x="1920" y="1772"/>
                  </a:lnTo>
                  <a:lnTo>
                    <a:pt x="1755" y="1772"/>
                  </a:lnTo>
                  <a:lnTo>
                    <a:pt x="1711" y="1794"/>
                  </a:lnTo>
                  <a:lnTo>
                    <a:pt x="1639" y="1783"/>
                  </a:lnTo>
                  <a:lnTo>
                    <a:pt x="1546" y="1712"/>
                  </a:lnTo>
                  <a:lnTo>
                    <a:pt x="1502" y="1734"/>
                  </a:lnTo>
                  <a:lnTo>
                    <a:pt x="1452" y="1756"/>
                  </a:lnTo>
                  <a:lnTo>
                    <a:pt x="1419" y="1745"/>
                  </a:lnTo>
                  <a:lnTo>
                    <a:pt x="1359" y="1690"/>
                  </a:lnTo>
                  <a:lnTo>
                    <a:pt x="1337" y="1701"/>
                  </a:lnTo>
                  <a:lnTo>
                    <a:pt x="1293" y="1712"/>
                  </a:lnTo>
                  <a:lnTo>
                    <a:pt x="1232" y="1690"/>
                  </a:lnTo>
                  <a:lnTo>
                    <a:pt x="1139" y="1640"/>
                  </a:lnTo>
                  <a:lnTo>
                    <a:pt x="1056" y="1585"/>
                  </a:lnTo>
                  <a:lnTo>
                    <a:pt x="990" y="1514"/>
                  </a:lnTo>
                  <a:lnTo>
                    <a:pt x="951" y="1525"/>
                  </a:lnTo>
                  <a:lnTo>
                    <a:pt x="918" y="1547"/>
                  </a:lnTo>
                  <a:lnTo>
                    <a:pt x="874" y="1547"/>
                  </a:lnTo>
                  <a:lnTo>
                    <a:pt x="814" y="1503"/>
                  </a:lnTo>
                  <a:lnTo>
                    <a:pt x="770" y="1481"/>
                  </a:lnTo>
                  <a:lnTo>
                    <a:pt x="731" y="1492"/>
                  </a:lnTo>
                  <a:lnTo>
                    <a:pt x="698" y="1503"/>
                  </a:lnTo>
                  <a:lnTo>
                    <a:pt x="676" y="1525"/>
                  </a:lnTo>
                  <a:lnTo>
                    <a:pt x="654" y="1558"/>
                  </a:lnTo>
                  <a:lnTo>
                    <a:pt x="665" y="1629"/>
                  </a:lnTo>
                  <a:lnTo>
                    <a:pt x="654" y="1690"/>
                  </a:lnTo>
                  <a:lnTo>
                    <a:pt x="627" y="1783"/>
                  </a:lnTo>
                  <a:lnTo>
                    <a:pt x="605" y="1816"/>
                  </a:lnTo>
                  <a:lnTo>
                    <a:pt x="572" y="1871"/>
                  </a:lnTo>
                  <a:lnTo>
                    <a:pt x="561" y="1899"/>
                  </a:lnTo>
                  <a:lnTo>
                    <a:pt x="511" y="1943"/>
                  </a:lnTo>
                  <a:lnTo>
                    <a:pt x="500" y="1921"/>
                  </a:lnTo>
                  <a:lnTo>
                    <a:pt x="478" y="1899"/>
                  </a:lnTo>
                  <a:lnTo>
                    <a:pt x="478" y="1794"/>
                  </a:lnTo>
                  <a:lnTo>
                    <a:pt x="302" y="1596"/>
                  </a:lnTo>
                  <a:lnTo>
                    <a:pt x="269" y="1492"/>
                  </a:lnTo>
                  <a:lnTo>
                    <a:pt x="209" y="1492"/>
                  </a:lnTo>
                  <a:lnTo>
                    <a:pt x="165" y="1492"/>
                  </a:lnTo>
                  <a:lnTo>
                    <a:pt x="137" y="1503"/>
                  </a:lnTo>
                  <a:lnTo>
                    <a:pt x="104" y="1503"/>
                  </a:lnTo>
                  <a:lnTo>
                    <a:pt x="71" y="1464"/>
                  </a:lnTo>
                  <a:lnTo>
                    <a:pt x="44" y="1442"/>
                  </a:lnTo>
                  <a:lnTo>
                    <a:pt x="44" y="1387"/>
                  </a:lnTo>
                  <a:lnTo>
                    <a:pt x="44" y="1294"/>
                  </a:lnTo>
                  <a:lnTo>
                    <a:pt x="16" y="1272"/>
                  </a:lnTo>
                  <a:lnTo>
                    <a:pt x="0" y="1250"/>
                  </a:lnTo>
                  <a:lnTo>
                    <a:pt x="22" y="1222"/>
                  </a:lnTo>
                  <a:lnTo>
                    <a:pt x="60" y="1178"/>
                  </a:lnTo>
                  <a:lnTo>
                    <a:pt x="82" y="1162"/>
                  </a:lnTo>
                  <a:lnTo>
                    <a:pt x="137" y="1178"/>
                  </a:lnTo>
                  <a:lnTo>
                    <a:pt x="198" y="1211"/>
                  </a:lnTo>
                  <a:lnTo>
                    <a:pt x="231" y="1178"/>
                  </a:lnTo>
                  <a:lnTo>
                    <a:pt x="258" y="1140"/>
                  </a:lnTo>
                  <a:lnTo>
                    <a:pt x="258" y="1118"/>
                  </a:lnTo>
                  <a:lnTo>
                    <a:pt x="225" y="1062"/>
                  </a:lnTo>
                  <a:lnTo>
                    <a:pt x="165" y="991"/>
                  </a:lnTo>
                  <a:lnTo>
                    <a:pt x="154" y="930"/>
                  </a:lnTo>
                  <a:lnTo>
                    <a:pt x="137" y="853"/>
                  </a:lnTo>
                  <a:lnTo>
                    <a:pt x="82" y="793"/>
                  </a:lnTo>
                  <a:lnTo>
                    <a:pt x="82" y="732"/>
                  </a:lnTo>
                  <a:lnTo>
                    <a:pt x="93" y="688"/>
                  </a:lnTo>
                  <a:lnTo>
                    <a:pt x="82" y="639"/>
                  </a:lnTo>
                  <a:lnTo>
                    <a:pt x="60" y="617"/>
                  </a:lnTo>
                  <a:lnTo>
                    <a:pt x="71" y="584"/>
                  </a:lnTo>
                  <a:lnTo>
                    <a:pt x="82" y="562"/>
                  </a:lnTo>
                  <a:lnTo>
                    <a:pt x="104" y="562"/>
                  </a:lnTo>
                  <a:lnTo>
                    <a:pt x="154" y="562"/>
                  </a:lnTo>
                  <a:lnTo>
                    <a:pt x="209" y="501"/>
                  </a:lnTo>
                  <a:lnTo>
                    <a:pt x="231" y="452"/>
                  </a:lnTo>
                  <a:lnTo>
                    <a:pt x="231" y="430"/>
                  </a:lnTo>
                  <a:lnTo>
                    <a:pt x="247" y="353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45" name="Freeform 11" descr="Linee orizzontali ravvicinate"/>
            <p:cNvSpPr>
              <a:spLocks noChangeAspect="1"/>
            </p:cNvSpPr>
            <p:nvPr/>
          </p:nvSpPr>
          <p:spPr bwMode="auto">
            <a:xfrm rot="-491200">
              <a:off x="1711" y="1026"/>
              <a:ext cx="421" cy="368"/>
            </a:xfrm>
            <a:custGeom>
              <a:avLst/>
              <a:gdLst>
                <a:gd name="T0" fmla="*/ 11 w 1535"/>
                <a:gd name="T1" fmla="*/ 347 h 1387"/>
                <a:gd name="T2" fmla="*/ 137 w 1535"/>
                <a:gd name="T3" fmla="*/ 248 h 1387"/>
                <a:gd name="T4" fmla="*/ 115 w 1535"/>
                <a:gd name="T5" fmla="*/ 165 h 1387"/>
                <a:gd name="T6" fmla="*/ 302 w 1535"/>
                <a:gd name="T7" fmla="*/ 33 h 1387"/>
                <a:gd name="T8" fmla="*/ 324 w 1535"/>
                <a:gd name="T9" fmla="*/ 116 h 1387"/>
                <a:gd name="T10" fmla="*/ 594 w 1535"/>
                <a:gd name="T11" fmla="*/ 198 h 1387"/>
                <a:gd name="T12" fmla="*/ 698 w 1535"/>
                <a:gd name="T13" fmla="*/ 154 h 1387"/>
                <a:gd name="T14" fmla="*/ 874 w 1535"/>
                <a:gd name="T15" fmla="*/ 44 h 1387"/>
                <a:gd name="T16" fmla="*/ 1034 w 1535"/>
                <a:gd name="T17" fmla="*/ 116 h 1387"/>
                <a:gd name="T18" fmla="*/ 1199 w 1535"/>
                <a:gd name="T19" fmla="*/ 44 h 1387"/>
                <a:gd name="T20" fmla="*/ 1315 w 1535"/>
                <a:gd name="T21" fmla="*/ 22 h 1387"/>
                <a:gd name="T22" fmla="*/ 1342 w 1535"/>
                <a:gd name="T23" fmla="*/ 138 h 1387"/>
                <a:gd name="T24" fmla="*/ 1408 w 1535"/>
                <a:gd name="T25" fmla="*/ 231 h 1387"/>
                <a:gd name="T26" fmla="*/ 1480 w 1535"/>
                <a:gd name="T27" fmla="*/ 363 h 1387"/>
                <a:gd name="T28" fmla="*/ 1535 w 1535"/>
                <a:gd name="T29" fmla="*/ 490 h 1387"/>
                <a:gd name="T30" fmla="*/ 1386 w 1535"/>
                <a:gd name="T31" fmla="*/ 534 h 1387"/>
                <a:gd name="T32" fmla="*/ 1249 w 1535"/>
                <a:gd name="T33" fmla="*/ 666 h 1387"/>
                <a:gd name="T34" fmla="*/ 1128 w 1535"/>
                <a:gd name="T35" fmla="*/ 732 h 1387"/>
                <a:gd name="T36" fmla="*/ 1012 w 1535"/>
                <a:gd name="T37" fmla="*/ 793 h 1387"/>
                <a:gd name="T38" fmla="*/ 1062 w 1535"/>
                <a:gd name="T39" fmla="*/ 859 h 1387"/>
                <a:gd name="T40" fmla="*/ 1139 w 1535"/>
                <a:gd name="T41" fmla="*/ 919 h 1387"/>
                <a:gd name="T42" fmla="*/ 1073 w 1535"/>
                <a:gd name="T43" fmla="*/ 985 h 1387"/>
                <a:gd name="T44" fmla="*/ 990 w 1535"/>
                <a:gd name="T45" fmla="*/ 1013 h 1387"/>
                <a:gd name="T46" fmla="*/ 979 w 1535"/>
                <a:gd name="T47" fmla="*/ 1106 h 1387"/>
                <a:gd name="T48" fmla="*/ 907 w 1535"/>
                <a:gd name="T49" fmla="*/ 1139 h 1387"/>
                <a:gd name="T50" fmla="*/ 814 w 1535"/>
                <a:gd name="T51" fmla="*/ 1117 h 1387"/>
                <a:gd name="T52" fmla="*/ 737 w 1535"/>
                <a:gd name="T53" fmla="*/ 1172 h 1387"/>
                <a:gd name="T54" fmla="*/ 665 w 1535"/>
                <a:gd name="T55" fmla="*/ 1304 h 1387"/>
                <a:gd name="T56" fmla="*/ 594 w 1535"/>
                <a:gd name="T57" fmla="*/ 1348 h 1387"/>
                <a:gd name="T58" fmla="*/ 456 w 1535"/>
                <a:gd name="T59" fmla="*/ 1370 h 1387"/>
                <a:gd name="T60" fmla="*/ 374 w 1535"/>
                <a:gd name="T61" fmla="*/ 1326 h 1387"/>
                <a:gd name="T62" fmla="*/ 291 w 1535"/>
                <a:gd name="T63" fmla="*/ 1348 h 1387"/>
                <a:gd name="T64" fmla="*/ 247 w 1535"/>
                <a:gd name="T65" fmla="*/ 1304 h 1387"/>
                <a:gd name="T66" fmla="*/ 198 w 1535"/>
                <a:gd name="T67" fmla="*/ 1348 h 1387"/>
                <a:gd name="T68" fmla="*/ 126 w 1535"/>
                <a:gd name="T69" fmla="*/ 1370 h 1387"/>
                <a:gd name="T70" fmla="*/ 93 w 1535"/>
                <a:gd name="T71" fmla="*/ 1293 h 1387"/>
                <a:gd name="T72" fmla="*/ 104 w 1535"/>
                <a:gd name="T73" fmla="*/ 1139 h 1387"/>
                <a:gd name="T74" fmla="*/ 137 w 1535"/>
                <a:gd name="T75" fmla="*/ 985 h 1387"/>
                <a:gd name="T76" fmla="*/ 137 w 1535"/>
                <a:gd name="T77" fmla="*/ 892 h 1387"/>
                <a:gd name="T78" fmla="*/ 154 w 1535"/>
                <a:gd name="T79" fmla="*/ 732 h 1387"/>
                <a:gd name="T80" fmla="*/ 165 w 1535"/>
                <a:gd name="T81" fmla="*/ 649 h 1387"/>
                <a:gd name="T82" fmla="*/ 82 w 1535"/>
                <a:gd name="T83" fmla="*/ 594 h 1387"/>
                <a:gd name="T84" fmla="*/ 22 w 1535"/>
                <a:gd name="T85" fmla="*/ 512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5" h="1387">
                  <a:moveTo>
                    <a:pt x="0" y="440"/>
                  </a:moveTo>
                  <a:lnTo>
                    <a:pt x="11" y="347"/>
                  </a:lnTo>
                  <a:lnTo>
                    <a:pt x="60" y="314"/>
                  </a:lnTo>
                  <a:lnTo>
                    <a:pt x="137" y="248"/>
                  </a:lnTo>
                  <a:lnTo>
                    <a:pt x="154" y="209"/>
                  </a:lnTo>
                  <a:lnTo>
                    <a:pt x="115" y="165"/>
                  </a:lnTo>
                  <a:lnTo>
                    <a:pt x="269" y="0"/>
                  </a:lnTo>
                  <a:lnTo>
                    <a:pt x="302" y="33"/>
                  </a:lnTo>
                  <a:lnTo>
                    <a:pt x="324" y="83"/>
                  </a:lnTo>
                  <a:lnTo>
                    <a:pt x="324" y="116"/>
                  </a:lnTo>
                  <a:lnTo>
                    <a:pt x="407" y="138"/>
                  </a:lnTo>
                  <a:lnTo>
                    <a:pt x="594" y="198"/>
                  </a:lnTo>
                  <a:lnTo>
                    <a:pt x="605" y="209"/>
                  </a:lnTo>
                  <a:lnTo>
                    <a:pt x="698" y="154"/>
                  </a:lnTo>
                  <a:lnTo>
                    <a:pt x="814" y="44"/>
                  </a:lnTo>
                  <a:lnTo>
                    <a:pt x="874" y="44"/>
                  </a:lnTo>
                  <a:lnTo>
                    <a:pt x="946" y="94"/>
                  </a:lnTo>
                  <a:lnTo>
                    <a:pt x="1034" y="116"/>
                  </a:lnTo>
                  <a:lnTo>
                    <a:pt x="1155" y="83"/>
                  </a:lnTo>
                  <a:lnTo>
                    <a:pt x="1199" y="44"/>
                  </a:lnTo>
                  <a:lnTo>
                    <a:pt x="1260" y="44"/>
                  </a:lnTo>
                  <a:lnTo>
                    <a:pt x="1315" y="22"/>
                  </a:lnTo>
                  <a:lnTo>
                    <a:pt x="1353" y="83"/>
                  </a:lnTo>
                  <a:lnTo>
                    <a:pt x="1342" y="138"/>
                  </a:lnTo>
                  <a:lnTo>
                    <a:pt x="1353" y="209"/>
                  </a:lnTo>
                  <a:lnTo>
                    <a:pt x="1408" y="231"/>
                  </a:lnTo>
                  <a:lnTo>
                    <a:pt x="1458" y="292"/>
                  </a:lnTo>
                  <a:lnTo>
                    <a:pt x="1480" y="363"/>
                  </a:lnTo>
                  <a:lnTo>
                    <a:pt x="1535" y="440"/>
                  </a:lnTo>
                  <a:lnTo>
                    <a:pt x="1535" y="490"/>
                  </a:lnTo>
                  <a:lnTo>
                    <a:pt x="1458" y="501"/>
                  </a:lnTo>
                  <a:lnTo>
                    <a:pt x="1386" y="534"/>
                  </a:lnTo>
                  <a:lnTo>
                    <a:pt x="1315" y="605"/>
                  </a:lnTo>
                  <a:lnTo>
                    <a:pt x="1249" y="666"/>
                  </a:lnTo>
                  <a:lnTo>
                    <a:pt x="1188" y="710"/>
                  </a:lnTo>
                  <a:lnTo>
                    <a:pt x="1128" y="732"/>
                  </a:lnTo>
                  <a:lnTo>
                    <a:pt x="1034" y="743"/>
                  </a:lnTo>
                  <a:lnTo>
                    <a:pt x="1012" y="793"/>
                  </a:lnTo>
                  <a:lnTo>
                    <a:pt x="1023" y="837"/>
                  </a:lnTo>
                  <a:lnTo>
                    <a:pt x="1062" y="859"/>
                  </a:lnTo>
                  <a:lnTo>
                    <a:pt x="1106" y="886"/>
                  </a:lnTo>
                  <a:lnTo>
                    <a:pt x="1139" y="919"/>
                  </a:lnTo>
                  <a:lnTo>
                    <a:pt x="1117" y="941"/>
                  </a:lnTo>
                  <a:lnTo>
                    <a:pt x="1073" y="985"/>
                  </a:lnTo>
                  <a:lnTo>
                    <a:pt x="1023" y="1002"/>
                  </a:lnTo>
                  <a:lnTo>
                    <a:pt x="990" y="1013"/>
                  </a:lnTo>
                  <a:lnTo>
                    <a:pt x="1001" y="1057"/>
                  </a:lnTo>
                  <a:lnTo>
                    <a:pt x="979" y="1106"/>
                  </a:lnTo>
                  <a:lnTo>
                    <a:pt x="957" y="1139"/>
                  </a:lnTo>
                  <a:lnTo>
                    <a:pt x="907" y="1139"/>
                  </a:lnTo>
                  <a:lnTo>
                    <a:pt x="863" y="1128"/>
                  </a:lnTo>
                  <a:lnTo>
                    <a:pt x="814" y="1117"/>
                  </a:lnTo>
                  <a:lnTo>
                    <a:pt x="759" y="1117"/>
                  </a:lnTo>
                  <a:lnTo>
                    <a:pt x="737" y="1172"/>
                  </a:lnTo>
                  <a:lnTo>
                    <a:pt x="709" y="1233"/>
                  </a:lnTo>
                  <a:lnTo>
                    <a:pt x="665" y="1304"/>
                  </a:lnTo>
                  <a:lnTo>
                    <a:pt x="627" y="1337"/>
                  </a:lnTo>
                  <a:lnTo>
                    <a:pt x="594" y="1348"/>
                  </a:lnTo>
                  <a:lnTo>
                    <a:pt x="522" y="1370"/>
                  </a:lnTo>
                  <a:lnTo>
                    <a:pt x="456" y="1370"/>
                  </a:lnTo>
                  <a:lnTo>
                    <a:pt x="407" y="1348"/>
                  </a:lnTo>
                  <a:lnTo>
                    <a:pt x="374" y="1326"/>
                  </a:lnTo>
                  <a:lnTo>
                    <a:pt x="324" y="1337"/>
                  </a:lnTo>
                  <a:lnTo>
                    <a:pt x="291" y="1348"/>
                  </a:lnTo>
                  <a:lnTo>
                    <a:pt x="280" y="1326"/>
                  </a:lnTo>
                  <a:lnTo>
                    <a:pt x="247" y="1304"/>
                  </a:lnTo>
                  <a:lnTo>
                    <a:pt x="220" y="1326"/>
                  </a:lnTo>
                  <a:lnTo>
                    <a:pt x="198" y="1348"/>
                  </a:lnTo>
                  <a:lnTo>
                    <a:pt x="165" y="1387"/>
                  </a:lnTo>
                  <a:lnTo>
                    <a:pt x="126" y="1370"/>
                  </a:lnTo>
                  <a:lnTo>
                    <a:pt x="104" y="1326"/>
                  </a:lnTo>
                  <a:lnTo>
                    <a:pt x="93" y="1293"/>
                  </a:lnTo>
                  <a:lnTo>
                    <a:pt x="104" y="1222"/>
                  </a:lnTo>
                  <a:lnTo>
                    <a:pt x="104" y="1139"/>
                  </a:lnTo>
                  <a:lnTo>
                    <a:pt x="115" y="1073"/>
                  </a:lnTo>
                  <a:lnTo>
                    <a:pt x="137" y="985"/>
                  </a:lnTo>
                  <a:lnTo>
                    <a:pt x="137" y="941"/>
                  </a:lnTo>
                  <a:lnTo>
                    <a:pt x="137" y="892"/>
                  </a:lnTo>
                  <a:lnTo>
                    <a:pt x="137" y="837"/>
                  </a:lnTo>
                  <a:lnTo>
                    <a:pt x="154" y="732"/>
                  </a:lnTo>
                  <a:lnTo>
                    <a:pt x="176" y="688"/>
                  </a:lnTo>
                  <a:lnTo>
                    <a:pt x="165" y="649"/>
                  </a:lnTo>
                  <a:lnTo>
                    <a:pt x="126" y="616"/>
                  </a:lnTo>
                  <a:lnTo>
                    <a:pt x="82" y="594"/>
                  </a:lnTo>
                  <a:lnTo>
                    <a:pt x="38" y="534"/>
                  </a:lnTo>
                  <a:lnTo>
                    <a:pt x="22" y="512"/>
                  </a:lnTo>
                  <a:lnTo>
                    <a:pt x="0" y="440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46" name="Freeform 12"/>
            <p:cNvSpPr>
              <a:spLocks noChangeAspect="1"/>
            </p:cNvSpPr>
            <p:nvPr/>
          </p:nvSpPr>
          <p:spPr bwMode="auto">
            <a:xfrm rot="-491200">
              <a:off x="1364" y="2624"/>
              <a:ext cx="358" cy="661"/>
            </a:xfrm>
            <a:custGeom>
              <a:avLst/>
              <a:gdLst>
                <a:gd name="T0" fmla="*/ 44 w 1304"/>
                <a:gd name="T1" fmla="*/ 302 h 2493"/>
                <a:gd name="T2" fmla="*/ 60 w 1304"/>
                <a:gd name="T3" fmla="*/ 429 h 2493"/>
                <a:gd name="T4" fmla="*/ 38 w 1304"/>
                <a:gd name="T5" fmla="*/ 550 h 2493"/>
                <a:gd name="T6" fmla="*/ 44 w 1304"/>
                <a:gd name="T7" fmla="*/ 644 h 2493"/>
                <a:gd name="T8" fmla="*/ 159 w 1304"/>
                <a:gd name="T9" fmla="*/ 710 h 2493"/>
                <a:gd name="T10" fmla="*/ 176 w 1304"/>
                <a:gd name="T11" fmla="*/ 930 h 2493"/>
                <a:gd name="T12" fmla="*/ 198 w 1304"/>
                <a:gd name="T13" fmla="*/ 1095 h 2493"/>
                <a:gd name="T14" fmla="*/ 187 w 1304"/>
                <a:gd name="T15" fmla="*/ 1211 h 2493"/>
                <a:gd name="T16" fmla="*/ 132 w 1304"/>
                <a:gd name="T17" fmla="*/ 1354 h 2493"/>
                <a:gd name="T18" fmla="*/ 176 w 1304"/>
                <a:gd name="T19" fmla="*/ 1469 h 2493"/>
                <a:gd name="T20" fmla="*/ 187 w 1304"/>
                <a:gd name="T21" fmla="*/ 1596 h 2493"/>
                <a:gd name="T22" fmla="*/ 93 w 1304"/>
                <a:gd name="T23" fmla="*/ 1700 h 2493"/>
                <a:gd name="T24" fmla="*/ 60 w 1304"/>
                <a:gd name="T25" fmla="*/ 1827 h 2493"/>
                <a:gd name="T26" fmla="*/ 16 w 1304"/>
                <a:gd name="T27" fmla="*/ 1965 h 2493"/>
                <a:gd name="T28" fmla="*/ 38 w 1304"/>
                <a:gd name="T29" fmla="*/ 2108 h 2493"/>
                <a:gd name="T30" fmla="*/ 137 w 1304"/>
                <a:gd name="T31" fmla="*/ 2212 h 2493"/>
                <a:gd name="T32" fmla="*/ 176 w 1304"/>
                <a:gd name="T33" fmla="*/ 2410 h 2493"/>
                <a:gd name="T34" fmla="*/ 269 w 1304"/>
                <a:gd name="T35" fmla="*/ 2399 h 2493"/>
                <a:gd name="T36" fmla="*/ 418 w 1304"/>
                <a:gd name="T37" fmla="*/ 2493 h 2493"/>
                <a:gd name="T38" fmla="*/ 561 w 1304"/>
                <a:gd name="T39" fmla="*/ 2355 h 2493"/>
                <a:gd name="T40" fmla="*/ 583 w 1304"/>
                <a:gd name="T41" fmla="*/ 2245 h 2493"/>
                <a:gd name="T42" fmla="*/ 654 w 1304"/>
                <a:gd name="T43" fmla="*/ 2190 h 2493"/>
                <a:gd name="T44" fmla="*/ 803 w 1304"/>
                <a:gd name="T45" fmla="*/ 2234 h 2493"/>
                <a:gd name="T46" fmla="*/ 957 w 1304"/>
                <a:gd name="T47" fmla="*/ 2295 h 2493"/>
                <a:gd name="T48" fmla="*/ 979 w 1304"/>
                <a:gd name="T49" fmla="*/ 1887 h 2493"/>
                <a:gd name="T50" fmla="*/ 1139 w 1304"/>
                <a:gd name="T51" fmla="*/ 1293 h 2493"/>
                <a:gd name="T52" fmla="*/ 1282 w 1304"/>
                <a:gd name="T53" fmla="*/ 946 h 2493"/>
                <a:gd name="T54" fmla="*/ 1260 w 1304"/>
                <a:gd name="T55" fmla="*/ 836 h 2493"/>
                <a:gd name="T56" fmla="*/ 1232 w 1304"/>
                <a:gd name="T57" fmla="*/ 655 h 2493"/>
                <a:gd name="T58" fmla="*/ 1210 w 1304"/>
                <a:gd name="T59" fmla="*/ 479 h 2493"/>
                <a:gd name="T60" fmla="*/ 1128 w 1304"/>
                <a:gd name="T61" fmla="*/ 209 h 2493"/>
                <a:gd name="T62" fmla="*/ 1073 w 1304"/>
                <a:gd name="T63" fmla="*/ 82 h 2493"/>
                <a:gd name="T64" fmla="*/ 941 w 1304"/>
                <a:gd name="T65" fmla="*/ 82 h 2493"/>
                <a:gd name="T66" fmla="*/ 803 w 1304"/>
                <a:gd name="T67" fmla="*/ 93 h 2493"/>
                <a:gd name="T68" fmla="*/ 732 w 1304"/>
                <a:gd name="T69" fmla="*/ 165 h 2493"/>
                <a:gd name="T70" fmla="*/ 638 w 1304"/>
                <a:gd name="T71" fmla="*/ 225 h 2493"/>
                <a:gd name="T72" fmla="*/ 522 w 1304"/>
                <a:gd name="T73" fmla="*/ 352 h 2493"/>
                <a:gd name="T74" fmla="*/ 418 w 1304"/>
                <a:gd name="T75" fmla="*/ 341 h 2493"/>
                <a:gd name="T76" fmla="*/ 313 w 1304"/>
                <a:gd name="T77" fmla="*/ 446 h 2493"/>
                <a:gd name="T78" fmla="*/ 187 w 1304"/>
                <a:gd name="T79" fmla="*/ 374 h 2493"/>
                <a:gd name="T80" fmla="*/ 104 w 1304"/>
                <a:gd name="T81" fmla="*/ 341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4" h="2493">
                  <a:moveTo>
                    <a:pt x="104" y="258"/>
                  </a:moveTo>
                  <a:lnTo>
                    <a:pt x="44" y="302"/>
                  </a:lnTo>
                  <a:lnTo>
                    <a:pt x="44" y="374"/>
                  </a:lnTo>
                  <a:lnTo>
                    <a:pt x="60" y="429"/>
                  </a:lnTo>
                  <a:lnTo>
                    <a:pt x="16" y="490"/>
                  </a:lnTo>
                  <a:lnTo>
                    <a:pt x="38" y="550"/>
                  </a:lnTo>
                  <a:lnTo>
                    <a:pt x="16" y="627"/>
                  </a:lnTo>
                  <a:lnTo>
                    <a:pt x="44" y="644"/>
                  </a:lnTo>
                  <a:lnTo>
                    <a:pt x="132" y="627"/>
                  </a:lnTo>
                  <a:lnTo>
                    <a:pt x="159" y="710"/>
                  </a:lnTo>
                  <a:lnTo>
                    <a:pt x="187" y="836"/>
                  </a:lnTo>
                  <a:lnTo>
                    <a:pt x="176" y="930"/>
                  </a:lnTo>
                  <a:lnTo>
                    <a:pt x="220" y="1012"/>
                  </a:lnTo>
                  <a:lnTo>
                    <a:pt x="198" y="1095"/>
                  </a:lnTo>
                  <a:lnTo>
                    <a:pt x="187" y="1139"/>
                  </a:lnTo>
                  <a:lnTo>
                    <a:pt x="187" y="1211"/>
                  </a:lnTo>
                  <a:lnTo>
                    <a:pt x="132" y="1271"/>
                  </a:lnTo>
                  <a:lnTo>
                    <a:pt x="132" y="1354"/>
                  </a:lnTo>
                  <a:lnTo>
                    <a:pt x="132" y="1409"/>
                  </a:lnTo>
                  <a:lnTo>
                    <a:pt x="176" y="1469"/>
                  </a:lnTo>
                  <a:lnTo>
                    <a:pt x="187" y="1524"/>
                  </a:lnTo>
                  <a:lnTo>
                    <a:pt x="187" y="1596"/>
                  </a:lnTo>
                  <a:lnTo>
                    <a:pt x="115" y="1662"/>
                  </a:lnTo>
                  <a:lnTo>
                    <a:pt x="93" y="1700"/>
                  </a:lnTo>
                  <a:lnTo>
                    <a:pt x="82" y="1794"/>
                  </a:lnTo>
                  <a:lnTo>
                    <a:pt x="60" y="1827"/>
                  </a:lnTo>
                  <a:lnTo>
                    <a:pt x="22" y="1849"/>
                  </a:lnTo>
                  <a:lnTo>
                    <a:pt x="16" y="1965"/>
                  </a:lnTo>
                  <a:lnTo>
                    <a:pt x="0" y="2058"/>
                  </a:lnTo>
                  <a:lnTo>
                    <a:pt x="38" y="2108"/>
                  </a:lnTo>
                  <a:lnTo>
                    <a:pt x="93" y="2179"/>
                  </a:lnTo>
                  <a:lnTo>
                    <a:pt x="137" y="2212"/>
                  </a:lnTo>
                  <a:lnTo>
                    <a:pt x="170" y="2306"/>
                  </a:lnTo>
                  <a:lnTo>
                    <a:pt x="176" y="2410"/>
                  </a:lnTo>
                  <a:lnTo>
                    <a:pt x="220" y="2454"/>
                  </a:lnTo>
                  <a:lnTo>
                    <a:pt x="269" y="2399"/>
                  </a:lnTo>
                  <a:lnTo>
                    <a:pt x="313" y="2399"/>
                  </a:lnTo>
                  <a:lnTo>
                    <a:pt x="418" y="2493"/>
                  </a:lnTo>
                  <a:lnTo>
                    <a:pt x="467" y="2410"/>
                  </a:lnTo>
                  <a:lnTo>
                    <a:pt x="561" y="2355"/>
                  </a:lnTo>
                  <a:lnTo>
                    <a:pt x="616" y="2328"/>
                  </a:lnTo>
                  <a:lnTo>
                    <a:pt x="583" y="2245"/>
                  </a:lnTo>
                  <a:lnTo>
                    <a:pt x="572" y="2179"/>
                  </a:lnTo>
                  <a:lnTo>
                    <a:pt x="654" y="2190"/>
                  </a:lnTo>
                  <a:lnTo>
                    <a:pt x="754" y="2152"/>
                  </a:lnTo>
                  <a:lnTo>
                    <a:pt x="803" y="2234"/>
                  </a:lnTo>
                  <a:lnTo>
                    <a:pt x="847" y="2245"/>
                  </a:lnTo>
                  <a:lnTo>
                    <a:pt x="957" y="2295"/>
                  </a:lnTo>
                  <a:lnTo>
                    <a:pt x="990" y="2273"/>
                  </a:lnTo>
                  <a:lnTo>
                    <a:pt x="979" y="1887"/>
                  </a:lnTo>
                  <a:lnTo>
                    <a:pt x="1051" y="1656"/>
                  </a:lnTo>
                  <a:lnTo>
                    <a:pt x="1139" y="1293"/>
                  </a:lnTo>
                  <a:lnTo>
                    <a:pt x="1150" y="1073"/>
                  </a:lnTo>
                  <a:lnTo>
                    <a:pt x="1282" y="946"/>
                  </a:lnTo>
                  <a:lnTo>
                    <a:pt x="1304" y="897"/>
                  </a:lnTo>
                  <a:lnTo>
                    <a:pt x="1260" y="836"/>
                  </a:lnTo>
                  <a:lnTo>
                    <a:pt x="1243" y="743"/>
                  </a:lnTo>
                  <a:lnTo>
                    <a:pt x="1232" y="655"/>
                  </a:lnTo>
                  <a:lnTo>
                    <a:pt x="1172" y="561"/>
                  </a:lnTo>
                  <a:lnTo>
                    <a:pt x="1210" y="479"/>
                  </a:lnTo>
                  <a:lnTo>
                    <a:pt x="1128" y="407"/>
                  </a:lnTo>
                  <a:lnTo>
                    <a:pt x="1128" y="209"/>
                  </a:lnTo>
                  <a:lnTo>
                    <a:pt x="1056" y="154"/>
                  </a:lnTo>
                  <a:lnTo>
                    <a:pt x="1073" y="82"/>
                  </a:lnTo>
                  <a:lnTo>
                    <a:pt x="990" y="60"/>
                  </a:lnTo>
                  <a:lnTo>
                    <a:pt x="941" y="82"/>
                  </a:lnTo>
                  <a:lnTo>
                    <a:pt x="897" y="0"/>
                  </a:lnTo>
                  <a:lnTo>
                    <a:pt x="803" y="93"/>
                  </a:lnTo>
                  <a:lnTo>
                    <a:pt x="792" y="143"/>
                  </a:lnTo>
                  <a:lnTo>
                    <a:pt x="732" y="165"/>
                  </a:lnTo>
                  <a:lnTo>
                    <a:pt x="699" y="154"/>
                  </a:lnTo>
                  <a:lnTo>
                    <a:pt x="638" y="225"/>
                  </a:lnTo>
                  <a:lnTo>
                    <a:pt x="627" y="269"/>
                  </a:lnTo>
                  <a:lnTo>
                    <a:pt x="522" y="352"/>
                  </a:lnTo>
                  <a:lnTo>
                    <a:pt x="489" y="330"/>
                  </a:lnTo>
                  <a:lnTo>
                    <a:pt x="418" y="341"/>
                  </a:lnTo>
                  <a:lnTo>
                    <a:pt x="385" y="396"/>
                  </a:lnTo>
                  <a:lnTo>
                    <a:pt x="313" y="446"/>
                  </a:lnTo>
                  <a:lnTo>
                    <a:pt x="242" y="429"/>
                  </a:lnTo>
                  <a:lnTo>
                    <a:pt x="187" y="374"/>
                  </a:lnTo>
                  <a:lnTo>
                    <a:pt x="154" y="374"/>
                  </a:lnTo>
                  <a:lnTo>
                    <a:pt x="104" y="341"/>
                  </a:lnTo>
                  <a:lnTo>
                    <a:pt x="104" y="258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47" name="Freeform 13"/>
            <p:cNvSpPr>
              <a:spLocks noChangeAspect="1"/>
            </p:cNvSpPr>
            <p:nvPr/>
          </p:nvSpPr>
          <p:spPr bwMode="auto">
            <a:xfrm rot="-491200">
              <a:off x="2960" y="2786"/>
              <a:ext cx="321" cy="611"/>
            </a:xfrm>
            <a:custGeom>
              <a:avLst/>
              <a:gdLst>
                <a:gd name="T0" fmla="*/ 0 w 1166"/>
                <a:gd name="T1" fmla="*/ 61 h 2306"/>
                <a:gd name="T2" fmla="*/ 55 w 1166"/>
                <a:gd name="T3" fmla="*/ 165 h 2306"/>
                <a:gd name="T4" fmla="*/ 44 w 1166"/>
                <a:gd name="T5" fmla="*/ 248 h 2306"/>
                <a:gd name="T6" fmla="*/ 66 w 1166"/>
                <a:gd name="T7" fmla="*/ 325 h 2306"/>
                <a:gd name="T8" fmla="*/ 159 w 1166"/>
                <a:gd name="T9" fmla="*/ 501 h 2306"/>
                <a:gd name="T10" fmla="*/ 253 w 1166"/>
                <a:gd name="T11" fmla="*/ 666 h 2306"/>
                <a:gd name="T12" fmla="*/ 275 w 1166"/>
                <a:gd name="T13" fmla="*/ 732 h 2306"/>
                <a:gd name="T14" fmla="*/ 275 w 1166"/>
                <a:gd name="T15" fmla="*/ 897 h 2306"/>
                <a:gd name="T16" fmla="*/ 297 w 1166"/>
                <a:gd name="T17" fmla="*/ 980 h 2306"/>
                <a:gd name="T18" fmla="*/ 379 w 1166"/>
                <a:gd name="T19" fmla="*/ 1117 h 2306"/>
                <a:gd name="T20" fmla="*/ 407 w 1166"/>
                <a:gd name="T21" fmla="*/ 1161 h 2306"/>
                <a:gd name="T22" fmla="*/ 412 w 1166"/>
                <a:gd name="T23" fmla="*/ 1277 h 2306"/>
                <a:gd name="T24" fmla="*/ 407 w 1166"/>
                <a:gd name="T25" fmla="*/ 1349 h 2306"/>
                <a:gd name="T26" fmla="*/ 297 w 1166"/>
                <a:gd name="T27" fmla="*/ 1398 h 2306"/>
                <a:gd name="T28" fmla="*/ 264 w 1166"/>
                <a:gd name="T29" fmla="*/ 1420 h 2306"/>
                <a:gd name="T30" fmla="*/ 264 w 1166"/>
                <a:gd name="T31" fmla="*/ 1464 h 2306"/>
                <a:gd name="T32" fmla="*/ 242 w 1166"/>
                <a:gd name="T33" fmla="*/ 1464 h 2306"/>
                <a:gd name="T34" fmla="*/ 148 w 1166"/>
                <a:gd name="T35" fmla="*/ 1481 h 2306"/>
                <a:gd name="T36" fmla="*/ 126 w 1166"/>
                <a:gd name="T37" fmla="*/ 1547 h 2306"/>
                <a:gd name="T38" fmla="*/ 148 w 1166"/>
                <a:gd name="T39" fmla="*/ 1651 h 2306"/>
                <a:gd name="T40" fmla="*/ 110 w 1166"/>
                <a:gd name="T41" fmla="*/ 1767 h 2306"/>
                <a:gd name="T42" fmla="*/ 77 w 1166"/>
                <a:gd name="T43" fmla="*/ 1860 h 2306"/>
                <a:gd name="T44" fmla="*/ 11 w 1166"/>
                <a:gd name="T45" fmla="*/ 1921 h 2306"/>
                <a:gd name="T46" fmla="*/ 0 w 1166"/>
                <a:gd name="T47" fmla="*/ 1992 h 2306"/>
                <a:gd name="T48" fmla="*/ 22 w 1166"/>
                <a:gd name="T49" fmla="*/ 2097 h 2306"/>
                <a:gd name="T50" fmla="*/ 0 w 1166"/>
                <a:gd name="T51" fmla="*/ 2202 h 2306"/>
                <a:gd name="T52" fmla="*/ 77 w 1166"/>
                <a:gd name="T53" fmla="*/ 2306 h 2306"/>
                <a:gd name="T54" fmla="*/ 181 w 1166"/>
                <a:gd name="T55" fmla="*/ 2257 h 2306"/>
                <a:gd name="T56" fmla="*/ 286 w 1166"/>
                <a:gd name="T57" fmla="*/ 2257 h 2306"/>
                <a:gd name="T58" fmla="*/ 368 w 1166"/>
                <a:gd name="T59" fmla="*/ 2163 h 2306"/>
                <a:gd name="T60" fmla="*/ 379 w 1166"/>
                <a:gd name="T61" fmla="*/ 2004 h 2306"/>
                <a:gd name="T62" fmla="*/ 506 w 1166"/>
                <a:gd name="T63" fmla="*/ 1899 h 2306"/>
                <a:gd name="T64" fmla="*/ 632 w 1166"/>
                <a:gd name="T65" fmla="*/ 1783 h 2306"/>
                <a:gd name="T66" fmla="*/ 715 w 1166"/>
                <a:gd name="T67" fmla="*/ 1640 h 2306"/>
                <a:gd name="T68" fmla="*/ 715 w 1166"/>
                <a:gd name="T69" fmla="*/ 1464 h 2306"/>
                <a:gd name="T70" fmla="*/ 973 w 1166"/>
                <a:gd name="T71" fmla="*/ 1277 h 2306"/>
                <a:gd name="T72" fmla="*/ 1073 w 1166"/>
                <a:gd name="T73" fmla="*/ 1255 h 2306"/>
                <a:gd name="T74" fmla="*/ 1144 w 1166"/>
                <a:gd name="T75" fmla="*/ 1189 h 2306"/>
                <a:gd name="T76" fmla="*/ 1155 w 1166"/>
                <a:gd name="T77" fmla="*/ 1024 h 2306"/>
                <a:gd name="T78" fmla="*/ 1122 w 1166"/>
                <a:gd name="T79" fmla="*/ 941 h 2306"/>
                <a:gd name="T80" fmla="*/ 1166 w 1166"/>
                <a:gd name="T81" fmla="*/ 793 h 2306"/>
                <a:gd name="T82" fmla="*/ 1166 w 1166"/>
                <a:gd name="T83" fmla="*/ 699 h 2306"/>
                <a:gd name="T84" fmla="*/ 1133 w 1166"/>
                <a:gd name="T85" fmla="*/ 650 h 2306"/>
                <a:gd name="T86" fmla="*/ 1029 w 1166"/>
                <a:gd name="T87" fmla="*/ 617 h 2306"/>
                <a:gd name="T88" fmla="*/ 852 w 1166"/>
                <a:gd name="T89" fmla="*/ 463 h 2306"/>
                <a:gd name="T90" fmla="*/ 726 w 1166"/>
                <a:gd name="T91" fmla="*/ 463 h 2306"/>
                <a:gd name="T92" fmla="*/ 682 w 1166"/>
                <a:gd name="T93" fmla="*/ 341 h 2306"/>
                <a:gd name="T94" fmla="*/ 726 w 1166"/>
                <a:gd name="T95" fmla="*/ 292 h 2306"/>
                <a:gd name="T96" fmla="*/ 775 w 1166"/>
                <a:gd name="T97" fmla="*/ 231 h 2306"/>
                <a:gd name="T98" fmla="*/ 775 w 1166"/>
                <a:gd name="T99" fmla="*/ 127 h 2306"/>
                <a:gd name="T100" fmla="*/ 748 w 1166"/>
                <a:gd name="T101" fmla="*/ 11 h 2306"/>
                <a:gd name="T102" fmla="*/ 632 w 1166"/>
                <a:gd name="T103" fmla="*/ 0 h 2306"/>
                <a:gd name="T104" fmla="*/ 588 w 1166"/>
                <a:gd name="T105" fmla="*/ 165 h 2306"/>
                <a:gd name="T106" fmla="*/ 495 w 1166"/>
                <a:gd name="T107" fmla="*/ 187 h 2306"/>
                <a:gd name="T108" fmla="*/ 429 w 1166"/>
                <a:gd name="T109" fmla="*/ 187 h 2306"/>
                <a:gd name="T110" fmla="*/ 390 w 1166"/>
                <a:gd name="T111" fmla="*/ 220 h 2306"/>
                <a:gd name="T112" fmla="*/ 253 w 1166"/>
                <a:gd name="T113" fmla="*/ 116 h 2306"/>
                <a:gd name="T114" fmla="*/ 181 w 1166"/>
                <a:gd name="T115" fmla="*/ 154 h 2306"/>
                <a:gd name="T116" fmla="*/ 115 w 1166"/>
                <a:gd name="T117" fmla="*/ 154 h 2306"/>
                <a:gd name="T118" fmla="*/ 55 w 1166"/>
                <a:gd name="T119" fmla="*/ 72 h 2306"/>
                <a:gd name="T120" fmla="*/ 0 w 1166"/>
                <a:gd name="T121" fmla="*/ 61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6" h="2306">
                  <a:moveTo>
                    <a:pt x="0" y="61"/>
                  </a:moveTo>
                  <a:lnTo>
                    <a:pt x="55" y="165"/>
                  </a:lnTo>
                  <a:lnTo>
                    <a:pt x="44" y="248"/>
                  </a:lnTo>
                  <a:lnTo>
                    <a:pt x="66" y="325"/>
                  </a:lnTo>
                  <a:lnTo>
                    <a:pt x="159" y="501"/>
                  </a:lnTo>
                  <a:lnTo>
                    <a:pt x="253" y="666"/>
                  </a:lnTo>
                  <a:lnTo>
                    <a:pt x="275" y="732"/>
                  </a:lnTo>
                  <a:lnTo>
                    <a:pt x="275" y="897"/>
                  </a:lnTo>
                  <a:lnTo>
                    <a:pt x="297" y="980"/>
                  </a:lnTo>
                  <a:lnTo>
                    <a:pt x="379" y="1117"/>
                  </a:lnTo>
                  <a:lnTo>
                    <a:pt x="407" y="1161"/>
                  </a:lnTo>
                  <a:lnTo>
                    <a:pt x="412" y="1277"/>
                  </a:lnTo>
                  <a:lnTo>
                    <a:pt x="407" y="1349"/>
                  </a:lnTo>
                  <a:lnTo>
                    <a:pt x="297" y="1398"/>
                  </a:lnTo>
                  <a:lnTo>
                    <a:pt x="264" y="1420"/>
                  </a:lnTo>
                  <a:lnTo>
                    <a:pt x="264" y="1464"/>
                  </a:lnTo>
                  <a:lnTo>
                    <a:pt x="242" y="1464"/>
                  </a:lnTo>
                  <a:lnTo>
                    <a:pt x="148" y="1481"/>
                  </a:lnTo>
                  <a:lnTo>
                    <a:pt x="126" y="1547"/>
                  </a:lnTo>
                  <a:lnTo>
                    <a:pt x="148" y="1651"/>
                  </a:lnTo>
                  <a:lnTo>
                    <a:pt x="110" y="1767"/>
                  </a:lnTo>
                  <a:lnTo>
                    <a:pt x="77" y="1860"/>
                  </a:lnTo>
                  <a:lnTo>
                    <a:pt x="11" y="1921"/>
                  </a:lnTo>
                  <a:lnTo>
                    <a:pt x="0" y="1992"/>
                  </a:lnTo>
                  <a:lnTo>
                    <a:pt x="22" y="2097"/>
                  </a:lnTo>
                  <a:lnTo>
                    <a:pt x="0" y="2202"/>
                  </a:lnTo>
                  <a:lnTo>
                    <a:pt x="77" y="2306"/>
                  </a:lnTo>
                  <a:lnTo>
                    <a:pt x="181" y="2257"/>
                  </a:lnTo>
                  <a:lnTo>
                    <a:pt x="286" y="2257"/>
                  </a:lnTo>
                  <a:lnTo>
                    <a:pt x="368" y="2163"/>
                  </a:lnTo>
                  <a:lnTo>
                    <a:pt x="379" y="2004"/>
                  </a:lnTo>
                  <a:lnTo>
                    <a:pt x="506" y="1899"/>
                  </a:lnTo>
                  <a:lnTo>
                    <a:pt x="632" y="1783"/>
                  </a:lnTo>
                  <a:lnTo>
                    <a:pt x="715" y="1640"/>
                  </a:lnTo>
                  <a:lnTo>
                    <a:pt x="715" y="1464"/>
                  </a:lnTo>
                  <a:lnTo>
                    <a:pt x="973" y="1277"/>
                  </a:lnTo>
                  <a:lnTo>
                    <a:pt x="1073" y="1255"/>
                  </a:lnTo>
                  <a:lnTo>
                    <a:pt x="1144" y="1189"/>
                  </a:lnTo>
                  <a:lnTo>
                    <a:pt x="1155" y="1024"/>
                  </a:lnTo>
                  <a:lnTo>
                    <a:pt x="1122" y="941"/>
                  </a:lnTo>
                  <a:lnTo>
                    <a:pt x="1166" y="793"/>
                  </a:lnTo>
                  <a:lnTo>
                    <a:pt x="1166" y="699"/>
                  </a:lnTo>
                  <a:lnTo>
                    <a:pt x="1133" y="650"/>
                  </a:lnTo>
                  <a:lnTo>
                    <a:pt x="1029" y="617"/>
                  </a:lnTo>
                  <a:lnTo>
                    <a:pt x="852" y="463"/>
                  </a:lnTo>
                  <a:lnTo>
                    <a:pt x="726" y="463"/>
                  </a:lnTo>
                  <a:lnTo>
                    <a:pt x="682" y="341"/>
                  </a:lnTo>
                  <a:lnTo>
                    <a:pt x="726" y="292"/>
                  </a:lnTo>
                  <a:lnTo>
                    <a:pt x="775" y="231"/>
                  </a:lnTo>
                  <a:lnTo>
                    <a:pt x="775" y="127"/>
                  </a:lnTo>
                  <a:lnTo>
                    <a:pt x="748" y="11"/>
                  </a:lnTo>
                  <a:lnTo>
                    <a:pt x="632" y="0"/>
                  </a:lnTo>
                  <a:lnTo>
                    <a:pt x="588" y="165"/>
                  </a:lnTo>
                  <a:lnTo>
                    <a:pt x="495" y="187"/>
                  </a:lnTo>
                  <a:lnTo>
                    <a:pt x="429" y="187"/>
                  </a:lnTo>
                  <a:lnTo>
                    <a:pt x="390" y="220"/>
                  </a:lnTo>
                  <a:lnTo>
                    <a:pt x="253" y="116"/>
                  </a:lnTo>
                  <a:lnTo>
                    <a:pt x="181" y="154"/>
                  </a:lnTo>
                  <a:lnTo>
                    <a:pt x="115" y="154"/>
                  </a:lnTo>
                  <a:lnTo>
                    <a:pt x="55" y="72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accent1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48" name="Freeform 14"/>
            <p:cNvSpPr>
              <a:spLocks noChangeAspect="1"/>
            </p:cNvSpPr>
            <p:nvPr/>
          </p:nvSpPr>
          <p:spPr bwMode="auto">
            <a:xfrm rot="-491200">
              <a:off x="2864" y="2529"/>
              <a:ext cx="313" cy="332"/>
            </a:xfrm>
            <a:custGeom>
              <a:avLst/>
              <a:gdLst>
                <a:gd name="T0" fmla="*/ 891 w 1138"/>
                <a:gd name="T1" fmla="*/ 1056 h 1254"/>
                <a:gd name="T2" fmla="*/ 1006 w 1138"/>
                <a:gd name="T3" fmla="*/ 908 h 1254"/>
                <a:gd name="T4" fmla="*/ 995 w 1138"/>
                <a:gd name="T5" fmla="*/ 858 h 1254"/>
                <a:gd name="T6" fmla="*/ 1078 w 1138"/>
                <a:gd name="T7" fmla="*/ 765 h 1254"/>
                <a:gd name="T8" fmla="*/ 1138 w 1138"/>
                <a:gd name="T9" fmla="*/ 743 h 1254"/>
                <a:gd name="T10" fmla="*/ 1067 w 1138"/>
                <a:gd name="T11" fmla="*/ 638 h 1254"/>
                <a:gd name="T12" fmla="*/ 1006 w 1138"/>
                <a:gd name="T13" fmla="*/ 511 h 1254"/>
                <a:gd name="T14" fmla="*/ 984 w 1138"/>
                <a:gd name="T15" fmla="*/ 407 h 1254"/>
                <a:gd name="T16" fmla="*/ 929 w 1138"/>
                <a:gd name="T17" fmla="*/ 390 h 1254"/>
                <a:gd name="T18" fmla="*/ 764 w 1138"/>
                <a:gd name="T19" fmla="*/ 418 h 1254"/>
                <a:gd name="T20" fmla="*/ 720 w 1138"/>
                <a:gd name="T21" fmla="*/ 390 h 1254"/>
                <a:gd name="T22" fmla="*/ 720 w 1138"/>
                <a:gd name="T23" fmla="*/ 335 h 1254"/>
                <a:gd name="T24" fmla="*/ 720 w 1138"/>
                <a:gd name="T25" fmla="*/ 269 h 1254"/>
                <a:gd name="T26" fmla="*/ 682 w 1138"/>
                <a:gd name="T27" fmla="*/ 231 h 1254"/>
                <a:gd name="T28" fmla="*/ 616 w 1138"/>
                <a:gd name="T29" fmla="*/ 231 h 1254"/>
                <a:gd name="T30" fmla="*/ 533 w 1138"/>
                <a:gd name="T31" fmla="*/ 181 h 1254"/>
                <a:gd name="T32" fmla="*/ 473 w 1138"/>
                <a:gd name="T33" fmla="*/ 88 h 1254"/>
                <a:gd name="T34" fmla="*/ 451 w 1138"/>
                <a:gd name="T35" fmla="*/ 22 h 1254"/>
                <a:gd name="T36" fmla="*/ 407 w 1138"/>
                <a:gd name="T37" fmla="*/ 0 h 1254"/>
                <a:gd name="T38" fmla="*/ 335 w 1138"/>
                <a:gd name="T39" fmla="*/ 44 h 1254"/>
                <a:gd name="T40" fmla="*/ 198 w 1138"/>
                <a:gd name="T41" fmla="*/ 33 h 1254"/>
                <a:gd name="T42" fmla="*/ 126 w 1138"/>
                <a:gd name="T43" fmla="*/ 176 h 1254"/>
                <a:gd name="T44" fmla="*/ 104 w 1138"/>
                <a:gd name="T45" fmla="*/ 198 h 1254"/>
                <a:gd name="T46" fmla="*/ 22 w 1138"/>
                <a:gd name="T47" fmla="*/ 209 h 1254"/>
                <a:gd name="T48" fmla="*/ 0 w 1138"/>
                <a:gd name="T49" fmla="*/ 253 h 1254"/>
                <a:gd name="T50" fmla="*/ 77 w 1138"/>
                <a:gd name="T51" fmla="*/ 324 h 1254"/>
                <a:gd name="T52" fmla="*/ 71 w 1138"/>
                <a:gd name="T53" fmla="*/ 390 h 1254"/>
                <a:gd name="T54" fmla="*/ 22 w 1138"/>
                <a:gd name="T55" fmla="*/ 500 h 1254"/>
                <a:gd name="T56" fmla="*/ 148 w 1138"/>
                <a:gd name="T57" fmla="*/ 616 h 1254"/>
                <a:gd name="T58" fmla="*/ 187 w 1138"/>
                <a:gd name="T59" fmla="*/ 709 h 1254"/>
                <a:gd name="T60" fmla="*/ 231 w 1138"/>
                <a:gd name="T61" fmla="*/ 836 h 1254"/>
                <a:gd name="T62" fmla="*/ 242 w 1138"/>
                <a:gd name="T63" fmla="*/ 930 h 1254"/>
                <a:gd name="T64" fmla="*/ 209 w 1138"/>
                <a:gd name="T65" fmla="*/ 985 h 1254"/>
                <a:gd name="T66" fmla="*/ 187 w 1138"/>
                <a:gd name="T67" fmla="*/ 1045 h 1254"/>
                <a:gd name="T68" fmla="*/ 137 w 1138"/>
                <a:gd name="T69" fmla="*/ 1067 h 1254"/>
                <a:gd name="T70" fmla="*/ 187 w 1138"/>
                <a:gd name="T71" fmla="*/ 1095 h 1254"/>
                <a:gd name="T72" fmla="*/ 258 w 1138"/>
                <a:gd name="T73" fmla="*/ 1172 h 1254"/>
                <a:gd name="T74" fmla="*/ 335 w 1138"/>
                <a:gd name="T75" fmla="*/ 1183 h 1254"/>
                <a:gd name="T76" fmla="*/ 385 w 1138"/>
                <a:gd name="T77" fmla="*/ 1150 h 1254"/>
                <a:gd name="T78" fmla="*/ 522 w 1138"/>
                <a:gd name="T79" fmla="*/ 1254 h 1254"/>
                <a:gd name="T80" fmla="*/ 566 w 1138"/>
                <a:gd name="T81" fmla="*/ 1216 h 1254"/>
                <a:gd name="T82" fmla="*/ 671 w 1138"/>
                <a:gd name="T83" fmla="*/ 1210 h 1254"/>
                <a:gd name="T84" fmla="*/ 709 w 1138"/>
                <a:gd name="T85" fmla="*/ 1183 h 1254"/>
                <a:gd name="T86" fmla="*/ 742 w 1138"/>
                <a:gd name="T87" fmla="*/ 1100 h 1254"/>
                <a:gd name="T88" fmla="*/ 775 w 1138"/>
                <a:gd name="T89" fmla="*/ 1023 h 1254"/>
                <a:gd name="T90" fmla="*/ 891 w 1138"/>
                <a:gd name="T91" fmla="*/ 1056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38" h="1254">
                  <a:moveTo>
                    <a:pt x="891" y="1056"/>
                  </a:moveTo>
                  <a:lnTo>
                    <a:pt x="1006" y="908"/>
                  </a:lnTo>
                  <a:lnTo>
                    <a:pt x="995" y="858"/>
                  </a:lnTo>
                  <a:lnTo>
                    <a:pt x="1078" y="765"/>
                  </a:lnTo>
                  <a:lnTo>
                    <a:pt x="1138" y="743"/>
                  </a:lnTo>
                  <a:lnTo>
                    <a:pt x="1067" y="638"/>
                  </a:lnTo>
                  <a:lnTo>
                    <a:pt x="1006" y="511"/>
                  </a:lnTo>
                  <a:lnTo>
                    <a:pt x="984" y="407"/>
                  </a:lnTo>
                  <a:lnTo>
                    <a:pt x="929" y="390"/>
                  </a:lnTo>
                  <a:lnTo>
                    <a:pt x="764" y="418"/>
                  </a:lnTo>
                  <a:lnTo>
                    <a:pt x="720" y="390"/>
                  </a:lnTo>
                  <a:lnTo>
                    <a:pt x="720" y="335"/>
                  </a:lnTo>
                  <a:lnTo>
                    <a:pt x="720" y="269"/>
                  </a:lnTo>
                  <a:lnTo>
                    <a:pt x="682" y="231"/>
                  </a:lnTo>
                  <a:lnTo>
                    <a:pt x="616" y="231"/>
                  </a:lnTo>
                  <a:lnTo>
                    <a:pt x="533" y="181"/>
                  </a:lnTo>
                  <a:lnTo>
                    <a:pt x="473" y="88"/>
                  </a:lnTo>
                  <a:lnTo>
                    <a:pt x="451" y="22"/>
                  </a:lnTo>
                  <a:lnTo>
                    <a:pt x="407" y="0"/>
                  </a:lnTo>
                  <a:lnTo>
                    <a:pt x="335" y="44"/>
                  </a:lnTo>
                  <a:lnTo>
                    <a:pt x="198" y="33"/>
                  </a:lnTo>
                  <a:lnTo>
                    <a:pt x="126" y="176"/>
                  </a:lnTo>
                  <a:lnTo>
                    <a:pt x="104" y="198"/>
                  </a:lnTo>
                  <a:lnTo>
                    <a:pt x="22" y="209"/>
                  </a:lnTo>
                  <a:lnTo>
                    <a:pt x="0" y="253"/>
                  </a:lnTo>
                  <a:lnTo>
                    <a:pt x="77" y="324"/>
                  </a:lnTo>
                  <a:lnTo>
                    <a:pt x="71" y="390"/>
                  </a:lnTo>
                  <a:lnTo>
                    <a:pt x="22" y="500"/>
                  </a:lnTo>
                  <a:lnTo>
                    <a:pt x="148" y="616"/>
                  </a:lnTo>
                  <a:lnTo>
                    <a:pt x="187" y="709"/>
                  </a:lnTo>
                  <a:lnTo>
                    <a:pt x="231" y="836"/>
                  </a:lnTo>
                  <a:lnTo>
                    <a:pt x="242" y="930"/>
                  </a:lnTo>
                  <a:lnTo>
                    <a:pt x="209" y="985"/>
                  </a:lnTo>
                  <a:lnTo>
                    <a:pt x="187" y="1045"/>
                  </a:lnTo>
                  <a:lnTo>
                    <a:pt x="137" y="1067"/>
                  </a:lnTo>
                  <a:lnTo>
                    <a:pt x="187" y="1095"/>
                  </a:lnTo>
                  <a:lnTo>
                    <a:pt x="258" y="1172"/>
                  </a:lnTo>
                  <a:lnTo>
                    <a:pt x="335" y="1183"/>
                  </a:lnTo>
                  <a:lnTo>
                    <a:pt x="385" y="1150"/>
                  </a:lnTo>
                  <a:lnTo>
                    <a:pt x="522" y="1254"/>
                  </a:lnTo>
                  <a:lnTo>
                    <a:pt x="566" y="1216"/>
                  </a:lnTo>
                  <a:lnTo>
                    <a:pt x="671" y="1210"/>
                  </a:lnTo>
                  <a:lnTo>
                    <a:pt x="709" y="1183"/>
                  </a:lnTo>
                  <a:lnTo>
                    <a:pt x="742" y="1100"/>
                  </a:lnTo>
                  <a:lnTo>
                    <a:pt x="775" y="1023"/>
                  </a:lnTo>
                  <a:lnTo>
                    <a:pt x="891" y="1056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49" name="Freeform 15"/>
            <p:cNvSpPr>
              <a:spLocks noChangeAspect="1"/>
            </p:cNvSpPr>
            <p:nvPr/>
          </p:nvSpPr>
          <p:spPr bwMode="auto">
            <a:xfrm rot="-491200">
              <a:off x="2755" y="2294"/>
              <a:ext cx="744" cy="589"/>
            </a:xfrm>
            <a:custGeom>
              <a:avLst/>
              <a:gdLst>
                <a:gd name="T0" fmla="*/ 187 w 2712"/>
                <a:gd name="T1" fmla="*/ 171 h 2223"/>
                <a:gd name="T2" fmla="*/ 137 w 2712"/>
                <a:gd name="T3" fmla="*/ 347 h 2223"/>
                <a:gd name="T4" fmla="*/ 22 w 2712"/>
                <a:gd name="T5" fmla="*/ 336 h 2223"/>
                <a:gd name="T6" fmla="*/ 22 w 2712"/>
                <a:gd name="T7" fmla="*/ 429 h 2223"/>
                <a:gd name="T8" fmla="*/ 93 w 2712"/>
                <a:gd name="T9" fmla="*/ 462 h 2223"/>
                <a:gd name="T10" fmla="*/ 209 w 2712"/>
                <a:gd name="T11" fmla="*/ 671 h 2223"/>
                <a:gd name="T12" fmla="*/ 308 w 2712"/>
                <a:gd name="T13" fmla="*/ 638 h 2223"/>
                <a:gd name="T14" fmla="*/ 347 w 2712"/>
                <a:gd name="T15" fmla="*/ 782 h 2223"/>
                <a:gd name="T16" fmla="*/ 462 w 2712"/>
                <a:gd name="T17" fmla="*/ 848 h 2223"/>
                <a:gd name="T18" fmla="*/ 545 w 2712"/>
                <a:gd name="T19" fmla="*/ 875 h 2223"/>
                <a:gd name="T20" fmla="*/ 638 w 2712"/>
                <a:gd name="T21" fmla="*/ 875 h 2223"/>
                <a:gd name="T22" fmla="*/ 754 w 2712"/>
                <a:gd name="T23" fmla="*/ 826 h 2223"/>
                <a:gd name="T24" fmla="*/ 825 w 2712"/>
                <a:gd name="T25" fmla="*/ 930 h 2223"/>
                <a:gd name="T26" fmla="*/ 941 w 2712"/>
                <a:gd name="T27" fmla="*/ 1046 h 2223"/>
                <a:gd name="T28" fmla="*/ 1040 w 2712"/>
                <a:gd name="T29" fmla="*/ 1079 h 2223"/>
                <a:gd name="T30" fmla="*/ 1067 w 2712"/>
                <a:gd name="T31" fmla="*/ 1211 h 2223"/>
                <a:gd name="T32" fmla="*/ 1150 w 2712"/>
                <a:gd name="T33" fmla="*/ 1233 h 2223"/>
                <a:gd name="T34" fmla="*/ 1276 w 2712"/>
                <a:gd name="T35" fmla="*/ 1211 h 2223"/>
                <a:gd name="T36" fmla="*/ 1342 w 2712"/>
                <a:gd name="T37" fmla="*/ 1310 h 2223"/>
                <a:gd name="T38" fmla="*/ 1414 w 2712"/>
                <a:gd name="T39" fmla="*/ 1464 h 2223"/>
                <a:gd name="T40" fmla="*/ 1463 w 2712"/>
                <a:gd name="T41" fmla="*/ 1547 h 2223"/>
                <a:gd name="T42" fmla="*/ 1541 w 2712"/>
                <a:gd name="T43" fmla="*/ 1591 h 2223"/>
                <a:gd name="T44" fmla="*/ 1810 w 2712"/>
                <a:gd name="T45" fmla="*/ 1640 h 2223"/>
                <a:gd name="T46" fmla="*/ 2003 w 2712"/>
                <a:gd name="T47" fmla="*/ 1734 h 2223"/>
                <a:gd name="T48" fmla="*/ 2228 w 2712"/>
                <a:gd name="T49" fmla="*/ 1745 h 2223"/>
                <a:gd name="T50" fmla="*/ 2294 w 2712"/>
                <a:gd name="T51" fmla="*/ 1860 h 2223"/>
                <a:gd name="T52" fmla="*/ 2333 w 2712"/>
                <a:gd name="T53" fmla="*/ 2058 h 2223"/>
                <a:gd name="T54" fmla="*/ 2388 w 2712"/>
                <a:gd name="T55" fmla="*/ 2130 h 2223"/>
                <a:gd name="T56" fmla="*/ 2542 w 2712"/>
                <a:gd name="T57" fmla="*/ 2223 h 2223"/>
                <a:gd name="T58" fmla="*/ 2619 w 2712"/>
                <a:gd name="T59" fmla="*/ 2091 h 2223"/>
                <a:gd name="T60" fmla="*/ 2712 w 2712"/>
                <a:gd name="T61" fmla="*/ 1871 h 2223"/>
                <a:gd name="T62" fmla="*/ 2657 w 2712"/>
                <a:gd name="T63" fmla="*/ 1723 h 2223"/>
                <a:gd name="T64" fmla="*/ 2575 w 2712"/>
                <a:gd name="T65" fmla="*/ 1662 h 2223"/>
                <a:gd name="T66" fmla="*/ 2239 w 2712"/>
                <a:gd name="T67" fmla="*/ 1244 h 2223"/>
                <a:gd name="T68" fmla="*/ 2003 w 2712"/>
                <a:gd name="T69" fmla="*/ 1161 h 2223"/>
                <a:gd name="T70" fmla="*/ 1799 w 2712"/>
                <a:gd name="T71" fmla="*/ 1057 h 2223"/>
                <a:gd name="T72" fmla="*/ 1728 w 2712"/>
                <a:gd name="T73" fmla="*/ 941 h 2223"/>
                <a:gd name="T74" fmla="*/ 1563 w 2712"/>
                <a:gd name="T75" fmla="*/ 919 h 2223"/>
                <a:gd name="T76" fmla="*/ 1216 w 2712"/>
                <a:gd name="T77" fmla="*/ 754 h 2223"/>
                <a:gd name="T78" fmla="*/ 985 w 2712"/>
                <a:gd name="T79" fmla="*/ 616 h 2223"/>
                <a:gd name="T80" fmla="*/ 787 w 2712"/>
                <a:gd name="T81" fmla="*/ 440 h 2223"/>
                <a:gd name="T82" fmla="*/ 869 w 2712"/>
                <a:gd name="T83" fmla="*/ 374 h 2223"/>
                <a:gd name="T84" fmla="*/ 941 w 2712"/>
                <a:gd name="T85" fmla="*/ 253 h 2223"/>
                <a:gd name="T86" fmla="*/ 1034 w 2712"/>
                <a:gd name="T87" fmla="*/ 149 h 2223"/>
                <a:gd name="T88" fmla="*/ 941 w 2712"/>
                <a:gd name="T89" fmla="*/ 44 h 2223"/>
                <a:gd name="T90" fmla="*/ 825 w 2712"/>
                <a:gd name="T91" fmla="*/ 0 h 2223"/>
                <a:gd name="T92" fmla="*/ 710 w 2712"/>
                <a:gd name="T93" fmla="*/ 44 h 2223"/>
                <a:gd name="T94" fmla="*/ 484 w 2712"/>
                <a:gd name="T95" fmla="*/ 22 h 2223"/>
                <a:gd name="T96" fmla="*/ 336 w 2712"/>
                <a:gd name="T97" fmla="*/ 0 h 2223"/>
                <a:gd name="T98" fmla="*/ 159 w 2712"/>
                <a:gd name="T99" fmla="*/ 72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2" h="2223">
                  <a:moveTo>
                    <a:pt x="159" y="72"/>
                  </a:moveTo>
                  <a:lnTo>
                    <a:pt x="187" y="171"/>
                  </a:lnTo>
                  <a:lnTo>
                    <a:pt x="187" y="281"/>
                  </a:lnTo>
                  <a:lnTo>
                    <a:pt x="137" y="347"/>
                  </a:lnTo>
                  <a:lnTo>
                    <a:pt x="93" y="336"/>
                  </a:lnTo>
                  <a:lnTo>
                    <a:pt x="22" y="336"/>
                  </a:lnTo>
                  <a:lnTo>
                    <a:pt x="0" y="396"/>
                  </a:lnTo>
                  <a:lnTo>
                    <a:pt x="22" y="429"/>
                  </a:lnTo>
                  <a:lnTo>
                    <a:pt x="71" y="429"/>
                  </a:lnTo>
                  <a:lnTo>
                    <a:pt x="93" y="462"/>
                  </a:lnTo>
                  <a:lnTo>
                    <a:pt x="93" y="534"/>
                  </a:lnTo>
                  <a:lnTo>
                    <a:pt x="209" y="671"/>
                  </a:lnTo>
                  <a:lnTo>
                    <a:pt x="253" y="649"/>
                  </a:lnTo>
                  <a:lnTo>
                    <a:pt x="308" y="638"/>
                  </a:lnTo>
                  <a:lnTo>
                    <a:pt x="358" y="660"/>
                  </a:lnTo>
                  <a:lnTo>
                    <a:pt x="347" y="782"/>
                  </a:lnTo>
                  <a:lnTo>
                    <a:pt x="402" y="826"/>
                  </a:lnTo>
                  <a:lnTo>
                    <a:pt x="462" y="848"/>
                  </a:lnTo>
                  <a:lnTo>
                    <a:pt x="495" y="826"/>
                  </a:lnTo>
                  <a:lnTo>
                    <a:pt x="545" y="875"/>
                  </a:lnTo>
                  <a:lnTo>
                    <a:pt x="600" y="859"/>
                  </a:lnTo>
                  <a:lnTo>
                    <a:pt x="638" y="875"/>
                  </a:lnTo>
                  <a:lnTo>
                    <a:pt x="682" y="875"/>
                  </a:lnTo>
                  <a:lnTo>
                    <a:pt x="754" y="826"/>
                  </a:lnTo>
                  <a:lnTo>
                    <a:pt x="798" y="848"/>
                  </a:lnTo>
                  <a:lnTo>
                    <a:pt x="825" y="930"/>
                  </a:lnTo>
                  <a:lnTo>
                    <a:pt x="891" y="1035"/>
                  </a:lnTo>
                  <a:lnTo>
                    <a:pt x="941" y="1046"/>
                  </a:lnTo>
                  <a:lnTo>
                    <a:pt x="1018" y="1057"/>
                  </a:lnTo>
                  <a:lnTo>
                    <a:pt x="1040" y="1079"/>
                  </a:lnTo>
                  <a:lnTo>
                    <a:pt x="1067" y="1161"/>
                  </a:lnTo>
                  <a:lnTo>
                    <a:pt x="1067" y="1211"/>
                  </a:lnTo>
                  <a:lnTo>
                    <a:pt x="1089" y="1244"/>
                  </a:lnTo>
                  <a:lnTo>
                    <a:pt x="1150" y="1233"/>
                  </a:lnTo>
                  <a:lnTo>
                    <a:pt x="1216" y="1222"/>
                  </a:lnTo>
                  <a:lnTo>
                    <a:pt x="1276" y="1211"/>
                  </a:lnTo>
                  <a:lnTo>
                    <a:pt x="1331" y="1233"/>
                  </a:lnTo>
                  <a:lnTo>
                    <a:pt x="1342" y="1310"/>
                  </a:lnTo>
                  <a:lnTo>
                    <a:pt x="1381" y="1398"/>
                  </a:lnTo>
                  <a:lnTo>
                    <a:pt x="1414" y="1464"/>
                  </a:lnTo>
                  <a:lnTo>
                    <a:pt x="1436" y="1497"/>
                  </a:lnTo>
                  <a:lnTo>
                    <a:pt x="1463" y="1547"/>
                  </a:lnTo>
                  <a:lnTo>
                    <a:pt x="1485" y="1569"/>
                  </a:lnTo>
                  <a:lnTo>
                    <a:pt x="1541" y="1591"/>
                  </a:lnTo>
                  <a:lnTo>
                    <a:pt x="1706" y="1580"/>
                  </a:lnTo>
                  <a:lnTo>
                    <a:pt x="1810" y="1640"/>
                  </a:lnTo>
                  <a:lnTo>
                    <a:pt x="1937" y="1723"/>
                  </a:lnTo>
                  <a:lnTo>
                    <a:pt x="2003" y="1734"/>
                  </a:lnTo>
                  <a:lnTo>
                    <a:pt x="2135" y="1723"/>
                  </a:lnTo>
                  <a:lnTo>
                    <a:pt x="2228" y="1745"/>
                  </a:lnTo>
                  <a:lnTo>
                    <a:pt x="2272" y="1805"/>
                  </a:lnTo>
                  <a:lnTo>
                    <a:pt x="2294" y="1860"/>
                  </a:lnTo>
                  <a:lnTo>
                    <a:pt x="2344" y="1954"/>
                  </a:lnTo>
                  <a:lnTo>
                    <a:pt x="2333" y="2058"/>
                  </a:lnTo>
                  <a:lnTo>
                    <a:pt x="2333" y="2108"/>
                  </a:lnTo>
                  <a:lnTo>
                    <a:pt x="2388" y="2130"/>
                  </a:lnTo>
                  <a:lnTo>
                    <a:pt x="2470" y="2201"/>
                  </a:lnTo>
                  <a:lnTo>
                    <a:pt x="2542" y="2223"/>
                  </a:lnTo>
                  <a:lnTo>
                    <a:pt x="2635" y="2201"/>
                  </a:lnTo>
                  <a:lnTo>
                    <a:pt x="2619" y="2091"/>
                  </a:lnTo>
                  <a:lnTo>
                    <a:pt x="2657" y="1921"/>
                  </a:lnTo>
                  <a:lnTo>
                    <a:pt x="2712" y="1871"/>
                  </a:lnTo>
                  <a:lnTo>
                    <a:pt x="2701" y="1778"/>
                  </a:lnTo>
                  <a:lnTo>
                    <a:pt x="2657" y="1723"/>
                  </a:lnTo>
                  <a:lnTo>
                    <a:pt x="2613" y="1712"/>
                  </a:lnTo>
                  <a:lnTo>
                    <a:pt x="2575" y="1662"/>
                  </a:lnTo>
                  <a:lnTo>
                    <a:pt x="2575" y="1607"/>
                  </a:lnTo>
                  <a:lnTo>
                    <a:pt x="2239" y="1244"/>
                  </a:lnTo>
                  <a:lnTo>
                    <a:pt x="2146" y="1244"/>
                  </a:lnTo>
                  <a:lnTo>
                    <a:pt x="2003" y="1161"/>
                  </a:lnTo>
                  <a:lnTo>
                    <a:pt x="1843" y="1095"/>
                  </a:lnTo>
                  <a:lnTo>
                    <a:pt x="1799" y="1057"/>
                  </a:lnTo>
                  <a:lnTo>
                    <a:pt x="1788" y="985"/>
                  </a:lnTo>
                  <a:lnTo>
                    <a:pt x="1728" y="941"/>
                  </a:lnTo>
                  <a:lnTo>
                    <a:pt x="1651" y="952"/>
                  </a:lnTo>
                  <a:lnTo>
                    <a:pt x="1563" y="919"/>
                  </a:lnTo>
                  <a:lnTo>
                    <a:pt x="1392" y="826"/>
                  </a:lnTo>
                  <a:lnTo>
                    <a:pt x="1216" y="754"/>
                  </a:lnTo>
                  <a:lnTo>
                    <a:pt x="1089" y="671"/>
                  </a:lnTo>
                  <a:lnTo>
                    <a:pt x="985" y="616"/>
                  </a:lnTo>
                  <a:lnTo>
                    <a:pt x="880" y="556"/>
                  </a:lnTo>
                  <a:lnTo>
                    <a:pt x="787" y="440"/>
                  </a:lnTo>
                  <a:lnTo>
                    <a:pt x="776" y="374"/>
                  </a:lnTo>
                  <a:lnTo>
                    <a:pt x="869" y="374"/>
                  </a:lnTo>
                  <a:lnTo>
                    <a:pt x="941" y="325"/>
                  </a:lnTo>
                  <a:lnTo>
                    <a:pt x="941" y="253"/>
                  </a:lnTo>
                  <a:lnTo>
                    <a:pt x="985" y="220"/>
                  </a:lnTo>
                  <a:lnTo>
                    <a:pt x="1034" y="149"/>
                  </a:lnTo>
                  <a:lnTo>
                    <a:pt x="1007" y="94"/>
                  </a:lnTo>
                  <a:lnTo>
                    <a:pt x="941" y="44"/>
                  </a:lnTo>
                  <a:lnTo>
                    <a:pt x="880" y="22"/>
                  </a:lnTo>
                  <a:lnTo>
                    <a:pt x="825" y="0"/>
                  </a:lnTo>
                  <a:lnTo>
                    <a:pt x="754" y="33"/>
                  </a:lnTo>
                  <a:lnTo>
                    <a:pt x="710" y="44"/>
                  </a:lnTo>
                  <a:lnTo>
                    <a:pt x="600" y="22"/>
                  </a:lnTo>
                  <a:lnTo>
                    <a:pt x="484" y="22"/>
                  </a:lnTo>
                  <a:lnTo>
                    <a:pt x="402" y="44"/>
                  </a:lnTo>
                  <a:lnTo>
                    <a:pt x="336" y="0"/>
                  </a:lnTo>
                  <a:lnTo>
                    <a:pt x="286" y="0"/>
                  </a:lnTo>
                  <a:lnTo>
                    <a:pt x="159" y="72"/>
                  </a:lnTo>
                  <a:close/>
                </a:path>
              </a:pathLst>
            </a:custGeom>
            <a:solidFill>
              <a:schemeClr val="accent1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50" name="Freeform 16"/>
            <p:cNvSpPr>
              <a:spLocks noChangeAspect="1"/>
            </p:cNvSpPr>
            <p:nvPr/>
          </p:nvSpPr>
          <p:spPr bwMode="auto">
            <a:xfrm rot="-491200">
              <a:off x="2532" y="2458"/>
              <a:ext cx="396" cy="407"/>
            </a:xfrm>
            <a:custGeom>
              <a:avLst/>
              <a:gdLst>
                <a:gd name="T0" fmla="*/ 775 w 1441"/>
                <a:gd name="T1" fmla="*/ 0 h 1536"/>
                <a:gd name="T2" fmla="*/ 660 w 1441"/>
                <a:gd name="T3" fmla="*/ 94 h 1536"/>
                <a:gd name="T4" fmla="*/ 522 w 1441"/>
                <a:gd name="T5" fmla="*/ 22 h 1536"/>
                <a:gd name="T6" fmla="*/ 368 w 1441"/>
                <a:gd name="T7" fmla="*/ 33 h 1536"/>
                <a:gd name="T8" fmla="*/ 253 w 1441"/>
                <a:gd name="T9" fmla="*/ 77 h 1536"/>
                <a:gd name="T10" fmla="*/ 176 w 1441"/>
                <a:gd name="T11" fmla="*/ 33 h 1536"/>
                <a:gd name="T12" fmla="*/ 88 w 1441"/>
                <a:gd name="T13" fmla="*/ 66 h 1536"/>
                <a:gd name="T14" fmla="*/ 88 w 1441"/>
                <a:gd name="T15" fmla="*/ 187 h 1536"/>
                <a:gd name="T16" fmla="*/ 0 w 1441"/>
                <a:gd name="T17" fmla="*/ 308 h 1536"/>
                <a:gd name="T18" fmla="*/ 49 w 1441"/>
                <a:gd name="T19" fmla="*/ 523 h 1536"/>
                <a:gd name="T20" fmla="*/ 115 w 1441"/>
                <a:gd name="T21" fmla="*/ 639 h 1536"/>
                <a:gd name="T22" fmla="*/ 22 w 1441"/>
                <a:gd name="T23" fmla="*/ 710 h 1536"/>
                <a:gd name="T24" fmla="*/ 88 w 1441"/>
                <a:gd name="T25" fmla="*/ 809 h 1536"/>
                <a:gd name="T26" fmla="*/ 220 w 1441"/>
                <a:gd name="T27" fmla="*/ 743 h 1536"/>
                <a:gd name="T28" fmla="*/ 390 w 1441"/>
                <a:gd name="T29" fmla="*/ 776 h 1536"/>
                <a:gd name="T30" fmla="*/ 346 w 1441"/>
                <a:gd name="T31" fmla="*/ 897 h 1536"/>
                <a:gd name="T32" fmla="*/ 412 w 1441"/>
                <a:gd name="T33" fmla="*/ 985 h 1536"/>
                <a:gd name="T34" fmla="*/ 478 w 1441"/>
                <a:gd name="T35" fmla="*/ 903 h 1536"/>
                <a:gd name="T36" fmla="*/ 638 w 1441"/>
                <a:gd name="T37" fmla="*/ 930 h 1536"/>
                <a:gd name="T38" fmla="*/ 764 w 1441"/>
                <a:gd name="T39" fmla="*/ 1057 h 1536"/>
                <a:gd name="T40" fmla="*/ 869 w 1441"/>
                <a:gd name="T41" fmla="*/ 1195 h 1536"/>
                <a:gd name="T42" fmla="*/ 808 w 1441"/>
                <a:gd name="T43" fmla="*/ 1288 h 1536"/>
                <a:gd name="T44" fmla="*/ 858 w 1441"/>
                <a:gd name="T45" fmla="*/ 1371 h 1536"/>
                <a:gd name="T46" fmla="*/ 973 w 1441"/>
                <a:gd name="T47" fmla="*/ 1475 h 1536"/>
                <a:gd name="T48" fmla="*/ 1078 w 1441"/>
                <a:gd name="T49" fmla="*/ 1536 h 1536"/>
                <a:gd name="T50" fmla="*/ 1172 w 1441"/>
                <a:gd name="T51" fmla="*/ 1536 h 1536"/>
                <a:gd name="T52" fmla="*/ 1359 w 1441"/>
                <a:gd name="T53" fmla="*/ 1497 h 1536"/>
                <a:gd name="T54" fmla="*/ 1392 w 1441"/>
                <a:gd name="T55" fmla="*/ 1442 h 1536"/>
                <a:gd name="T56" fmla="*/ 1441 w 1441"/>
                <a:gd name="T57" fmla="*/ 1349 h 1536"/>
                <a:gd name="T58" fmla="*/ 1414 w 1441"/>
                <a:gd name="T59" fmla="*/ 1184 h 1536"/>
                <a:gd name="T60" fmla="*/ 1216 w 1441"/>
                <a:gd name="T61" fmla="*/ 903 h 1536"/>
                <a:gd name="T62" fmla="*/ 1287 w 1441"/>
                <a:gd name="T63" fmla="*/ 754 h 1536"/>
                <a:gd name="T64" fmla="*/ 1216 w 1441"/>
                <a:gd name="T65" fmla="*/ 617 h 1536"/>
                <a:gd name="T66" fmla="*/ 1359 w 1441"/>
                <a:gd name="T67" fmla="*/ 523 h 1536"/>
                <a:gd name="T68" fmla="*/ 1425 w 1441"/>
                <a:gd name="T69" fmla="*/ 441 h 1536"/>
                <a:gd name="T70" fmla="*/ 1309 w 1441"/>
                <a:gd name="T71" fmla="*/ 430 h 1536"/>
                <a:gd name="T72" fmla="*/ 1194 w 1441"/>
                <a:gd name="T73" fmla="*/ 358 h 1536"/>
                <a:gd name="T74" fmla="*/ 1205 w 1441"/>
                <a:gd name="T75" fmla="*/ 303 h 1536"/>
                <a:gd name="T76" fmla="*/ 1161 w 1441"/>
                <a:gd name="T77" fmla="*/ 231 h 1536"/>
                <a:gd name="T78" fmla="*/ 1078 w 1441"/>
                <a:gd name="T79" fmla="*/ 264 h 1536"/>
                <a:gd name="T80" fmla="*/ 951 w 1441"/>
                <a:gd name="T81" fmla="*/ 44 h 1536"/>
                <a:gd name="T82" fmla="*/ 847 w 1441"/>
                <a:gd name="T83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1" h="1536">
                  <a:moveTo>
                    <a:pt x="847" y="0"/>
                  </a:moveTo>
                  <a:lnTo>
                    <a:pt x="775" y="0"/>
                  </a:lnTo>
                  <a:lnTo>
                    <a:pt x="731" y="66"/>
                  </a:lnTo>
                  <a:lnTo>
                    <a:pt x="660" y="94"/>
                  </a:lnTo>
                  <a:lnTo>
                    <a:pt x="577" y="77"/>
                  </a:lnTo>
                  <a:lnTo>
                    <a:pt x="522" y="22"/>
                  </a:lnTo>
                  <a:lnTo>
                    <a:pt x="451" y="11"/>
                  </a:lnTo>
                  <a:lnTo>
                    <a:pt x="368" y="33"/>
                  </a:lnTo>
                  <a:lnTo>
                    <a:pt x="297" y="55"/>
                  </a:lnTo>
                  <a:lnTo>
                    <a:pt x="253" y="77"/>
                  </a:lnTo>
                  <a:lnTo>
                    <a:pt x="220" y="33"/>
                  </a:lnTo>
                  <a:lnTo>
                    <a:pt x="176" y="33"/>
                  </a:lnTo>
                  <a:lnTo>
                    <a:pt x="137" y="55"/>
                  </a:lnTo>
                  <a:lnTo>
                    <a:pt x="88" y="66"/>
                  </a:lnTo>
                  <a:lnTo>
                    <a:pt x="66" y="116"/>
                  </a:lnTo>
                  <a:lnTo>
                    <a:pt x="88" y="187"/>
                  </a:lnTo>
                  <a:lnTo>
                    <a:pt x="44" y="242"/>
                  </a:lnTo>
                  <a:lnTo>
                    <a:pt x="0" y="308"/>
                  </a:lnTo>
                  <a:lnTo>
                    <a:pt x="11" y="419"/>
                  </a:lnTo>
                  <a:lnTo>
                    <a:pt x="49" y="523"/>
                  </a:lnTo>
                  <a:lnTo>
                    <a:pt x="115" y="595"/>
                  </a:lnTo>
                  <a:lnTo>
                    <a:pt x="115" y="639"/>
                  </a:lnTo>
                  <a:lnTo>
                    <a:pt x="60" y="672"/>
                  </a:lnTo>
                  <a:lnTo>
                    <a:pt x="22" y="710"/>
                  </a:lnTo>
                  <a:lnTo>
                    <a:pt x="22" y="765"/>
                  </a:lnTo>
                  <a:lnTo>
                    <a:pt x="88" y="809"/>
                  </a:lnTo>
                  <a:lnTo>
                    <a:pt x="126" y="809"/>
                  </a:lnTo>
                  <a:lnTo>
                    <a:pt x="220" y="743"/>
                  </a:lnTo>
                  <a:lnTo>
                    <a:pt x="291" y="754"/>
                  </a:lnTo>
                  <a:lnTo>
                    <a:pt x="390" y="776"/>
                  </a:lnTo>
                  <a:lnTo>
                    <a:pt x="390" y="848"/>
                  </a:lnTo>
                  <a:lnTo>
                    <a:pt x="346" y="897"/>
                  </a:lnTo>
                  <a:lnTo>
                    <a:pt x="368" y="941"/>
                  </a:lnTo>
                  <a:lnTo>
                    <a:pt x="412" y="985"/>
                  </a:lnTo>
                  <a:lnTo>
                    <a:pt x="462" y="919"/>
                  </a:lnTo>
                  <a:lnTo>
                    <a:pt x="478" y="903"/>
                  </a:lnTo>
                  <a:lnTo>
                    <a:pt x="555" y="963"/>
                  </a:lnTo>
                  <a:lnTo>
                    <a:pt x="638" y="930"/>
                  </a:lnTo>
                  <a:lnTo>
                    <a:pt x="709" y="941"/>
                  </a:lnTo>
                  <a:lnTo>
                    <a:pt x="764" y="1057"/>
                  </a:lnTo>
                  <a:lnTo>
                    <a:pt x="825" y="1128"/>
                  </a:lnTo>
                  <a:lnTo>
                    <a:pt x="869" y="1195"/>
                  </a:lnTo>
                  <a:lnTo>
                    <a:pt x="858" y="1233"/>
                  </a:lnTo>
                  <a:lnTo>
                    <a:pt x="808" y="1288"/>
                  </a:lnTo>
                  <a:lnTo>
                    <a:pt x="825" y="1349"/>
                  </a:lnTo>
                  <a:lnTo>
                    <a:pt x="858" y="1371"/>
                  </a:lnTo>
                  <a:lnTo>
                    <a:pt x="918" y="1404"/>
                  </a:lnTo>
                  <a:lnTo>
                    <a:pt x="973" y="1475"/>
                  </a:lnTo>
                  <a:lnTo>
                    <a:pt x="1023" y="1519"/>
                  </a:lnTo>
                  <a:lnTo>
                    <a:pt x="1078" y="1536"/>
                  </a:lnTo>
                  <a:lnTo>
                    <a:pt x="1111" y="1497"/>
                  </a:lnTo>
                  <a:lnTo>
                    <a:pt x="1172" y="1536"/>
                  </a:lnTo>
                  <a:lnTo>
                    <a:pt x="1276" y="1536"/>
                  </a:lnTo>
                  <a:lnTo>
                    <a:pt x="1359" y="1497"/>
                  </a:lnTo>
                  <a:lnTo>
                    <a:pt x="1348" y="1514"/>
                  </a:lnTo>
                  <a:lnTo>
                    <a:pt x="1392" y="1442"/>
                  </a:lnTo>
                  <a:lnTo>
                    <a:pt x="1414" y="1398"/>
                  </a:lnTo>
                  <a:lnTo>
                    <a:pt x="1441" y="1349"/>
                  </a:lnTo>
                  <a:lnTo>
                    <a:pt x="1441" y="1266"/>
                  </a:lnTo>
                  <a:lnTo>
                    <a:pt x="1414" y="1184"/>
                  </a:lnTo>
                  <a:lnTo>
                    <a:pt x="1359" y="1046"/>
                  </a:lnTo>
                  <a:lnTo>
                    <a:pt x="1216" y="903"/>
                  </a:lnTo>
                  <a:lnTo>
                    <a:pt x="1243" y="826"/>
                  </a:lnTo>
                  <a:lnTo>
                    <a:pt x="1287" y="754"/>
                  </a:lnTo>
                  <a:lnTo>
                    <a:pt x="1194" y="661"/>
                  </a:lnTo>
                  <a:lnTo>
                    <a:pt x="1216" y="617"/>
                  </a:lnTo>
                  <a:lnTo>
                    <a:pt x="1298" y="617"/>
                  </a:lnTo>
                  <a:lnTo>
                    <a:pt x="1359" y="523"/>
                  </a:lnTo>
                  <a:lnTo>
                    <a:pt x="1381" y="490"/>
                  </a:lnTo>
                  <a:lnTo>
                    <a:pt x="1425" y="441"/>
                  </a:lnTo>
                  <a:lnTo>
                    <a:pt x="1359" y="402"/>
                  </a:lnTo>
                  <a:lnTo>
                    <a:pt x="1309" y="430"/>
                  </a:lnTo>
                  <a:lnTo>
                    <a:pt x="1216" y="380"/>
                  </a:lnTo>
                  <a:lnTo>
                    <a:pt x="1194" y="358"/>
                  </a:lnTo>
                  <a:lnTo>
                    <a:pt x="1205" y="325"/>
                  </a:lnTo>
                  <a:lnTo>
                    <a:pt x="1205" y="303"/>
                  </a:lnTo>
                  <a:lnTo>
                    <a:pt x="1216" y="264"/>
                  </a:lnTo>
                  <a:lnTo>
                    <a:pt x="1161" y="231"/>
                  </a:lnTo>
                  <a:lnTo>
                    <a:pt x="1111" y="253"/>
                  </a:lnTo>
                  <a:lnTo>
                    <a:pt x="1078" y="264"/>
                  </a:lnTo>
                  <a:lnTo>
                    <a:pt x="940" y="116"/>
                  </a:lnTo>
                  <a:lnTo>
                    <a:pt x="951" y="44"/>
                  </a:lnTo>
                  <a:lnTo>
                    <a:pt x="918" y="11"/>
                  </a:lnTo>
                  <a:lnTo>
                    <a:pt x="847" y="0"/>
                  </a:lnTo>
                  <a:close/>
                </a:path>
              </a:pathLst>
            </a:custGeom>
            <a:grpFill/>
            <a:ln w="38100" cap="flat" cmpd="sng">
              <a:solidFill>
                <a:srgbClr val="757B7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51" name="Freeform 17"/>
            <p:cNvSpPr>
              <a:spLocks noChangeAspect="1"/>
            </p:cNvSpPr>
            <p:nvPr/>
          </p:nvSpPr>
          <p:spPr bwMode="auto">
            <a:xfrm rot="-491200">
              <a:off x="2507" y="2311"/>
              <a:ext cx="268" cy="183"/>
            </a:xfrm>
            <a:custGeom>
              <a:avLst/>
              <a:gdLst>
                <a:gd name="T0" fmla="*/ 940 w 979"/>
                <a:gd name="T1" fmla="*/ 242 h 688"/>
                <a:gd name="T2" fmla="*/ 836 w 979"/>
                <a:gd name="T3" fmla="*/ 132 h 688"/>
                <a:gd name="T4" fmla="*/ 770 w 979"/>
                <a:gd name="T5" fmla="*/ 93 h 688"/>
                <a:gd name="T6" fmla="*/ 649 w 979"/>
                <a:gd name="T7" fmla="*/ 60 h 688"/>
                <a:gd name="T8" fmla="*/ 627 w 979"/>
                <a:gd name="T9" fmla="*/ 0 h 688"/>
                <a:gd name="T10" fmla="*/ 583 w 979"/>
                <a:gd name="T11" fmla="*/ 60 h 688"/>
                <a:gd name="T12" fmla="*/ 583 w 979"/>
                <a:gd name="T13" fmla="*/ 104 h 688"/>
                <a:gd name="T14" fmla="*/ 561 w 979"/>
                <a:gd name="T15" fmla="*/ 115 h 688"/>
                <a:gd name="T16" fmla="*/ 511 w 979"/>
                <a:gd name="T17" fmla="*/ 132 h 688"/>
                <a:gd name="T18" fmla="*/ 456 w 979"/>
                <a:gd name="T19" fmla="*/ 154 h 688"/>
                <a:gd name="T20" fmla="*/ 418 w 979"/>
                <a:gd name="T21" fmla="*/ 187 h 688"/>
                <a:gd name="T22" fmla="*/ 374 w 979"/>
                <a:gd name="T23" fmla="*/ 220 h 688"/>
                <a:gd name="T24" fmla="*/ 346 w 979"/>
                <a:gd name="T25" fmla="*/ 165 h 688"/>
                <a:gd name="T26" fmla="*/ 302 w 979"/>
                <a:gd name="T27" fmla="*/ 132 h 688"/>
                <a:gd name="T28" fmla="*/ 269 w 979"/>
                <a:gd name="T29" fmla="*/ 104 h 688"/>
                <a:gd name="T30" fmla="*/ 225 w 979"/>
                <a:gd name="T31" fmla="*/ 132 h 688"/>
                <a:gd name="T32" fmla="*/ 209 w 979"/>
                <a:gd name="T33" fmla="*/ 165 h 688"/>
                <a:gd name="T34" fmla="*/ 253 w 979"/>
                <a:gd name="T35" fmla="*/ 220 h 688"/>
                <a:gd name="T36" fmla="*/ 231 w 979"/>
                <a:gd name="T37" fmla="*/ 259 h 688"/>
                <a:gd name="T38" fmla="*/ 187 w 979"/>
                <a:gd name="T39" fmla="*/ 259 h 688"/>
                <a:gd name="T40" fmla="*/ 165 w 979"/>
                <a:gd name="T41" fmla="*/ 270 h 688"/>
                <a:gd name="T42" fmla="*/ 154 w 979"/>
                <a:gd name="T43" fmla="*/ 314 h 688"/>
                <a:gd name="T44" fmla="*/ 132 w 979"/>
                <a:gd name="T45" fmla="*/ 336 h 688"/>
                <a:gd name="T46" fmla="*/ 71 w 979"/>
                <a:gd name="T47" fmla="*/ 358 h 688"/>
                <a:gd name="T48" fmla="*/ 0 w 979"/>
                <a:gd name="T49" fmla="*/ 352 h 688"/>
                <a:gd name="T50" fmla="*/ 93 w 979"/>
                <a:gd name="T51" fmla="*/ 418 h 688"/>
                <a:gd name="T52" fmla="*/ 104 w 979"/>
                <a:gd name="T53" fmla="*/ 490 h 688"/>
                <a:gd name="T54" fmla="*/ 115 w 979"/>
                <a:gd name="T55" fmla="*/ 545 h 688"/>
                <a:gd name="T56" fmla="*/ 104 w 979"/>
                <a:gd name="T57" fmla="*/ 605 h 688"/>
                <a:gd name="T58" fmla="*/ 93 w 979"/>
                <a:gd name="T59" fmla="*/ 638 h 688"/>
                <a:gd name="T60" fmla="*/ 137 w 979"/>
                <a:gd name="T61" fmla="*/ 616 h 688"/>
                <a:gd name="T62" fmla="*/ 198 w 979"/>
                <a:gd name="T63" fmla="*/ 671 h 688"/>
                <a:gd name="T64" fmla="*/ 291 w 979"/>
                <a:gd name="T65" fmla="*/ 616 h 688"/>
                <a:gd name="T66" fmla="*/ 363 w 979"/>
                <a:gd name="T67" fmla="*/ 605 h 688"/>
                <a:gd name="T68" fmla="*/ 407 w 979"/>
                <a:gd name="T69" fmla="*/ 605 h 688"/>
                <a:gd name="T70" fmla="*/ 467 w 979"/>
                <a:gd name="T71" fmla="*/ 638 h 688"/>
                <a:gd name="T72" fmla="*/ 522 w 979"/>
                <a:gd name="T73" fmla="*/ 671 h 688"/>
                <a:gd name="T74" fmla="*/ 594 w 979"/>
                <a:gd name="T75" fmla="*/ 688 h 688"/>
                <a:gd name="T76" fmla="*/ 649 w 979"/>
                <a:gd name="T77" fmla="*/ 660 h 688"/>
                <a:gd name="T78" fmla="*/ 709 w 979"/>
                <a:gd name="T79" fmla="*/ 583 h 688"/>
                <a:gd name="T80" fmla="*/ 781 w 979"/>
                <a:gd name="T81" fmla="*/ 594 h 688"/>
                <a:gd name="T82" fmla="*/ 803 w 979"/>
                <a:gd name="T83" fmla="*/ 523 h 688"/>
                <a:gd name="T84" fmla="*/ 874 w 979"/>
                <a:gd name="T85" fmla="*/ 512 h 688"/>
                <a:gd name="T86" fmla="*/ 907 w 979"/>
                <a:gd name="T87" fmla="*/ 523 h 688"/>
                <a:gd name="T88" fmla="*/ 940 w 979"/>
                <a:gd name="T89" fmla="*/ 501 h 688"/>
                <a:gd name="T90" fmla="*/ 962 w 979"/>
                <a:gd name="T91" fmla="*/ 468 h 688"/>
                <a:gd name="T92" fmla="*/ 979 w 979"/>
                <a:gd name="T93" fmla="*/ 418 h 688"/>
                <a:gd name="T94" fmla="*/ 979 w 979"/>
                <a:gd name="T95" fmla="*/ 330 h 688"/>
                <a:gd name="T96" fmla="*/ 940 w 979"/>
                <a:gd name="T97" fmla="*/ 24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79" h="688">
                  <a:moveTo>
                    <a:pt x="940" y="242"/>
                  </a:moveTo>
                  <a:lnTo>
                    <a:pt x="836" y="132"/>
                  </a:lnTo>
                  <a:lnTo>
                    <a:pt x="770" y="93"/>
                  </a:lnTo>
                  <a:lnTo>
                    <a:pt x="649" y="60"/>
                  </a:lnTo>
                  <a:lnTo>
                    <a:pt x="627" y="0"/>
                  </a:lnTo>
                  <a:lnTo>
                    <a:pt x="583" y="60"/>
                  </a:lnTo>
                  <a:lnTo>
                    <a:pt x="583" y="104"/>
                  </a:lnTo>
                  <a:lnTo>
                    <a:pt x="561" y="115"/>
                  </a:lnTo>
                  <a:lnTo>
                    <a:pt x="511" y="132"/>
                  </a:lnTo>
                  <a:lnTo>
                    <a:pt x="456" y="154"/>
                  </a:lnTo>
                  <a:lnTo>
                    <a:pt x="418" y="187"/>
                  </a:lnTo>
                  <a:lnTo>
                    <a:pt x="374" y="220"/>
                  </a:lnTo>
                  <a:lnTo>
                    <a:pt x="346" y="165"/>
                  </a:lnTo>
                  <a:lnTo>
                    <a:pt x="302" y="132"/>
                  </a:lnTo>
                  <a:lnTo>
                    <a:pt x="269" y="104"/>
                  </a:lnTo>
                  <a:lnTo>
                    <a:pt x="225" y="132"/>
                  </a:lnTo>
                  <a:lnTo>
                    <a:pt x="209" y="165"/>
                  </a:lnTo>
                  <a:lnTo>
                    <a:pt x="253" y="220"/>
                  </a:lnTo>
                  <a:lnTo>
                    <a:pt x="231" y="259"/>
                  </a:lnTo>
                  <a:lnTo>
                    <a:pt x="187" y="259"/>
                  </a:lnTo>
                  <a:lnTo>
                    <a:pt x="165" y="270"/>
                  </a:lnTo>
                  <a:lnTo>
                    <a:pt x="154" y="314"/>
                  </a:lnTo>
                  <a:lnTo>
                    <a:pt x="132" y="336"/>
                  </a:lnTo>
                  <a:lnTo>
                    <a:pt x="71" y="358"/>
                  </a:lnTo>
                  <a:lnTo>
                    <a:pt x="0" y="352"/>
                  </a:lnTo>
                  <a:lnTo>
                    <a:pt x="93" y="418"/>
                  </a:lnTo>
                  <a:lnTo>
                    <a:pt x="104" y="490"/>
                  </a:lnTo>
                  <a:lnTo>
                    <a:pt x="115" y="545"/>
                  </a:lnTo>
                  <a:lnTo>
                    <a:pt x="104" y="605"/>
                  </a:lnTo>
                  <a:lnTo>
                    <a:pt x="93" y="638"/>
                  </a:lnTo>
                  <a:lnTo>
                    <a:pt x="137" y="616"/>
                  </a:lnTo>
                  <a:lnTo>
                    <a:pt x="198" y="671"/>
                  </a:lnTo>
                  <a:lnTo>
                    <a:pt x="291" y="616"/>
                  </a:lnTo>
                  <a:lnTo>
                    <a:pt x="363" y="605"/>
                  </a:lnTo>
                  <a:lnTo>
                    <a:pt x="407" y="605"/>
                  </a:lnTo>
                  <a:lnTo>
                    <a:pt x="467" y="638"/>
                  </a:lnTo>
                  <a:lnTo>
                    <a:pt x="522" y="671"/>
                  </a:lnTo>
                  <a:lnTo>
                    <a:pt x="594" y="688"/>
                  </a:lnTo>
                  <a:lnTo>
                    <a:pt x="649" y="660"/>
                  </a:lnTo>
                  <a:lnTo>
                    <a:pt x="709" y="583"/>
                  </a:lnTo>
                  <a:lnTo>
                    <a:pt x="781" y="594"/>
                  </a:lnTo>
                  <a:lnTo>
                    <a:pt x="803" y="523"/>
                  </a:lnTo>
                  <a:lnTo>
                    <a:pt x="874" y="512"/>
                  </a:lnTo>
                  <a:lnTo>
                    <a:pt x="907" y="523"/>
                  </a:lnTo>
                  <a:lnTo>
                    <a:pt x="940" y="501"/>
                  </a:lnTo>
                  <a:lnTo>
                    <a:pt x="962" y="468"/>
                  </a:lnTo>
                  <a:lnTo>
                    <a:pt x="979" y="418"/>
                  </a:lnTo>
                  <a:lnTo>
                    <a:pt x="979" y="330"/>
                  </a:lnTo>
                  <a:lnTo>
                    <a:pt x="940" y="242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52" name="Freeform 18"/>
            <p:cNvSpPr>
              <a:spLocks noChangeAspect="1"/>
            </p:cNvSpPr>
            <p:nvPr/>
          </p:nvSpPr>
          <p:spPr bwMode="auto">
            <a:xfrm rot="-491200">
              <a:off x="2326" y="2118"/>
              <a:ext cx="341" cy="310"/>
            </a:xfrm>
            <a:custGeom>
              <a:avLst/>
              <a:gdLst>
                <a:gd name="T0" fmla="*/ 639 w 1244"/>
                <a:gd name="T1" fmla="*/ 0 h 1173"/>
                <a:gd name="T2" fmla="*/ 710 w 1244"/>
                <a:gd name="T3" fmla="*/ 165 h 1173"/>
                <a:gd name="T4" fmla="*/ 754 w 1244"/>
                <a:gd name="T5" fmla="*/ 281 h 1173"/>
                <a:gd name="T6" fmla="*/ 782 w 1244"/>
                <a:gd name="T7" fmla="*/ 336 h 1173"/>
                <a:gd name="T8" fmla="*/ 793 w 1244"/>
                <a:gd name="T9" fmla="*/ 419 h 1173"/>
                <a:gd name="T10" fmla="*/ 886 w 1244"/>
                <a:gd name="T11" fmla="*/ 490 h 1173"/>
                <a:gd name="T12" fmla="*/ 963 w 1244"/>
                <a:gd name="T13" fmla="*/ 556 h 1173"/>
                <a:gd name="T14" fmla="*/ 1079 w 1244"/>
                <a:gd name="T15" fmla="*/ 661 h 1173"/>
                <a:gd name="T16" fmla="*/ 1189 w 1244"/>
                <a:gd name="T17" fmla="*/ 732 h 1173"/>
                <a:gd name="T18" fmla="*/ 1244 w 1244"/>
                <a:gd name="T19" fmla="*/ 787 h 1173"/>
                <a:gd name="T20" fmla="*/ 1222 w 1244"/>
                <a:gd name="T21" fmla="*/ 837 h 1173"/>
                <a:gd name="T22" fmla="*/ 1189 w 1244"/>
                <a:gd name="T23" fmla="*/ 859 h 1173"/>
                <a:gd name="T24" fmla="*/ 1167 w 1244"/>
                <a:gd name="T25" fmla="*/ 870 h 1173"/>
                <a:gd name="T26" fmla="*/ 1172 w 1244"/>
                <a:gd name="T27" fmla="*/ 919 h 1173"/>
                <a:gd name="T28" fmla="*/ 1139 w 1244"/>
                <a:gd name="T29" fmla="*/ 941 h 1173"/>
                <a:gd name="T30" fmla="*/ 1106 w 1244"/>
                <a:gd name="T31" fmla="*/ 963 h 1173"/>
                <a:gd name="T32" fmla="*/ 1073 w 1244"/>
                <a:gd name="T33" fmla="*/ 963 h 1173"/>
                <a:gd name="T34" fmla="*/ 980 w 1244"/>
                <a:gd name="T35" fmla="*/ 1035 h 1173"/>
                <a:gd name="T36" fmla="*/ 963 w 1244"/>
                <a:gd name="T37" fmla="*/ 996 h 1173"/>
                <a:gd name="T38" fmla="*/ 919 w 1244"/>
                <a:gd name="T39" fmla="*/ 963 h 1173"/>
                <a:gd name="T40" fmla="*/ 870 w 1244"/>
                <a:gd name="T41" fmla="*/ 930 h 1173"/>
                <a:gd name="T42" fmla="*/ 837 w 1244"/>
                <a:gd name="T43" fmla="*/ 941 h 1173"/>
                <a:gd name="T44" fmla="*/ 815 w 1244"/>
                <a:gd name="T45" fmla="*/ 963 h 1173"/>
                <a:gd name="T46" fmla="*/ 815 w 1244"/>
                <a:gd name="T47" fmla="*/ 996 h 1173"/>
                <a:gd name="T48" fmla="*/ 848 w 1244"/>
                <a:gd name="T49" fmla="*/ 1035 h 1173"/>
                <a:gd name="T50" fmla="*/ 826 w 1244"/>
                <a:gd name="T51" fmla="*/ 1068 h 1173"/>
                <a:gd name="T52" fmla="*/ 782 w 1244"/>
                <a:gd name="T53" fmla="*/ 1079 h 1173"/>
                <a:gd name="T54" fmla="*/ 754 w 1244"/>
                <a:gd name="T55" fmla="*/ 1101 h 1173"/>
                <a:gd name="T56" fmla="*/ 743 w 1244"/>
                <a:gd name="T57" fmla="*/ 1140 h 1173"/>
                <a:gd name="T58" fmla="*/ 710 w 1244"/>
                <a:gd name="T59" fmla="*/ 1162 h 1173"/>
                <a:gd name="T60" fmla="*/ 677 w 1244"/>
                <a:gd name="T61" fmla="*/ 1173 h 1173"/>
                <a:gd name="T62" fmla="*/ 606 w 1244"/>
                <a:gd name="T63" fmla="*/ 1162 h 1173"/>
                <a:gd name="T64" fmla="*/ 512 w 1244"/>
                <a:gd name="T65" fmla="*/ 1151 h 1173"/>
                <a:gd name="T66" fmla="*/ 440 w 1244"/>
                <a:gd name="T67" fmla="*/ 1101 h 1173"/>
                <a:gd name="T68" fmla="*/ 374 w 1244"/>
                <a:gd name="T69" fmla="*/ 1046 h 1173"/>
                <a:gd name="T70" fmla="*/ 281 w 1244"/>
                <a:gd name="T71" fmla="*/ 963 h 1173"/>
                <a:gd name="T72" fmla="*/ 248 w 1244"/>
                <a:gd name="T73" fmla="*/ 930 h 1173"/>
                <a:gd name="T74" fmla="*/ 198 w 1244"/>
                <a:gd name="T75" fmla="*/ 919 h 1173"/>
                <a:gd name="T76" fmla="*/ 105 w 1244"/>
                <a:gd name="T77" fmla="*/ 903 h 1173"/>
                <a:gd name="T78" fmla="*/ 44 w 1244"/>
                <a:gd name="T79" fmla="*/ 903 h 1173"/>
                <a:gd name="T80" fmla="*/ 22 w 1244"/>
                <a:gd name="T81" fmla="*/ 870 h 1173"/>
                <a:gd name="T82" fmla="*/ 11 w 1244"/>
                <a:gd name="T83" fmla="*/ 809 h 1173"/>
                <a:gd name="T84" fmla="*/ 22 w 1244"/>
                <a:gd name="T85" fmla="*/ 732 h 1173"/>
                <a:gd name="T86" fmla="*/ 44 w 1244"/>
                <a:gd name="T87" fmla="*/ 672 h 1173"/>
                <a:gd name="T88" fmla="*/ 33 w 1244"/>
                <a:gd name="T89" fmla="*/ 650 h 1173"/>
                <a:gd name="T90" fmla="*/ 22 w 1244"/>
                <a:gd name="T91" fmla="*/ 595 h 1173"/>
                <a:gd name="T92" fmla="*/ 0 w 1244"/>
                <a:gd name="T93" fmla="*/ 534 h 1173"/>
                <a:gd name="T94" fmla="*/ 0 w 1244"/>
                <a:gd name="T95" fmla="*/ 490 h 1173"/>
                <a:gd name="T96" fmla="*/ 22 w 1244"/>
                <a:gd name="T97" fmla="*/ 468 h 1173"/>
                <a:gd name="T98" fmla="*/ 44 w 1244"/>
                <a:gd name="T99" fmla="*/ 452 h 1173"/>
                <a:gd name="T100" fmla="*/ 33 w 1244"/>
                <a:gd name="T101" fmla="*/ 397 h 1173"/>
                <a:gd name="T102" fmla="*/ 44 w 1244"/>
                <a:gd name="T103" fmla="*/ 358 h 1173"/>
                <a:gd name="T104" fmla="*/ 105 w 1244"/>
                <a:gd name="T105" fmla="*/ 303 h 1173"/>
                <a:gd name="T106" fmla="*/ 165 w 1244"/>
                <a:gd name="T107" fmla="*/ 303 h 1173"/>
                <a:gd name="T108" fmla="*/ 220 w 1244"/>
                <a:gd name="T109" fmla="*/ 281 h 1173"/>
                <a:gd name="T110" fmla="*/ 253 w 1244"/>
                <a:gd name="T111" fmla="*/ 237 h 1173"/>
                <a:gd name="T112" fmla="*/ 248 w 1244"/>
                <a:gd name="T113" fmla="*/ 198 h 1173"/>
                <a:gd name="T114" fmla="*/ 325 w 1244"/>
                <a:gd name="T115" fmla="*/ 116 h 1173"/>
                <a:gd name="T116" fmla="*/ 418 w 1244"/>
                <a:gd name="T117" fmla="*/ 127 h 1173"/>
                <a:gd name="T118" fmla="*/ 457 w 1244"/>
                <a:gd name="T119" fmla="*/ 83 h 1173"/>
                <a:gd name="T120" fmla="*/ 534 w 1244"/>
                <a:gd name="T121" fmla="*/ 72 h 1173"/>
                <a:gd name="T122" fmla="*/ 584 w 1244"/>
                <a:gd name="T123" fmla="*/ 39 h 1173"/>
                <a:gd name="T124" fmla="*/ 639 w 1244"/>
                <a:gd name="T125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4" h="1173">
                  <a:moveTo>
                    <a:pt x="639" y="0"/>
                  </a:moveTo>
                  <a:lnTo>
                    <a:pt x="710" y="165"/>
                  </a:lnTo>
                  <a:lnTo>
                    <a:pt x="754" y="281"/>
                  </a:lnTo>
                  <a:lnTo>
                    <a:pt x="782" y="336"/>
                  </a:lnTo>
                  <a:lnTo>
                    <a:pt x="793" y="419"/>
                  </a:lnTo>
                  <a:lnTo>
                    <a:pt x="886" y="490"/>
                  </a:lnTo>
                  <a:lnTo>
                    <a:pt x="963" y="556"/>
                  </a:lnTo>
                  <a:lnTo>
                    <a:pt x="1079" y="661"/>
                  </a:lnTo>
                  <a:lnTo>
                    <a:pt x="1189" y="732"/>
                  </a:lnTo>
                  <a:lnTo>
                    <a:pt x="1244" y="787"/>
                  </a:lnTo>
                  <a:lnTo>
                    <a:pt x="1222" y="837"/>
                  </a:lnTo>
                  <a:lnTo>
                    <a:pt x="1189" y="859"/>
                  </a:lnTo>
                  <a:lnTo>
                    <a:pt x="1167" y="870"/>
                  </a:lnTo>
                  <a:lnTo>
                    <a:pt x="1172" y="919"/>
                  </a:lnTo>
                  <a:lnTo>
                    <a:pt x="1139" y="941"/>
                  </a:lnTo>
                  <a:lnTo>
                    <a:pt x="1106" y="963"/>
                  </a:lnTo>
                  <a:lnTo>
                    <a:pt x="1073" y="963"/>
                  </a:lnTo>
                  <a:lnTo>
                    <a:pt x="980" y="1035"/>
                  </a:lnTo>
                  <a:lnTo>
                    <a:pt x="963" y="996"/>
                  </a:lnTo>
                  <a:lnTo>
                    <a:pt x="919" y="963"/>
                  </a:lnTo>
                  <a:lnTo>
                    <a:pt x="870" y="930"/>
                  </a:lnTo>
                  <a:lnTo>
                    <a:pt x="837" y="941"/>
                  </a:lnTo>
                  <a:lnTo>
                    <a:pt x="815" y="963"/>
                  </a:lnTo>
                  <a:lnTo>
                    <a:pt x="815" y="996"/>
                  </a:lnTo>
                  <a:lnTo>
                    <a:pt x="848" y="1035"/>
                  </a:lnTo>
                  <a:lnTo>
                    <a:pt x="826" y="1068"/>
                  </a:lnTo>
                  <a:lnTo>
                    <a:pt x="782" y="1079"/>
                  </a:lnTo>
                  <a:lnTo>
                    <a:pt x="754" y="1101"/>
                  </a:lnTo>
                  <a:lnTo>
                    <a:pt x="743" y="1140"/>
                  </a:lnTo>
                  <a:lnTo>
                    <a:pt x="710" y="1162"/>
                  </a:lnTo>
                  <a:lnTo>
                    <a:pt x="677" y="1173"/>
                  </a:lnTo>
                  <a:lnTo>
                    <a:pt x="606" y="1162"/>
                  </a:lnTo>
                  <a:lnTo>
                    <a:pt x="512" y="1151"/>
                  </a:lnTo>
                  <a:lnTo>
                    <a:pt x="440" y="1101"/>
                  </a:lnTo>
                  <a:lnTo>
                    <a:pt x="374" y="1046"/>
                  </a:lnTo>
                  <a:lnTo>
                    <a:pt x="281" y="963"/>
                  </a:lnTo>
                  <a:lnTo>
                    <a:pt x="248" y="930"/>
                  </a:lnTo>
                  <a:lnTo>
                    <a:pt x="198" y="919"/>
                  </a:lnTo>
                  <a:lnTo>
                    <a:pt x="105" y="903"/>
                  </a:lnTo>
                  <a:lnTo>
                    <a:pt x="44" y="903"/>
                  </a:lnTo>
                  <a:lnTo>
                    <a:pt x="22" y="870"/>
                  </a:lnTo>
                  <a:lnTo>
                    <a:pt x="11" y="809"/>
                  </a:lnTo>
                  <a:lnTo>
                    <a:pt x="22" y="732"/>
                  </a:lnTo>
                  <a:lnTo>
                    <a:pt x="44" y="672"/>
                  </a:lnTo>
                  <a:lnTo>
                    <a:pt x="33" y="650"/>
                  </a:lnTo>
                  <a:lnTo>
                    <a:pt x="22" y="595"/>
                  </a:lnTo>
                  <a:lnTo>
                    <a:pt x="0" y="534"/>
                  </a:lnTo>
                  <a:lnTo>
                    <a:pt x="0" y="490"/>
                  </a:lnTo>
                  <a:lnTo>
                    <a:pt x="22" y="468"/>
                  </a:lnTo>
                  <a:lnTo>
                    <a:pt x="44" y="452"/>
                  </a:lnTo>
                  <a:lnTo>
                    <a:pt x="33" y="397"/>
                  </a:lnTo>
                  <a:lnTo>
                    <a:pt x="44" y="358"/>
                  </a:lnTo>
                  <a:lnTo>
                    <a:pt x="105" y="303"/>
                  </a:lnTo>
                  <a:lnTo>
                    <a:pt x="165" y="303"/>
                  </a:lnTo>
                  <a:lnTo>
                    <a:pt x="220" y="281"/>
                  </a:lnTo>
                  <a:lnTo>
                    <a:pt x="253" y="237"/>
                  </a:lnTo>
                  <a:lnTo>
                    <a:pt x="248" y="198"/>
                  </a:lnTo>
                  <a:lnTo>
                    <a:pt x="325" y="116"/>
                  </a:lnTo>
                  <a:lnTo>
                    <a:pt x="418" y="127"/>
                  </a:lnTo>
                  <a:lnTo>
                    <a:pt x="457" y="83"/>
                  </a:lnTo>
                  <a:lnTo>
                    <a:pt x="534" y="72"/>
                  </a:lnTo>
                  <a:lnTo>
                    <a:pt x="584" y="39"/>
                  </a:lnTo>
                  <a:lnTo>
                    <a:pt x="639" y="0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53" name="Freeform 19"/>
            <p:cNvSpPr>
              <a:spLocks noChangeAspect="1"/>
            </p:cNvSpPr>
            <p:nvPr/>
          </p:nvSpPr>
          <p:spPr bwMode="auto">
            <a:xfrm rot="-491200">
              <a:off x="2086" y="1956"/>
              <a:ext cx="282" cy="323"/>
            </a:xfrm>
            <a:custGeom>
              <a:avLst/>
              <a:gdLst>
                <a:gd name="T0" fmla="*/ 1007 w 1029"/>
                <a:gd name="T1" fmla="*/ 870 h 1222"/>
                <a:gd name="T2" fmla="*/ 870 w 1029"/>
                <a:gd name="T3" fmla="*/ 754 h 1222"/>
                <a:gd name="T4" fmla="*/ 749 w 1029"/>
                <a:gd name="T5" fmla="*/ 688 h 1222"/>
                <a:gd name="T6" fmla="*/ 743 w 1029"/>
                <a:gd name="T7" fmla="*/ 501 h 1222"/>
                <a:gd name="T8" fmla="*/ 727 w 1029"/>
                <a:gd name="T9" fmla="*/ 314 h 1222"/>
                <a:gd name="T10" fmla="*/ 578 w 1029"/>
                <a:gd name="T11" fmla="*/ 210 h 1222"/>
                <a:gd name="T12" fmla="*/ 452 w 1029"/>
                <a:gd name="T13" fmla="*/ 127 h 1222"/>
                <a:gd name="T14" fmla="*/ 358 w 1029"/>
                <a:gd name="T15" fmla="*/ 61 h 1222"/>
                <a:gd name="T16" fmla="*/ 309 w 1029"/>
                <a:gd name="T17" fmla="*/ 0 h 1222"/>
                <a:gd name="T18" fmla="*/ 232 w 1029"/>
                <a:gd name="T19" fmla="*/ 22 h 1222"/>
                <a:gd name="T20" fmla="*/ 243 w 1029"/>
                <a:gd name="T21" fmla="*/ 154 h 1222"/>
                <a:gd name="T22" fmla="*/ 287 w 1029"/>
                <a:gd name="T23" fmla="*/ 276 h 1222"/>
                <a:gd name="T24" fmla="*/ 193 w 1029"/>
                <a:gd name="T25" fmla="*/ 314 h 1222"/>
                <a:gd name="T26" fmla="*/ 100 w 1029"/>
                <a:gd name="T27" fmla="*/ 397 h 1222"/>
                <a:gd name="T28" fmla="*/ 127 w 1029"/>
                <a:gd name="T29" fmla="*/ 512 h 1222"/>
                <a:gd name="T30" fmla="*/ 116 w 1029"/>
                <a:gd name="T31" fmla="*/ 545 h 1222"/>
                <a:gd name="T32" fmla="*/ 77 w 1029"/>
                <a:gd name="T33" fmla="*/ 639 h 1222"/>
                <a:gd name="T34" fmla="*/ 11 w 1029"/>
                <a:gd name="T35" fmla="*/ 721 h 1222"/>
                <a:gd name="T36" fmla="*/ 0 w 1029"/>
                <a:gd name="T37" fmla="*/ 793 h 1222"/>
                <a:gd name="T38" fmla="*/ 55 w 1029"/>
                <a:gd name="T39" fmla="*/ 848 h 1222"/>
                <a:gd name="T40" fmla="*/ 0 w 1029"/>
                <a:gd name="T41" fmla="*/ 919 h 1222"/>
                <a:gd name="T42" fmla="*/ 94 w 1029"/>
                <a:gd name="T43" fmla="*/ 952 h 1222"/>
                <a:gd name="T44" fmla="*/ 210 w 1029"/>
                <a:gd name="T45" fmla="*/ 974 h 1222"/>
                <a:gd name="T46" fmla="*/ 243 w 1029"/>
                <a:gd name="T47" fmla="*/ 1090 h 1222"/>
                <a:gd name="T48" fmla="*/ 303 w 1029"/>
                <a:gd name="T49" fmla="*/ 1140 h 1222"/>
                <a:gd name="T50" fmla="*/ 369 w 1029"/>
                <a:gd name="T51" fmla="*/ 1206 h 1222"/>
                <a:gd name="T52" fmla="*/ 496 w 1029"/>
                <a:gd name="T53" fmla="*/ 1222 h 1222"/>
                <a:gd name="T54" fmla="*/ 556 w 1029"/>
                <a:gd name="T55" fmla="*/ 1162 h 1222"/>
                <a:gd name="T56" fmla="*/ 650 w 1029"/>
                <a:gd name="T57" fmla="*/ 1118 h 1222"/>
                <a:gd name="T58" fmla="*/ 749 w 1029"/>
                <a:gd name="T59" fmla="*/ 1068 h 1222"/>
                <a:gd name="T60" fmla="*/ 798 w 1029"/>
                <a:gd name="T61" fmla="*/ 1002 h 1222"/>
                <a:gd name="T62" fmla="*/ 903 w 1029"/>
                <a:gd name="T63" fmla="*/ 1002 h 1222"/>
                <a:gd name="T64" fmla="*/ 1029 w 1029"/>
                <a:gd name="T65" fmla="*/ 93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9" h="1222">
                  <a:moveTo>
                    <a:pt x="1029" y="930"/>
                  </a:moveTo>
                  <a:lnTo>
                    <a:pt x="1007" y="870"/>
                  </a:lnTo>
                  <a:lnTo>
                    <a:pt x="952" y="826"/>
                  </a:lnTo>
                  <a:lnTo>
                    <a:pt x="870" y="754"/>
                  </a:lnTo>
                  <a:lnTo>
                    <a:pt x="798" y="721"/>
                  </a:lnTo>
                  <a:lnTo>
                    <a:pt x="749" y="688"/>
                  </a:lnTo>
                  <a:lnTo>
                    <a:pt x="765" y="573"/>
                  </a:lnTo>
                  <a:lnTo>
                    <a:pt x="743" y="501"/>
                  </a:lnTo>
                  <a:lnTo>
                    <a:pt x="727" y="430"/>
                  </a:lnTo>
                  <a:lnTo>
                    <a:pt x="727" y="314"/>
                  </a:lnTo>
                  <a:lnTo>
                    <a:pt x="661" y="270"/>
                  </a:lnTo>
                  <a:lnTo>
                    <a:pt x="578" y="210"/>
                  </a:lnTo>
                  <a:lnTo>
                    <a:pt x="518" y="198"/>
                  </a:lnTo>
                  <a:lnTo>
                    <a:pt x="452" y="127"/>
                  </a:lnTo>
                  <a:lnTo>
                    <a:pt x="419" y="61"/>
                  </a:lnTo>
                  <a:lnTo>
                    <a:pt x="358" y="61"/>
                  </a:lnTo>
                  <a:lnTo>
                    <a:pt x="309" y="61"/>
                  </a:lnTo>
                  <a:lnTo>
                    <a:pt x="309" y="0"/>
                  </a:lnTo>
                  <a:lnTo>
                    <a:pt x="276" y="33"/>
                  </a:lnTo>
                  <a:lnTo>
                    <a:pt x="232" y="22"/>
                  </a:lnTo>
                  <a:lnTo>
                    <a:pt x="210" y="83"/>
                  </a:lnTo>
                  <a:lnTo>
                    <a:pt x="243" y="154"/>
                  </a:lnTo>
                  <a:lnTo>
                    <a:pt x="276" y="232"/>
                  </a:lnTo>
                  <a:lnTo>
                    <a:pt x="287" y="276"/>
                  </a:lnTo>
                  <a:lnTo>
                    <a:pt x="265" y="303"/>
                  </a:lnTo>
                  <a:lnTo>
                    <a:pt x="193" y="314"/>
                  </a:lnTo>
                  <a:lnTo>
                    <a:pt x="138" y="347"/>
                  </a:lnTo>
                  <a:lnTo>
                    <a:pt x="100" y="397"/>
                  </a:lnTo>
                  <a:lnTo>
                    <a:pt x="127" y="463"/>
                  </a:lnTo>
                  <a:lnTo>
                    <a:pt x="127" y="512"/>
                  </a:lnTo>
                  <a:lnTo>
                    <a:pt x="100" y="512"/>
                  </a:lnTo>
                  <a:lnTo>
                    <a:pt x="116" y="545"/>
                  </a:lnTo>
                  <a:lnTo>
                    <a:pt x="55" y="595"/>
                  </a:lnTo>
                  <a:lnTo>
                    <a:pt x="77" y="639"/>
                  </a:lnTo>
                  <a:lnTo>
                    <a:pt x="66" y="677"/>
                  </a:lnTo>
                  <a:lnTo>
                    <a:pt x="11" y="721"/>
                  </a:lnTo>
                  <a:lnTo>
                    <a:pt x="22" y="771"/>
                  </a:lnTo>
                  <a:lnTo>
                    <a:pt x="0" y="793"/>
                  </a:lnTo>
                  <a:lnTo>
                    <a:pt x="55" y="815"/>
                  </a:lnTo>
                  <a:lnTo>
                    <a:pt x="55" y="848"/>
                  </a:lnTo>
                  <a:lnTo>
                    <a:pt x="33" y="870"/>
                  </a:lnTo>
                  <a:lnTo>
                    <a:pt x="0" y="919"/>
                  </a:lnTo>
                  <a:lnTo>
                    <a:pt x="33" y="991"/>
                  </a:lnTo>
                  <a:lnTo>
                    <a:pt x="94" y="952"/>
                  </a:lnTo>
                  <a:lnTo>
                    <a:pt x="171" y="952"/>
                  </a:lnTo>
                  <a:lnTo>
                    <a:pt x="210" y="974"/>
                  </a:lnTo>
                  <a:lnTo>
                    <a:pt x="221" y="1035"/>
                  </a:lnTo>
                  <a:lnTo>
                    <a:pt x="243" y="1090"/>
                  </a:lnTo>
                  <a:lnTo>
                    <a:pt x="287" y="1107"/>
                  </a:lnTo>
                  <a:lnTo>
                    <a:pt x="303" y="1140"/>
                  </a:lnTo>
                  <a:lnTo>
                    <a:pt x="325" y="1184"/>
                  </a:lnTo>
                  <a:lnTo>
                    <a:pt x="369" y="1206"/>
                  </a:lnTo>
                  <a:lnTo>
                    <a:pt x="424" y="1206"/>
                  </a:lnTo>
                  <a:lnTo>
                    <a:pt x="496" y="1222"/>
                  </a:lnTo>
                  <a:lnTo>
                    <a:pt x="518" y="1206"/>
                  </a:lnTo>
                  <a:lnTo>
                    <a:pt x="556" y="1162"/>
                  </a:lnTo>
                  <a:lnTo>
                    <a:pt x="589" y="1140"/>
                  </a:lnTo>
                  <a:lnTo>
                    <a:pt x="650" y="1118"/>
                  </a:lnTo>
                  <a:lnTo>
                    <a:pt x="705" y="1118"/>
                  </a:lnTo>
                  <a:lnTo>
                    <a:pt x="749" y="1068"/>
                  </a:lnTo>
                  <a:lnTo>
                    <a:pt x="776" y="1024"/>
                  </a:lnTo>
                  <a:lnTo>
                    <a:pt x="798" y="1002"/>
                  </a:lnTo>
                  <a:lnTo>
                    <a:pt x="859" y="1013"/>
                  </a:lnTo>
                  <a:lnTo>
                    <a:pt x="903" y="1002"/>
                  </a:lnTo>
                  <a:lnTo>
                    <a:pt x="974" y="991"/>
                  </a:lnTo>
                  <a:lnTo>
                    <a:pt x="1029" y="930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54" name="Freeform 20"/>
            <p:cNvSpPr>
              <a:spLocks noChangeAspect="1"/>
            </p:cNvSpPr>
            <p:nvPr/>
          </p:nvSpPr>
          <p:spPr bwMode="auto">
            <a:xfrm rot="-491200">
              <a:off x="2124" y="1828"/>
              <a:ext cx="337" cy="376"/>
            </a:xfrm>
            <a:custGeom>
              <a:avLst/>
              <a:gdLst>
                <a:gd name="T0" fmla="*/ 1227 w 1227"/>
                <a:gd name="T1" fmla="*/ 1194 h 1414"/>
                <a:gd name="T2" fmla="*/ 1205 w 1227"/>
                <a:gd name="T3" fmla="*/ 1123 h 1414"/>
                <a:gd name="T4" fmla="*/ 1188 w 1227"/>
                <a:gd name="T5" fmla="*/ 952 h 1414"/>
                <a:gd name="T6" fmla="*/ 1172 w 1227"/>
                <a:gd name="T7" fmla="*/ 809 h 1414"/>
                <a:gd name="T8" fmla="*/ 1122 w 1227"/>
                <a:gd name="T9" fmla="*/ 638 h 1414"/>
                <a:gd name="T10" fmla="*/ 1078 w 1227"/>
                <a:gd name="T11" fmla="*/ 567 h 1414"/>
                <a:gd name="T12" fmla="*/ 995 w 1227"/>
                <a:gd name="T13" fmla="*/ 462 h 1414"/>
                <a:gd name="T14" fmla="*/ 902 w 1227"/>
                <a:gd name="T15" fmla="*/ 418 h 1414"/>
                <a:gd name="T16" fmla="*/ 797 w 1227"/>
                <a:gd name="T17" fmla="*/ 325 h 1414"/>
                <a:gd name="T18" fmla="*/ 693 w 1227"/>
                <a:gd name="T19" fmla="*/ 231 h 1414"/>
                <a:gd name="T20" fmla="*/ 588 w 1227"/>
                <a:gd name="T21" fmla="*/ 127 h 1414"/>
                <a:gd name="T22" fmla="*/ 511 w 1227"/>
                <a:gd name="T23" fmla="*/ 44 h 1414"/>
                <a:gd name="T24" fmla="*/ 451 w 1227"/>
                <a:gd name="T25" fmla="*/ 0 h 1414"/>
                <a:gd name="T26" fmla="*/ 462 w 1227"/>
                <a:gd name="T27" fmla="*/ 72 h 1414"/>
                <a:gd name="T28" fmla="*/ 423 w 1227"/>
                <a:gd name="T29" fmla="*/ 127 h 1414"/>
                <a:gd name="T30" fmla="*/ 379 w 1227"/>
                <a:gd name="T31" fmla="*/ 149 h 1414"/>
                <a:gd name="T32" fmla="*/ 335 w 1227"/>
                <a:gd name="T33" fmla="*/ 127 h 1414"/>
                <a:gd name="T34" fmla="*/ 280 w 1227"/>
                <a:gd name="T35" fmla="*/ 77 h 1414"/>
                <a:gd name="T36" fmla="*/ 253 w 1227"/>
                <a:gd name="T37" fmla="*/ 72 h 1414"/>
                <a:gd name="T38" fmla="*/ 192 w 1227"/>
                <a:gd name="T39" fmla="*/ 72 h 1414"/>
                <a:gd name="T40" fmla="*/ 137 w 1227"/>
                <a:gd name="T41" fmla="*/ 94 h 1414"/>
                <a:gd name="T42" fmla="*/ 77 w 1227"/>
                <a:gd name="T43" fmla="*/ 72 h 1414"/>
                <a:gd name="T44" fmla="*/ 55 w 1227"/>
                <a:gd name="T45" fmla="*/ 116 h 1414"/>
                <a:gd name="T46" fmla="*/ 55 w 1227"/>
                <a:gd name="T47" fmla="*/ 187 h 1414"/>
                <a:gd name="T48" fmla="*/ 0 w 1227"/>
                <a:gd name="T49" fmla="*/ 198 h 1414"/>
                <a:gd name="T50" fmla="*/ 0 w 1227"/>
                <a:gd name="T51" fmla="*/ 231 h 1414"/>
                <a:gd name="T52" fmla="*/ 44 w 1227"/>
                <a:gd name="T53" fmla="*/ 275 h 1414"/>
                <a:gd name="T54" fmla="*/ 93 w 1227"/>
                <a:gd name="T55" fmla="*/ 253 h 1414"/>
                <a:gd name="T56" fmla="*/ 148 w 1227"/>
                <a:gd name="T57" fmla="*/ 264 h 1414"/>
                <a:gd name="T58" fmla="*/ 159 w 1227"/>
                <a:gd name="T59" fmla="*/ 303 h 1414"/>
                <a:gd name="T60" fmla="*/ 148 w 1227"/>
                <a:gd name="T61" fmla="*/ 336 h 1414"/>
                <a:gd name="T62" fmla="*/ 99 w 1227"/>
                <a:gd name="T63" fmla="*/ 347 h 1414"/>
                <a:gd name="T64" fmla="*/ 93 w 1227"/>
                <a:gd name="T65" fmla="*/ 380 h 1414"/>
                <a:gd name="T66" fmla="*/ 93 w 1227"/>
                <a:gd name="T67" fmla="*/ 418 h 1414"/>
                <a:gd name="T68" fmla="*/ 99 w 1227"/>
                <a:gd name="T69" fmla="*/ 440 h 1414"/>
                <a:gd name="T70" fmla="*/ 99 w 1227"/>
                <a:gd name="T71" fmla="*/ 484 h 1414"/>
                <a:gd name="T72" fmla="*/ 170 w 1227"/>
                <a:gd name="T73" fmla="*/ 501 h 1414"/>
                <a:gd name="T74" fmla="*/ 192 w 1227"/>
                <a:gd name="T75" fmla="*/ 501 h 1414"/>
                <a:gd name="T76" fmla="*/ 280 w 1227"/>
                <a:gd name="T77" fmla="*/ 600 h 1414"/>
                <a:gd name="T78" fmla="*/ 308 w 1227"/>
                <a:gd name="T79" fmla="*/ 650 h 1414"/>
                <a:gd name="T80" fmla="*/ 357 w 1227"/>
                <a:gd name="T81" fmla="*/ 638 h 1414"/>
                <a:gd name="T82" fmla="*/ 451 w 1227"/>
                <a:gd name="T83" fmla="*/ 710 h 1414"/>
                <a:gd name="T84" fmla="*/ 517 w 1227"/>
                <a:gd name="T85" fmla="*/ 765 h 1414"/>
                <a:gd name="T86" fmla="*/ 517 w 1227"/>
                <a:gd name="T87" fmla="*/ 881 h 1414"/>
                <a:gd name="T88" fmla="*/ 533 w 1227"/>
                <a:gd name="T89" fmla="*/ 963 h 1414"/>
                <a:gd name="T90" fmla="*/ 544 w 1227"/>
                <a:gd name="T91" fmla="*/ 1079 h 1414"/>
                <a:gd name="T92" fmla="*/ 555 w 1227"/>
                <a:gd name="T93" fmla="*/ 1139 h 1414"/>
                <a:gd name="T94" fmla="*/ 588 w 1227"/>
                <a:gd name="T95" fmla="*/ 1172 h 1414"/>
                <a:gd name="T96" fmla="*/ 649 w 1227"/>
                <a:gd name="T97" fmla="*/ 1194 h 1414"/>
                <a:gd name="T98" fmla="*/ 742 w 1227"/>
                <a:gd name="T99" fmla="*/ 1266 h 1414"/>
                <a:gd name="T100" fmla="*/ 786 w 1227"/>
                <a:gd name="T101" fmla="*/ 1299 h 1414"/>
                <a:gd name="T102" fmla="*/ 814 w 1227"/>
                <a:gd name="T103" fmla="*/ 1343 h 1414"/>
                <a:gd name="T104" fmla="*/ 819 w 1227"/>
                <a:gd name="T105" fmla="*/ 1392 h 1414"/>
                <a:gd name="T106" fmla="*/ 847 w 1227"/>
                <a:gd name="T107" fmla="*/ 1414 h 1414"/>
                <a:gd name="T108" fmla="*/ 858 w 1227"/>
                <a:gd name="T109" fmla="*/ 1381 h 1414"/>
                <a:gd name="T110" fmla="*/ 929 w 1227"/>
                <a:gd name="T111" fmla="*/ 1299 h 1414"/>
                <a:gd name="T112" fmla="*/ 1006 w 1227"/>
                <a:gd name="T113" fmla="*/ 1321 h 1414"/>
                <a:gd name="T114" fmla="*/ 1056 w 1227"/>
                <a:gd name="T115" fmla="*/ 1266 h 1414"/>
                <a:gd name="T116" fmla="*/ 1122 w 1227"/>
                <a:gd name="T117" fmla="*/ 1277 h 1414"/>
                <a:gd name="T118" fmla="*/ 1227 w 1227"/>
                <a:gd name="T119" fmla="*/ 119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7" h="1414">
                  <a:moveTo>
                    <a:pt x="1227" y="1194"/>
                  </a:moveTo>
                  <a:lnTo>
                    <a:pt x="1205" y="1123"/>
                  </a:lnTo>
                  <a:lnTo>
                    <a:pt x="1188" y="952"/>
                  </a:lnTo>
                  <a:lnTo>
                    <a:pt x="1172" y="809"/>
                  </a:lnTo>
                  <a:lnTo>
                    <a:pt x="1122" y="638"/>
                  </a:lnTo>
                  <a:lnTo>
                    <a:pt x="1078" y="567"/>
                  </a:lnTo>
                  <a:lnTo>
                    <a:pt x="995" y="462"/>
                  </a:lnTo>
                  <a:lnTo>
                    <a:pt x="902" y="418"/>
                  </a:lnTo>
                  <a:lnTo>
                    <a:pt x="797" y="325"/>
                  </a:lnTo>
                  <a:lnTo>
                    <a:pt x="693" y="231"/>
                  </a:lnTo>
                  <a:lnTo>
                    <a:pt x="588" y="127"/>
                  </a:lnTo>
                  <a:lnTo>
                    <a:pt x="511" y="44"/>
                  </a:lnTo>
                  <a:lnTo>
                    <a:pt x="451" y="0"/>
                  </a:lnTo>
                  <a:lnTo>
                    <a:pt x="462" y="72"/>
                  </a:lnTo>
                  <a:lnTo>
                    <a:pt x="423" y="127"/>
                  </a:lnTo>
                  <a:lnTo>
                    <a:pt x="379" y="149"/>
                  </a:lnTo>
                  <a:lnTo>
                    <a:pt x="335" y="127"/>
                  </a:lnTo>
                  <a:lnTo>
                    <a:pt x="280" y="77"/>
                  </a:lnTo>
                  <a:lnTo>
                    <a:pt x="253" y="72"/>
                  </a:lnTo>
                  <a:lnTo>
                    <a:pt x="192" y="72"/>
                  </a:lnTo>
                  <a:lnTo>
                    <a:pt x="137" y="94"/>
                  </a:lnTo>
                  <a:lnTo>
                    <a:pt x="77" y="72"/>
                  </a:lnTo>
                  <a:lnTo>
                    <a:pt x="55" y="116"/>
                  </a:lnTo>
                  <a:lnTo>
                    <a:pt x="55" y="187"/>
                  </a:lnTo>
                  <a:lnTo>
                    <a:pt x="0" y="198"/>
                  </a:lnTo>
                  <a:lnTo>
                    <a:pt x="0" y="231"/>
                  </a:lnTo>
                  <a:lnTo>
                    <a:pt x="44" y="275"/>
                  </a:lnTo>
                  <a:lnTo>
                    <a:pt x="93" y="253"/>
                  </a:lnTo>
                  <a:lnTo>
                    <a:pt x="148" y="264"/>
                  </a:lnTo>
                  <a:lnTo>
                    <a:pt x="159" y="303"/>
                  </a:lnTo>
                  <a:lnTo>
                    <a:pt x="148" y="336"/>
                  </a:lnTo>
                  <a:lnTo>
                    <a:pt x="99" y="347"/>
                  </a:lnTo>
                  <a:lnTo>
                    <a:pt x="93" y="380"/>
                  </a:lnTo>
                  <a:lnTo>
                    <a:pt x="93" y="418"/>
                  </a:lnTo>
                  <a:lnTo>
                    <a:pt x="99" y="440"/>
                  </a:lnTo>
                  <a:lnTo>
                    <a:pt x="99" y="484"/>
                  </a:lnTo>
                  <a:lnTo>
                    <a:pt x="170" y="501"/>
                  </a:lnTo>
                  <a:lnTo>
                    <a:pt x="192" y="501"/>
                  </a:lnTo>
                  <a:lnTo>
                    <a:pt x="280" y="600"/>
                  </a:lnTo>
                  <a:lnTo>
                    <a:pt x="308" y="650"/>
                  </a:lnTo>
                  <a:lnTo>
                    <a:pt x="357" y="638"/>
                  </a:lnTo>
                  <a:lnTo>
                    <a:pt x="451" y="710"/>
                  </a:lnTo>
                  <a:lnTo>
                    <a:pt x="517" y="765"/>
                  </a:lnTo>
                  <a:lnTo>
                    <a:pt x="517" y="881"/>
                  </a:lnTo>
                  <a:lnTo>
                    <a:pt x="533" y="963"/>
                  </a:lnTo>
                  <a:lnTo>
                    <a:pt x="544" y="1079"/>
                  </a:lnTo>
                  <a:lnTo>
                    <a:pt x="555" y="1139"/>
                  </a:lnTo>
                  <a:lnTo>
                    <a:pt x="588" y="1172"/>
                  </a:lnTo>
                  <a:lnTo>
                    <a:pt x="649" y="1194"/>
                  </a:lnTo>
                  <a:lnTo>
                    <a:pt x="742" y="1266"/>
                  </a:lnTo>
                  <a:lnTo>
                    <a:pt x="786" y="1299"/>
                  </a:lnTo>
                  <a:lnTo>
                    <a:pt x="814" y="1343"/>
                  </a:lnTo>
                  <a:lnTo>
                    <a:pt x="819" y="1392"/>
                  </a:lnTo>
                  <a:lnTo>
                    <a:pt x="847" y="1414"/>
                  </a:lnTo>
                  <a:lnTo>
                    <a:pt x="858" y="1381"/>
                  </a:lnTo>
                  <a:lnTo>
                    <a:pt x="929" y="1299"/>
                  </a:lnTo>
                  <a:lnTo>
                    <a:pt x="1006" y="1321"/>
                  </a:lnTo>
                  <a:lnTo>
                    <a:pt x="1056" y="1266"/>
                  </a:lnTo>
                  <a:lnTo>
                    <a:pt x="1122" y="1277"/>
                  </a:lnTo>
                  <a:lnTo>
                    <a:pt x="1227" y="1194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55" name="Freeform 21"/>
            <p:cNvSpPr>
              <a:spLocks noChangeAspect="1"/>
            </p:cNvSpPr>
            <p:nvPr/>
          </p:nvSpPr>
          <p:spPr bwMode="auto">
            <a:xfrm rot="-491200">
              <a:off x="2032" y="2149"/>
              <a:ext cx="513" cy="471"/>
            </a:xfrm>
            <a:custGeom>
              <a:avLst/>
              <a:gdLst>
                <a:gd name="T0" fmla="*/ 385 w 1871"/>
                <a:gd name="T1" fmla="*/ 61 h 1778"/>
                <a:gd name="T2" fmla="*/ 341 w 1871"/>
                <a:gd name="T3" fmla="*/ 149 h 1778"/>
                <a:gd name="T4" fmla="*/ 418 w 1871"/>
                <a:gd name="T5" fmla="*/ 198 h 1778"/>
                <a:gd name="T6" fmla="*/ 512 w 1871"/>
                <a:gd name="T7" fmla="*/ 198 h 1778"/>
                <a:gd name="T8" fmla="*/ 573 w 1871"/>
                <a:gd name="T9" fmla="*/ 292 h 1778"/>
                <a:gd name="T10" fmla="*/ 595 w 1871"/>
                <a:gd name="T11" fmla="*/ 353 h 1778"/>
                <a:gd name="T12" fmla="*/ 655 w 1871"/>
                <a:gd name="T13" fmla="*/ 408 h 1778"/>
                <a:gd name="T14" fmla="*/ 699 w 1871"/>
                <a:gd name="T15" fmla="*/ 452 h 1778"/>
                <a:gd name="T16" fmla="*/ 793 w 1871"/>
                <a:gd name="T17" fmla="*/ 452 h 1778"/>
                <a:gd name="T18" fmla="*/ 897 w 1871"/>
                <a:gd name="T19" fmla="*/ 408 h 1778"/>
                <a:gd name="T20" fmla="*/ 980 w 1871"/>
                <a:gd name="T21" fmla="*/ 358 h 1778"/>
                <a:gd name="T22" fmla="*/ 1068 w 1871"/>
                <a:gd name="T23" fmla="*/ 336 h 1778"/>
                <a:gd name="T24" fmla="*/ 1156 w 1871"/>
                <a:gd name="T25" fmla="*/ 243 h 1778"/>
                <a:gd name="T26" fmla="*/ 1222 w 1871"/>
                <a:gd name="T27" fmla="*/ 243 h 1778"/>
                <a:gd name="T28" fmla="*/ 1304 w 1871"/>
                <a:gd name="T29" fmla="*/ 220 h 1778"/>
                <a:gd name="T30" fmla="*/ 1398 w 1871"/>
                <a:gd name="T31" fmla="*/ 220 h 1778"/>
                <a:gd name="T32" fmla="*/ 1348 w 1871"/>
                <a:gd name="T33" fmla="*/ 265 h 1778"/>
                <a:gd name="T34" fmla="*/ 1271 w 1871"/>
                <a:gd name="T35" fmla="*/ 303 h 1778"/>
                <a:gd name="T36" fmla="*/ 1189 w 1871"/>
                <a:gd name="T37" fmla="*/ 386 h 1778"/>
                <a:gd name="T38" fmla="*/ 1200 w 1871"/>
                <a:gd name="T39" fmla="*/ 452 h 1778"/>
                <a:gd name="T40" fmla="*/ 1156 w 1871"/>
                <a:gd name="T41" fmla="*/ 501 h 1778"/>
                <a:gd name="T42" fmla="*/ 1189 w 1871"/>
                <a:gd name="T43" fmla="*/ 628 h 1778"/>
                <a:gd name="T44" fmla="*/ 1189 w 1871"/>
                <a:gd name="T45" fmla="*/ 710 h 1778"/>
                <a:gd name="T46" fmla="*/ 1161 w 1871"/>
                <a:gd name="T47" fmla="*/ 875 h 1778"/>
                <a:gd name="T48" fmla="*/ 1271 w 1871"/>
                <a:gd name="T49" fmla="*/ 897 h 1778"/>
                <a:gd name="T50" fmla="*/ 1431 w 1871"/>
                <a:gd name="T51" fmla="*/ 969 h 1778"/>
                <a:gd name="T52" fmla="*/ 1651 w 1871"/>
                <a:gd name="T53" fmla="*/ 1151 h 1778"/>
                <a:gd name="T54" fmla="*/ 1772 w 1871"/>
                <a:gd name="T55" fmla="*/ 1178 h 1778"/>
                <a:gd name="T56" fmla="*/ 1860 w 1871"/>
                <a:gd name="T57" fmla="*/ 1327 h 1778"/>
                <a:gd name="T58" fmla="*/ 1860 w 1871"/>
                <a:gd name="T59" fmla="*/ 1420 h 1778"/>
                <a:gd name="T60" fmla="*/ 1827 w 1871"/>
                <a:gd name="T61" fmla="*/ 1475 h 1778"/>
                <a:gd name="T62" fmla="*/ 1778 w 1871"/>
                <a:gd name="T63" fmla="*/ 1486 h 1778"/>
                <a:gd name="T64" fmla="*/ 1772 w 1871"/>
                <a:gd name="T65" fmla="*/ 1591 h 1778"/>
                <a:gd name="T66" fmla="*/ 1712 w 1871"/>
                <a:gd name="T67" fmla="*/ 1673 h 1778"/>
                <a:gd name="T68" fmla="*/ 1690 w 1871"/>
                <a:gd name="T69" fmla="*/ 1745 h 1778"/>
                <a:gd name="T70" fmla="*/ 1557 w 1871"/>
                <a:gd name="T71" fmla="*/ 1778 h 1778"/>
                <a:gd name="T72" fmla="*/ 1464 w 1871"/>
                <a:gd name="T73" fmla="*/ 1706 h 1778"/>
                <a:gd name="T74" fmla="*/ 1315 w 1871"/>
                <a:gd name="T75" fmla="*/ 1651 h 1778"/>
                <a:gd name="T76" fmla="*/ 1117 w 1871"/>
                <a:gd name="T77" fmla="*/ 1673 h 1778"/>
                <a:gd name="T78" fmla="*/ 1046 w 1871"/>
                <a:gd name="T79" fmla="*/ 1536 h 1778"/>
                <a:gd name="T80" fmla="*/ 875 w 1871"/>
                <a:gd name="T81" fmla="*/ 1431 h 1778"/>
                <a:gd name="T82" fmla="*/ 666 w 1871"/>
                <a:gd name="T83" fmla="*/ 1255 h 1778"/>
                <a:gd name="T84" fmla="*/ 479 w 1871"/>
                <a:gd name="T85" fmla="*/ 1013 h 1778"/>
                <a:gd name="T86" fmla="*/ 352 w 1871"/>
                <a:gd name="T87" fmla="*/ 859 h 1778"/>
                <a:gd name="T88" fmla="*/ 198 w 1871"/>
                <a:gd name="T89" fmla="*/ 661 h 1778"/>
                <a:gd name="T90" fmla="*/ 0 w 1871"/>
                <a:gd name="T91" fmla="*/ 452 h 1778"/>
                <a:gd name="T92" fmla="*/ 121 w 1871"/>
                <a:gd name="T93" fmla="*/ 331 h 1778"/>
                <a:gd name="T94" fmla="*/ 143 w 1871"/>
                <a:gd name="T95" fmla="*/ 198 h 1778"/>
                <a:gd name="T96" fmla="*/ 237 w 1871"/>
                <a:gd name="T97" fmla="*/ 127 h 1778"/>
                <a:gd name="T98" fmla="*/ 237 w 1871"/>
                <a:gd name="T99" fmla="*/ 39 h 1778"/>
                <a:gd name="T100" fmla="*/ 330 w 1871"/>
                <a:gd name="T101" fmla="*/ 39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71" h="1778">
                  <a:moveTo>
                    <a:pt x="330" y="39"/>
                  </a:moveTo>
                  <a:lnTo>
                    <a:pt x="385" y="61"/>
                  </a:lnTo>
                  <a:lnTo>
                    <a:pt x="385" y="94"/>
                  </a:lnTo>
                  <a:lnTo>
                    <a:pt x="341" y="149"/>
                  </a:lnTo>
                  <a:lnTo>
                    <a:pt x="374" y="220"/>
                  </a:lnTo>
                  <a:lnTo>
                    <a:pt x="418" y="198"/>
                  </a:lnTo>
                  <a:lnTo>
                    <a:pt x="490" y="198"/>
                  </a:lnTo>
                  <a:lnTo>
                    <a:pt x="512" y="198"/>
                  </a:lnTo>
                  <a:lnTo>
                    <a:pt x="551" y="237"/>
                  </a:lnTo>
                  <a:lnTo>
                    <a:pt x="573" y="292"/>
                  </a:lnTo>
                  <a:lnTo>
                    <a:pt x="573" y="331"/>
                  </a:lnTo>
                  <a:lnTo>
                    <a:pt x="595" y="353"/>
                  </a:lnTo>
                  <a:lnTo>
                    <a:pt x="617" y="353"/>
                  </a:lnTo>
                  <a:lnTo>
                    <a:pt x="655" y="408"/>
                  </a:lnTo>
                  <a:lnTo>
                    <a:pt x="677" y="446"/>
                  </a:lnTo>
                  <a:lnTo>
                    <a:pt x="699" y="452"/>
                  </a:lnTo>
                  <a:lnTo>
                    <a:pt x="771" y="446"/>
                  </a:lnTo>
                  <a:lnTo>
                    <a:pt x="793" y="452"/>
                  </a:lnTo>
                  <a:lnTo>
                    <a:pt x="837" y="452"/>
                  </a:lnTo>
                  <a:lnTo>
                    <a:pt x="897" y="408"/>
                  </a:lnTo>
                  <a:lnTo>
                    <a:pt x="947" y="358"/>
                  </a:lnTo>
                  <a:lnTo>
                    <a:pt x="980" y="358"/>
                  </a:lnTo>
                  <a:lnTo>
                    <a:pt x="1040" y="358"/>
                  </a:lnTo>
                  <a:lnTo>
                    <a:pt x="1068" y="336"/>
                  </a:lnTo>
                  <a:lnTo>
                    <a:pt x="1134" y="243"/>
                  </a:lnTo>
                  <a:lnTo>
                    <a:pt x="1156" y="243"/>
                  </a:lnTo>
                  <a:lnTo>
                    <a:pt x="1178" y="259"/>
                  </a:lnTo>
                  <a:lnTo>
                    <a:pt x="1222" y="243"/>
                  </a:lnTo>
                  <a:lnTo>
                    <a:pt x="1277" y="237"/>
                  </a:lnTo>
                  <a:lnTo>
                    <a:pt x="1304" y="220"/>
                  </a:lnTo>
                  <a:lnTo>
                    <a:pt x="1370" y="187"/>
                  </a:lnTo>
                  <a:lnTo>
                    <a:pt x="1398" y="220"/>
                  </a:lnTo>
                  <a:lnTo>
                    <a:pt x="1387" y="243"/>
                  </a:lnTo>
                  <a:lnTo>
                    <a:pt x="1348" y="265"/>
                  </a:lnTo>
                  <a:lnTo>
                    <a:pt x="1326" y="303"/>
                  </a:lnTo>
                  <a:lnTo>
                    <a:pt x="1271" y="303"/>
                  </a:lnTo>
                  <a:lnTo>
                    <a:pt x="1211" y="336"/>
                  </a:lnTo>
                  <a:lnTo>
                    <a:pt x="1189" y="386"/>
                  </a:lnTo>
                  <a:lnTo>
                    <a:pt x="1189" y="419"/>
                  </a:lnTo>
                  <a:lnTo>
                    <a:pt x="1200" y="452"/>
                  </a:lnTo>
                  <a:lnTo>
                    <a:pt x="1161" y="468"/>
                  </a:lnTo>
                  <a:lnTo>
                    <a:pt x="1156" y="501"/>
                  </a:lnTo>
                  <a:lnTo>
                    <a:pt x="1139" y="545"/>
                  </a:lnTo>
                  <a:lnTo>
                    <a:pt x="1189" y="628"/>
                  </a:lnTo>
                  <a:lnTo>
                    <a:pt x="1189" y="661"/>
                  </a:lnTo>
                  <a:lnTo>
                    <a:pt x="1189" y="710"/>
                  </a:lnTo>
                  <a:lnTo>
                    <a:pt x="1161" y="804"/>
                  </a:lnTo>
                  <a:lnTo>
                    <a:pt x="1161" y="875"/>
                  </a:lnTo>
                  <a:lnTo>
                    <a:pt x="1200" y="908"/>
                  </a:lnTo>
                  <a:lnTo>
                    <a:pt x="1271" y="897"/>
                  </a:lnTo>
                  <a:lnTo>
                    <a:pt x="1370" y="930"/>
                  </a:lnTo>
                  <a:lnTo>
                    <a:pt x="1431" y="969"/>
                  </a:lnTo>
                  <a:lnTo>
                    <a:pt x="1513" y="1046"/>
                  </a:lnTo>
                  <a:lnTo>
                    <a:pt x="1651" y="1151"/>
                  </a:lnTo>
                  <a:lnTo>
                    <a:pt x="1701" y="1151"/>
                  </a:lnTo>
                  <a:lnTo>
                    <a:pt x="1772" y="1178"/>
                  </a:lnTo>
                  <a:lnTo>
                    <a:pt x="1838" y="1244"/>
                  </a:lnTo>
                  <a:lnTo>
                    <a:pt x="1860" y="1327"/>
                  </a:lnTo>
                  <a:lnTo>
                    <a:pt x="1871" y="1382"/>
                  </a:lnTo>
                  <a:lnTo>
                    <a:pt x="1860" y="1420"/>
                  </a:lnTo>
                  <a:lnTo>
                    <a:pt x="1860" y="1453"/>
                  </a:lnTo>
                  <a:lnTo>
                    <a:pt x="1827" y="1475"/>
                  </a:lnTo>
                  <a:lnTo>
                    <a:pt x="1800" y="1486"/>
                  </a:lnTo>
                  <a:lnTo>
                    <a:pt x="1778" y="1486"/>
                  </a:lnTo>
                  <a:lnTo>
                    <a:pt x="1772" y="1536"/>
                  </a:lnTo>
                  <a:lnTo>
                    <a:pt x="1772" y="1591"/>
                  </a:lnTo>
                  <a:lnTo>
                    <a:pt x="1745" y="1640"/>
                  </a:lnTo>
                  <a:lnTo>
                    <a:pt x="1712" y="1673"/>
                  </a:lnTo>
                  <a:lnTo>
                    <a:pt x="1690" y="1706"/>
                  </a:lnTo>
                  <a:lnTo>
                    <a:pt x="1690" y="1745"/>
                  </a:lnTo>
                  <a:lnTo>
                    <a:pt x="1640" y="1756"/>
                  </a:lnTo>
                  <a:lnTo>
                    <a:pt x="1557" y="1778"/>
                  </a:lnTo>
                  <a:lnTo>
                    <a:pt x="1524" y="1756"/>
                  </a:lnTo>
                  <a:lnTo>
                    <a:pt x="1464" y="1706"/>
                  </a:lnTo>
                  <a:lnTo>
                    <a:pt x="1387" y="1662"/>
                  </a:lnTo>
                  <a:lnTo>
                    <a:pt x="1315" y="1651"/>
                  </a:lnTo>
                  <a:lnTo>
                    <a:pt x="1211" y="1662"/>
                  </a:lnTo>
                  <a:lnTo>
                    <a:pt x="1117" y="1673"/>
                  </a:lnTo>
                  <a:lnTo>
                    <a:pt x="1040" y="1580"/>
                  </a:lnTo>
                  <a:lnTo>
                    <a:pt x="1046" y="1536"/>
                  </a:lnTo>
                  <a:lnTo>
                    <a:pt x="980" y="1464"/>
                  </a:lnTo>
                  <a:lnTo>
                    <a:pt x="875" y="1431"/>
                  </a:lnTo>
                  <a:lnTo>
                    <a:pt x="782" y="1360"/>
                  </a:lnTo>
                  <a:lnTo>
                    <a:pt x="666" y="1255"/>
                  </a:lnTo>
                  <a:lnTo>
                    <a:pt x="523" y="1107"/>
                  </a:lnTo>
                  <a:lnTo>
                    <a:pt x="479" y="1013"/>
                  </a:lnTo>
                  <a:lnTo>
                    <a:pt x="407" y="952"/>
                  </a:lnTo>
                  <a:lnTo>
                    <a:pt x="352" y="859"/>
                  </a:lnTo>
                  <a:lnTo>
                    <a:pt x="292" y="765"/>
                  </a:lnTo>
                  <a:lnTo>
                    <a:pt x="198" y="661"/>
                  </a:lnTo>
                  <a:lnTo>
                    <a:pt x="121" y="562"/>
                  </a:lnTo>
                  <a:lnTo>
                    <a:pt x="0" y="452"/>
                  </a:lnTo>
                  <a:lnTo>
                    <a:pt x="72" y="386"/>
                  </a:lnTo>
                  <a:lnTo>
                    <a:pt x="121" y="331"/>
                  </a:lnTo>
                  <a:lnTo>
                    <a:pt x="143" y="259"/>
                  </a:lnTo>
                  <a:lnTo>
                    <a:pt x="143" y="198"/>
                  </a:lnTo>
                  <a:lnTo>
                    <a:pt x="198" y="176"/>
                  </a:lnTo>
                  <a:lnTo>
                    <a:pt x="237" y="127"/>
                  </a:lnTo>
                  <a:lnTo>
                    <a:pt x="259" y="105"/>
                  </a:lnTo>
                  <a:lnTo>
                    <a:pt x="237" y="39"/>
                  </a:lnTo>
                  <a:lnTo>
                    <a:pt x="270" y="0"/>
                  </a:lnTo>
                  <a:lnTo>
                    <a:pt x="330" y="39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56" name="Freeform 22"/>
            <p:cNvSpPr>
              <a:spLocks noChangeAspect="1"/>
            </p:cNvSpPr>
            <p:nvPr/>
          </p:nvSpPr>
          <p:spPr bwMode="auto">
            <a:xfrm rot="-491200">
              <a:off x="1532" y="1549"/>
              <a:ext cx="683" cy="397"/>
            </a:xfrm>
            <a:custGeom>
              <a:avLst/>
              <a:gdLst>
                <a:gd name="T0" fmla="*/ 2388 w 2487"/>
                <a:gd name="T1" fmla="*/ 1233 h 1497"/>
                <a:gd name="T2" fmla="*/ 2305 w 2487"/>
                <a:gd name="T3" fmla="*/ 1045 h 1497"/>
                <a:gd name="T4" fmla="*/ 2223 w 2487"/>
                <a:gd name="T5" fmla="*/ 902 h 1497"/>
                <a:gd name="T6" fmla="*/ 2184 w 2487"/>
                <a:gd name="T7" fmla="*/ 803 h 1497"/>
                <a:gd name="T8" fmla="*/ 2223 w 2487"/>
                <a:gd name="T9" fmla="*/ 682 h 1497"/>
                <a:gd name="T10" fmla="*/ 2212 w 2487"/>
                <a:gd name="T11" fmla="*/ 534 h 1497"/>
                <a:gd name="T12" fmla="*/ 2212 w 2487"/>
                <a:gd name="T13" fmla="*/ 440 h 1497"/>
                <a:gd name="T14" fmla="*/ 2091 w 2487"/>
                <a:gd name="T15" fmla="*/ 335 h 1497"/>
                <a:gd name="T16" fmla="*/ 1970 w 2487"/>
                <a:gd name="T17" fmla="*/ 335 h 1497"/>
                <a:gd name="T18" fmla="*/ 1881 w 2487"/>
                <a:gd name="T19" fmla="*/ 379 h 1497"/>
                <a:gd name="T20" fmla="*/ 1700 w 2487"/>
                <a:gd name="T21" fmla="*/ 357 h 1497"/>
                <a:gd name="T22" fmla="*/ 1562 w 2487"/>
                <a:gd name="T23" fmla="*/ 302 h 1497"/>
                <a:gd name="T24" fmla="*/ 1452 w 2487"/>
                <a:gd name="T25" fmla="*/ 286 h 1497"/>
                <a:gd name="T26" fmla="*/ 1232 w 2487"/>
                <a:gd name="T27" fmla="*/ 302 h 1497"/>
                <a:gd name="T28" fmla="*/ 1095 w 2487"/>
                <a:gd name="T29" fmla="*/ 220 h 1497"/>
                <a:gd name="T30" fmla="*/ 1001 w 2487"/>
                <a:gd name="T31" fmla="*/ 264 h 1497"/>
                <a:gd name="T32" fmla="*/ 919 w 2487"/>
                <a:gd name="T33" fmla="*/ 209 h 1497"/>
                <a:gd name="T34" fmla="*/ 781 w 2487"/>
                <a:gd name="T35" fmla="*/ 209 h 1497"/>
                <a:gd name="T36" fmla="*/ 632 w 2487"/>
                <a:gd name="T37" fmla="*/ 99 h 1497"/>
                <a:gd name="T38" fmla="*/ 489 w 2487"/>
                <a:gd name="T39" fmla="*/ 44 h 1497"/>
                <a:gd name="T40" fmla="*/ 374 w 2487"/>
                <a:gd name="T41" fmla="*/ 33 h 1497"/>
                <a:gd name="T42" fmla="*/ 269 w 2487"/>
                <a:gd name="T43" fmla="*/ 0 h 1497"/>
                <a:gd name="T44" fmla="*/ 209 w 2487"/>
                <a:gd name="T45" fmla="*/ 55 h 1497"/>
                <a:gd name="T46" fmla="*/ 187 w 2487"/>
                <a:gd name="T47" fmla="*/ 264 h 1497"/>
                <a:gd name="T48" fmla="*/ 132 w 2487"/>
                <a:gd name="T49" fmla="*/ 379 h 1497"/>
                <a:gd name="T50" fmla="*/ 44 w 2487"/>
                <a:gd name="T51" fmla="*/ 495 h 1497"/>
                <a:gd name="T52" fmla="*/ 60 w 2487"/>
                <a:gd name="T53" fmla="*/ 578 h 1497"/>
                <a:gd name="T54" fmla="*/ 187 w 2487"/>
                <a:gd name="T55" fmla="*/ 605 h 1497"/>
                <a:gd name="T56" fmla="*/ 247 w 2487"/>
                <a:gd name="T57" fmla="*/ 732 h 1497"/>
                <a:gd name="T58" fmla="*/ 363 w 2487"/>
                <a:gd name="T59" fmla="*/ 781 h 1497"/>
                <a:gd name="T60" fmla="*/ 379 w 2487"/>
                <a:gd name="T61" fmla="*/ 919 h 1497"/>
                <a:gd name="T62" fmla="*/ 451 w 2487"/>
                <a:gd name="T63" fmla="*/ 996 h 1497"/>
                <a:gd name="T64" fmla="*/ 511 w 2487"/>
                <a:gd name="T65" fmla="*/ 941 h 1497"/>
                <a:gd name="T66" fmla="*/ 572 w 2487"/>
                <a:gd name="T67" fmla="*/ 847 h 1497"/>
                <a:gd name="T68" fmla="*/ 616 w 2487"/>
                <a:gd name="T69" fmla="*/ 858 h 1497"/>
                <a:gd name="T70" fmla="*/ 754 w 2487"/>
                <a:gd name="T71" fmla="*/ 930 h 1497"/>
                <a:gd name="T72" fmla="*/ 941 w 2487"/>
                <a:gd name="T73" fmla="*/ 963 h 1497"/>
                <a:gd name="T74" fmla="*/ 1106 w 2487"/>
                <a:gd name="T75" fmla="*/ 1056 h 1497"/>
                <a:gd name="T76" fmla="*/ 1210 w 2487"/>
                <a:gd name="T77" fmla="*/ 1139 h 1497"/>
                <a:gd name="T78" fmla="*/ 1353 w 2487"/>
                <a:gd name="T79" fmla="*/ 1139 h 1497"/>
                <a:gd name="T80" fmla="*/ 1474 w 2487"/>
                <a:gd name="T81" fmla="*/ 1211 h 1497"/>
                <a:gd name="T82" fmla="*/ 1595 w 2487"/>
                <a:gd name="T83" fmla="*/ 1211 h 1497"/>
                <a:gd name="T84" fmla="*/ 1711 w 2487"/>
                <a:gd name="T85" fmla="*/ 1211 h 1497"/>
                <a:gd name="T86" fmla="*/ 1793 w 2487"/>
                <a:gd name="T87" fmla="*/ 1233 h 1497"/>
                <a:gd name="T88" fmla="*/ 1793 w 2487"/>
                <a:gd name="T89" fmla="*/ 1348 h 1497"/>
                <a:gd name="T90" fmla="*/ 1909 w 2487"/>
                <a:gd name="T91" fmla="*/ 1381 h 1497"/>
                <a:gd name="T92" fmla="*/ 1992 w 2487"/>
                <a:gd name="T93" fmla="*/ 1464 h 1497"/>
                <a:gd name="T94" fmla="*/ 2069 w 2487"/>
                <a:gd name="T95" fmla="*/ 1464 h 1497"/>
                <a:gd name="T96" fmla="*/ 2102 w 2487"/>
                <a:gd name="T97" fmla="*/ 1359 h 1497"/>
                <a:gd name="T98" fmla="*/ 2223 w 2487"/>
                <a:gd name="T99" fmla="*/ 1359 h 1497"/>
                <a:gd name="T100" fmla="*/ 2338 w 2487"/>
                <a:gd name="T101" fmla="*/ 1403 h 1497"/>
                <a:gd name="T102" fmla="*/ 2421 w 2487"/>
                <a:gd name="T103" fmla="*/ 1442 h 1497"/>
                <a:gd name="T104" fmla="*/ 2487 w 2487"/>
                <a:gd name="T105" fmla="*/ 1359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87" h="1497">
                  <a:moveTo>
                    <a:pt x="2465" y="1288"/>
                  </a:moveTo>
                  <a:lnTo>
                    <a:pt x="2388" y="1233"/>
                  </a:lnTo>
                  <a:lnTo>
                    <a:pt x="2349" y="1172"/>
                  </a:lnTo>
                  <a:lnTo>
                    <a:pt x="2305" y="1045"/>
                  </a:lnTo>
                  <a:lnTo>
                    <a:pt x="2278" y="996"/>
                  </a:lnTo>
                  <a:lnTo>
                    <a:pt x="2223" y="902"/>
                  </a:lnTo>
                  <a:lnTo>
                    <a:pt x="2184" y="858"/>
                  </a:lnTo>
                  <a:lnTo>
                    <a:pt x="2184" y="803"/>
                  </a:lnTo>
                  <a:lnTo>
                    <a:pt x="2234" y="754"/>
                  </a:lnTo>
                  <a:lnTo>
                    <a:pt x="2223" y="682"/>
                  </a:lnTo>
                  <a:lnTo>
                    <a:pt x="2223" y="589"/>
                  </a:lnTo>
                  <a:lnTo>
                    <a:pt x="2212" y="534"/>
                  </a:lnTo>
                  <a:lnTo>
                    <a:pt x="2245" y="490"/>
                  </a:lnTo>
                  <a:lnTo>
                    <a:pt x="2212" y="440"/>
                  </a:lnTo>
                  <a:lnTo>
                    <a:pt x="2151" y="346"/>
                  </a:lnTo>
                  <a:lnTo>
                    <a:pt x="2091" y="335"/>
                  </a:lnTo>
                  <a:lnTo>
                    <a:pt x="2014" y="308"/>
                  </a:lnTo>
                  <a:lnTo>
                    <a:pt x="1970" y="335"/>
                  </a:lnTo>
                  <a:lnTo>
                    <a:pt x="1931" y="368"/>
                  </a:lnTo>
                  <a:lnTo>
                    <a:pt x="1881" y="379"/>
                  </a:lnTo>
                  <a:lnTo>
                    <a:pt x="1837" y="357"/>
                  </a:lnTo>
                  <a:lnTo>
                    <a:pt x="1700" y="357"/>
                  </a:lnTo>
                  <a:lnTo>
                    <a:pt x="1617" y="324"/>
                  </a:lnTo>
                  <a:lnTo>
                    <a:pt x="1562" y="302"/>
                  </a:lnTo>
                  <a:lnTo>
                    <a:pt x="1513" y="253"/>
                  </a:lnTo>
                  <a:lnTo>
                    <a:pt x="1452" y="286"/>
                  </a:lnTo>
                  <a:lnTo>
                    <a:pt x="1353" y="286"/>
                  </a:lnTo>
                  <a:lnTo>
                    <a:pt x="1232" y="302"/>
                  </a:lnTo>
                  <a:lnTo>
                    <a:pt x="1166" y="286"/>
                  </a:lnTo>
                  <a:lnTo>
                    <a:pt x="1095" y="220"/>
                  </a:lnTo>
                  <a:lnTo>
                    <a:pt x="1051" y="253"/>
                  </a:lnTo>
                  <a:lnTo>
                    <a:pt x="1001" y="264"/>
                  </a:lnTo>
                  <a:lnTo>
                    <a:pt x="941" y="231"/>
                  </a:lnTo>
                  <a:lnTo>
                    <a:pt x="919" y="209"/>
                  </a:lnTo>
                  <a:lnTo>
                    <a:pt x="847" y="220"/>
                  </a:lnTo>
                  <a:lnTo>
                    <a:pt x="781" y="209"/>
                  </a:lnTo>
                  <a:lnTo>
                    <a:pt x="726" y="170"/>
                  </a:lnTo>
                  <a:lnTo>
                    <a:pt x="632" y="99"/>
                  </a:lnTo>
                  <a:lnTo>
                    <a:pt x="544" y="33"/>
                  </a:lnTo>
                  <a:lnTo>
                    <a:pt x="489" y="44"/>
                  </a:lnTo>
                  <a:lnTo>
                    <a:pt x="423" y="66"/>
                  </a:lnTo>
                  <a:lnTo>
                    <a:pt x="374" y="33"/>
                  </a:lnTo>
                  <a:lnTo>
                    <a:pt x="324" y="0"/>
                  </a:lnTo>
                  <a:lnTo>
                    <a:pt x="269" y="0"/>
                  </a:lnTo>
                  <a:lnTo>
                    <a:pt x="225" y="33"/>
                  </a:lnTo>
                  <a:lnTo>
                    <a:pt x="209" y="55"/>
                  </a:lnTo>
                  <a:lnTo>
                    <a:pt x="209" y="159"/>
                  </a:lnTo>
                  <a:lnTo>
                    <a:pt x="187" y="264"/>
                  </a:lnTo>
                  <a:lnTo>
                    <a:pt x="165" y="335"/>
                  </a:lnTo>
                  <a:lnTo>
                    <a:pt x="132" y="379"/>
                  </a:lnTo>
                  <a:lnTo>
                    <a:pt x="93" y="451"/>
                  </a:lnTo>
                  <a:lnTo>
                    <a:pt x="44" y="495"/>
                  </a:lnTo>
                  <a:lnTo>
                    <a:pt x="0" y="534"/>
                  </a:lnTo>
                  <a:lnTo>
                    <a:pt x="60" y="578"/>
                  </a:lnTo>
                  <a:lnTo>
                    <a:pt x="115" y="589"/>
                  </a:lnTo>
                  <a:lnTo>
                    <a:pt x="187" y="605"/>
                  </a:lnTo>
                  <a:lnTo>
                    <a:pt x="176" y="693"/>
                  </a:lnTo>
                  <a:lnTo>
                    <a:pt x="247" y="732"/>
                  </a:lnTo>
                  <a:lnTo>
                    <a:pt x="341" y="765"/>
                  </a:lnTo>
                  <a:lnTo>
                    <a:pt x="363" y="781"/>
                  </a:lnTo>
                  <a:lnTo>
                    <a:pt x="374" y="825"/>
                  </a:lnTo>
                  <a:lnTo>
                    <a:pt x="379" y="919"/>
                  </a:lnTo>
                  <a:lnTo>
                    <a:pt x="396" y="974"/>
                  </a:lnTo>
                  <a:lnTo>
                    <a:pt x="451" y="996"/>
                  </a:lnTo>
                  <a:lnTo>
                    <a:pt x="500" y="985"/>
                  </a:lnTo>
                  <a:lnTo>
                    <a:pt x="511" y="941"/>
                  </a:lnTo>
                  <a:lnTo>
                    <a:pt x="511" y="891"/>
                  </a:lnTo>
                  <a:lnTo>
                    <a:pt x="572" y="847"/>
                  </a:lnTo>
                  <a:lnTo>
                    <a:pt x="594" y="825"/>
                  </a:lnTo>
                  <a:lnTo>
                    <a:pt x="616" y="858"/>
                  </a:lnTo>
                  <a:lnTo>
                    <a:pt x="676" y="902"/>
                  </a:lnTo>
                  <a:lnTo>
                    <a:pt x="754" y="930"/>
                  </a:lnTo>
                  <a:lnTo>
                    <a:pt x="864" y="952"/>
                  </a:lnTo>
                  <a:lnTo>
                    <a:pt x="941" y="963"/>
                  </a:lnTo>
                  <a:lnTo>
                    <a:pt x="1051" y="1007"/>
                  </a:lnTo>
                  <a:lnTo>
                    <a:pt x="1106" y="1056"/>
                  </a:lnTo>
                  <a:lnTo>
                    <a:pt x="1172" y="1128"/>
                  </a:lnTo>
                  <a:lnTo>
                    <a:pt x="1210" y="1139"/>
                  </a:lnTo>
                  <a:lnTo>
                    <a:pt x="1304" y="1139"/>
                  </a:lnTo>
                  <a:lnTo>
                    <a:pt x="1353" y="1139"/>
                  </a:lnTo>
                  <a:lnTo>
                    <a:pt x="1419" y="1194"/>
                  </a:lnTo>
                  <a:lnTo>
                    <a:pt x="1474" y="1211"/>
                  </a:lnTo>
                  <a:lnTo>
                    <a:pt x="1546" y="1194"/>
                  </a:lnTo>
                  <a:lnTo>
                    <a:pt x="1595" y="1211"/>
                  </a:lnTo>
                  <a:lnTo>
                    <a:pt x="1628" y="1211"/>
                  </a:lnTo>
                  <a:lnTo>
                    <a:pt x="1711" y="1211"/>
                  </a:lnTo>
                  <a:lnTo>
                    <a:pt x="1733" y="1183"/>
                  </a:lnTo>
                  <a:lnTo>
                    <a:pt x="1793" y="1233"/>
                  </a:lnTo>
                  <a:lnTo>
                    <a:pt x="1793" y="1277"/>
                  </a:lnTo>
                  <a:lnTo>
                    <a:pt x="1793" y="1348"/>
                  </a:lnTo>
                  <a:lnTo>
                    <a:pt x="1826" y="1370"/>
                  </a:lnTo>
                  <a:lnTo>
                    <a:pt x="1909" y="1381"/>
                  </a:lnTo>
                  <a:lnTo>
                    <a:pt x="1953" y="1425"/>
                  </a:lnTo>
                  <a:lnTo>
                    <a:pt x="1992" y="1464"/>
                  </a:lnTo>
                  <a:lnTo>
                    <a:pt x="2025" y="1497"/>
                  </a:lnTo>
                  <a:lnTo>
                    <a:pt x="2069" y="1464"/>
                  </a:lnTo>
                  <a:lnTo>
                    <a:pt x="2085" y="1403"/>
                  </a:lnTo>
                  <a:lnTo>
                    <a:pt x="2102" y="1359"/>
                  </a:lnTo>
                  <a:lnTo>
                    <a:pt x="2157" y="1376"/>
                  </a:lnTo>
                  <a:lnTo>
                    <a:pt x="2223" y="1359"/>
                  </a:lnTo>
                  <a:lnTo>
                    <a:pt x="2267" y="1359"/>
                  </a:lnTo>
                  <a:lnTo>
                    <a:pt x="2338" y="1403"/>
                  </a:lnTo>
                  <a:lnTo>
                    <a:pt x="2388" y="1442"/>
                  </a:lnTo>
                  <a:lnTo>
                    <a:pt x="2421" y="1442"/>
                  </a:lnTo>
                  <a:lnTo>
                    <a:pt x="2465" y="1398"/>
                  </a:lnTo>
                  <a:lnTo>
                    <a:pt x="2487" y="1359"/>
                  </a:lnTo>
                  <a:lnTo>
                    <a:pt x="2465" y="1288"/>
                  </a:lnTo>
                  <a:close/>
                </a:path>
              </a:pathLst>
            </a:custGeom>
            <a:grpFill/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57" name="Freeform 23"/>
            <p:cNvSpPr>
              <a:spLocks noChangeAspect="1"/>
            </p:cNvSpPr>
            <p:nvPr/>
          </p:nvSpPr>
          <p:spPr bwMode="auto">
            <a:xfrm rot="-491200">
              <a:off x="1196" y="1733"/>
              <a:ext cx="528" cy="202"/>
            </a:xfrm>
            <a:custGeom>
              <a:avLst/>
              <a:gdLst>
                <a:gd name="T0" fmla="*/ 1089 w 1931"/>
                <a:gd name="T1" fmla="*/ 0 h 759"/>
                <a:gd name="T2" fmla="*/ 985 w 1931"/>
                <a:gd name="T3" fmla="*/ 93 h 759"/>
                <a:gd name="T4" fmla="*/ 869 w 1931"/>
                <a:gd name="T5" fmla="*/ 60 h 759"/>
                <a:gd name="T6" fmla="*/ 754 w 1931"/>
                <a:gd name="T7" fmla="*/ 93 h 759"/>
                <a:gd name="T8" fmla="*/ 660 w 1931"/>
                <a:gd name="T9" fmla="*/ 38 h 759"/>
                <a:gd name="T10" fmla="*/ 506 w 1931"/>
                <a:gd name="T11" fmla="*/ 38 h 759"/>
                <a:gd name="T12" fmla="*/ 528 w 1931"/>
                <a:gd name="T13" fmla="*/ 93 h 759"/>
                <a:gd name="T14" fmla="*/ 484 w 1931"/>
                <a:gd name="T15" fmla="*/ 154 h 759"/>
                <a:gd name="T16" fmla="*/ 440 w 1931"/>
                <a:gd name="T17" fmla="*/ 231 h 759"/>
                <a:gd name="T18" fmla="*/ 440 w 1931"/>
                <a:gd name="T19" fmla="*/ 313 h 759"/>
                <a:gd name="T20" fmla="*/ 313 w 1931"/>
                <a:gd name="T21" fmla="*/ 357 h 759"/>
                <a:gd name="T22" fmla="*/ 137 w 1931"/>
                <a:gd name="T23" fmla="*/ 418 h 759"/>
                <a:gd name="T24" fmla="*/ 33 w 1931"/>
                <a:gd name="T25" fmla="*/ 511 h 759"/>
                <a:gd name="T26" fmla="*/ 0 w 1931"/>
                <a:gd name="T27" fmla="*/ 665 h 759"/>
                <a:gd name="T28" fmla="*/ 99 w 1931"/>
                <a:gd name="T29" fmla="*/ 721 h 759"/>
                <a:gd name="T30" fmla="*/ 242 w 1931"/>
                <a:gd name="T31" fmla="*/ 759 h 759"/>
                <a:gd name="T32" fmla="*/ 412 w 1931"/>
                <a:gd name="T33" fmla="*/ 688 h 759"/>
                <a:gd name="T34" fmla="*/ 484 w 1931"/>
                <a:gd name="T35" fmla="*/ 539 h 759"/>
                <a:gd name="T36" fmla="*/ 544 w 1931"/>
                <a:gd name="T37" fmla="*/ 429 h 759"/>
                <a:gd name="T38" fmla="*/ 671 w 1931"/>
                <a:gd name="T39" fmla="*/ 374 h 759"/>
                <a:gd name="T40" fmla="*/ 847 w 1931"/>
                <a:gd name="T41" fmla="*/ 225 h 759"/>
                <a:gd name="T42" fmla="*/ 1067 w 1931"/>
                <a:gd name="T43" fmla="*/ 247 h 759"/>
                <a:gd name="T44" fmla="*/ 1216 w 1931"/>
                <a:gd name="T45" fmla="*/ 330 h 759"/>
                <a:gd name="T46" fmla="*/ 1403 w 1931"/>
                <a:gd name="T47" fmla="*/ 396 h 759"/>
                <a:gd name="T48" fmla="*/ 1623 w 1931"/>
                <a:gd name="T49" fmla="*/ 572 h 759"/>
                <a:gd name="T50" fmla="*/ 1865 w 1931"/>
                <a:gd name="T51" fmla="*/ 743 h 759"/>
                <a:gd name="T52" fmla="*/ 1931 w 1931"/>
                <a:gd name="T53" fmla="*/ 671 h 759"/>
                <a:gd name="T54" fmla="*/ 1782 w 1931"/>
                <a:gd name="T55" fmla="*/ 533 h 759"/>
                <a:gd name="T56" fmla="*/ 1667 w 1931"/>
                <a:gd name="T57" fmla="*/ 467 h 759"/>
                <a:gd name="T58" fmla="*/ 1639 w 1931"/>
                <a:gd name="T59" fmla="*/ 385 h 759"/>
                <a:gd name="T60" fmla="*/ 1606 w 1931"/>
                <a:gd name="T61" fmla="*/ 286 h 759"/>
                <a:gd name="T62" fmla="*/ 1518 w 1931"/>
                <a:gd name="T63" fmla="*/ 225 h 759"/>
                <a:gd name="T64" fmla="*/ 1425 w 1931"/>
                <a:gd name="T65" fmla="*/ 154 h 759"/>
                <a:gd name="T66" fmla="*/ 1425 w 1931"/>
                <a:gd name="T67" fmla="*/ 82 h 759"/>
                <a:gd name="T68" fmla="*/ 1353 w 1931"/>
                <a:gd name="T69" fmla="*/ 60 h 759"/>
                <a:gd name="T70" fmla="*/ 1260 w 1931"/>
                <a:gd name="T71" fmla="*/ 2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1" h="759">
                  <a:moveTo>
                    <a:pt x="1260" y="22"/>
                  </a:moveTo>
                  <a:lnTo>
                    <a:pt x="1089" y="0"/>
                  </a:lnTo>
                  <a:lnTo>
                    <a:pt x="1029" y="93"/>
                  </a:lnTo>
                  <a:lnTo>
                    <a:pt x="985" y="93"/>
                  </a:lnTo>
                  <a:lnTo>
                    <a:pt x="924" y="44"/>
                  </a:lnTo>
                  <a:lnTo>
                    <a:pt x="869" y="60"/>
                  </a:lnTo>
                  <a:lnTo>
                    <a:pt x="809" y="71"/>
                  </a:lnTo>
                  <a:lnTo>
                    <a:pt x="754" y="93"/>
                  </a:lnTo>
                  <a:lnTo>
                    <a:pt x="731" y="82"/>
                  </a:lnTo>
                  <a:lnTo>
                    <a:pt x="660" y="38"/>
                  </a:lnTo>
                  <a:lnTo>
                    <a:pt x="616" y="16"/>
                  </a:lnTo>
                  <a:lnTo>
                    <a:pt x="506" y="38"/>
                  </a:lnTo>
                  <a:lnTo>
                    <a:pt x="506" y="71"/>
                  </a:lnTo>
                  <a:lnTo>
                    <a:pt x="528" y="93"/>
                  </a:lnTo>
                  <a:lnTo>
                    <a:pt x="522" y="137"/>
                  </a:lnTo>
                  <a:lnTo>
                    <a:pt x="484" y="154"/>
                  </a:lnTo>
                  <a:lnTo>
                    <a:pt x="451" y="198"/>
                  </a:lnTo>
                  <a:lnTo>
                    <a:pt x="440" y="231"/>
                  </a:lnTo>
                  <a:lnTo>
                    <a:pt x="451" y="275"/>
                  </a:lnTo>
                  <a:lnTo>
                    <a:pt x="440" y="313"/>
                  </a:lnTo>
                  <a:lnTo>
                    <a:pt x="407" y="335"/>
                  </a:lnTo>
                  <a:lnTo>
                    <a:pt x="313" y="357"/>
                  </a:lnTo>
                  <a:lnTo>
                    <a:pt x="137" y="374"/>
                  </a:lnTo>
                  <a:lnTo>
                    <a:pt x="137" y="418"/>
                  </a:lnTo>
                  <a:lnTo>
                    <a:pt x="77" y="467"/>
                  </a:lnTo>
                  <a:lnTo>
                    <a:pt x="33" y="511"/>
                  </a:lnTo>
                  <a:lnTo>
                    <a:pt x="0" y="572"/>
                  </a:lnTo>
                  <a:lnTo>
                    <a:pt x="0" y="665"/>
                  </a:lnTo>
                  <a:lnTo>
                    <a:pt x="44" y="759"/>
                  </a:lnTo>
                  <a:lnTo>
                    <a:pt x="99" y="721"/>
                  </a:lnTo>
                  <a:lnTo>
                    <a:pt x="187" y="743"/>
                  </a:lnTo>
                  <a:lnTo>
                    <a:pt x="242" y="759"/>
                  </a:lnTo>
                  <a:lnTo>
                    <a:pt x="335" y="732"/>
                  </a:lnTo>
                  <a:lnTo>
                    <a:pt x="412" y="688"/>
                  </a:lnTo>
                  <a:lnTo>
                    <a:pt x="473" y="627"/>
                  </a:lnTo>
                  <a:lnTo>
                    <a:pt x="484" y="539"/>
                  </a:lnTo>
                  <a:lnTo>
                    <a:pt x="500" y="478"/>
                  </a:lnTo>
                  <a:lnTo>
                    <a:pt x="544" y="429"/>
                  </a:lnTo>
                  <a:lnTo>
                    <a:pt x="621" y="396"/>
                  </a:lnTo>
                  <a:lnTo>
                    <a:pt x="671" y="374"/>
                  </a:lnTo>
                  <a:lnTo>
                    <a:pt x="754" y="302"/>
                  </a:lnTo>
                  <a:lnTo>
                    <a:pt x="847" y="225"/>
                  </a:lnTo>
                  <a:lnTo>
                    <a:pt x="996" y="209"/>
                  </a:lnTo>
                  <a:lnTo>
                    <a:pt x="1067" y="247"/>
                  </a:lnTo>
                  <a:lnTo>
                    <a:pt x="1161" y="302"/>
                  </a:lnTo>
                  <a:lnTo>
                    <a:pt x="1216" y="330"/>
                  </a:lnTo>
                  <a:lnTo>
                    <a:pt x="1320" y="335"/>
                  </a:lnTo>
                  <a:lnTo>
                    <a:pt x="1403" y="396"/>
                  </a:lnTo>
                  <a:lnTo>
                    <a:pt x="1518" y="467"/>
                  </a:lnTo>
                  <a:lnTo>
                    <a:pt x="1623" y="572"/>
                  </a:lnTo>
                  <a:lnTo>
                    <a:pt x="1760" y="699"/>
                  </a:lnTo>
                  <a:lnTo>
                    <a:pt x="1865" y="743"/>
                  </a:lnTo>
                  <a:lnTo>
                    <a:pt x="1892" y="721"/>
                  </a:lnTo>
                  <a:lnTo>
                    <a:pt x="1931" y="671"/>
                  </a:lnTo>
                  <a:lnTo>
                    <a:pt x="1881" y="583"/>
                  </a:lnTo>
                  <a:lnTo>
                    <a:pt x="1782" y="533"/>
                  </a:lnTo>
                  <a:lnTo>
                    <a:pt x="1744" y="473"/>
                  </a:lnTo>
                  <a:lnTo>
                    <a:pt x="1667" y="467"/>
                  </a:lnTo>
                  <a:lnTo>
                    <a:pt x="1639" y="429"/>
                  </a:lnTo>
                  <a:lnTo>
                    <a:pt x="1639" y="385"/>
                  </a:lnTo>
                  <a:lnTo>
                    <a:pt x="1634" y="335"/>
                  </a:lnTo>
                  <a:lnTo>
                    <a:pt x="1606" y="286"/>
                  </a:lnTo>
                  <a:lnTo>
                    <a:pt x="1584" y="258"/>
                  </a:lnTo>
                  <a:lnTo>
                    <a:pt x="1518" y="225"/>
                  </a:lnTo>
                  <a:lnTo>
                    <a:pt x="1447" y="187"/>
                  </a:lnTo>
                  <a:lnTo>
                    <a:pt x="1425" y="154"/>
                  </a:lnTo>
                  <a:lnTo>
                    <a:pt x="1436" y="115"/>
                  </a:lnTo>
                  <a:lnTo>
                    <a:pt x="1425" y="82"/>
                  </a:lnTo>
                  <a:lnTo>
                    <a:pt x="1392" y="82"/>
                  </a:lnTo>
                  <a:lnTo>
                    <a:pt x="1353" y="60"/>
                  </a:lnTo>
                  <a:lnTo>
                    <a:pt x="1320" y="71"/>
                  </a:lnTo>
                  <a:lnTo>
                    <a:pt x="1260" y="22"/>
                  </a:lnTo>
                  <a:close/>
                </a:path>
              </a:pathLst>
            </a:custGeom>
            <a:solidFill>
              <a:srgbClr val="CC0066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58" name="Freeform 24"/>
            <p:cNvSpPr>
              <a:spLocks noChangeAspect="1"/>
            </p:cNvSpPr>
            <p:nvPr/>
          </p:nvSpPr>
          <p:spPr bwMode="auto">
            <a:xfrm rot="-491200">
              <a:off x="2100" y="1127"/>
              <a:ext cx="283" cy="291"/>
            </a:xfrm>
            <a:custGeom>
              <a:avLst/>
              <a:gdLst>
                <a:gd name="T0" fmla="*/ 336 w 1035"/>
                <a:gd name="T1" fmla="*/ 33 h 1101"/>
                <a:gd name="T2" fmla="*/ 374 w 1035"/>
                <a:gd name="T3" fmla="*/ 0 h 1101"/>
                <a:gd name="T4" fmla="*/ 534 w 1035"/>
                <a:gd name="T5" fmla="*/ 44 h 1101"/>
                <a:gd name="T6" fmla="*/ 721 w 1035"/>
                <a:gd name="T7" fmla="*/ 99 h 1101"/>
                <a:gd name="T8" fmla="*/ 991 w 1035"/>
                <a:gd name="T9" fmla="*/ 232 h 1101"/>
                <a:gd name="T10" fmla="*/ 996 w 1035"/>
                <a:gd name="T11" fmla="*/ 303 h 1101"/>
                <a:gd name="T12" fmla="*/ 919 w 1035"/>
                <a:gd name="T13" fmla="*/ 331 h 1101"/>
                <a:gd name="T14" fmla="*/ 881 w 1035"/>
                <a:gd name="T15" fmla="*/ 413 h 1101"/>
                <a:gd name="T16" fmla="*/ 991 w 1035"/>
                <a:gd name="T17" fmla="*/ 556 h 1101"/>
                <a:gd name="T18" fmla="*/ 930 w 1035"/>
                <a:gd name="T19" fmla="*/ 705 h 1101"/>
                <a:gd name="T20" fmla="*/ 952 w 1035"/>
                <a:gd name="T21" fmla="*/ 837 h 1101"/>
                <a:gd name="T22" fmla="*/ 1018 w 1035"/>
                <a:gd name="T23" fmla="*/ 952 h 1101"/>
                <a:gd name="T24" fmla="*/ 1035 w 1035"/>
                <a:gd name="T25" fmla="*/ 1090 h 1101"/>
                <a:gd name="T26" fmla="*/ 941 w 1035"/>
                <a:gd name="T27" fmla="*/ 1101 h 1101"/>
                <a:gd name="T28" fmla="*/ 897 w 1035"/>
                <a:gd name="T29" fmla="*/ 1002 h 1101"/>
                <a:gd name="T30" fmla="*/ 848 w 1035"/>
                <a:gd name="T31" fmla="*/ 952 h 1101"/>
                <a:gd name="T32" fmla="*/ 765 w 1035"/>
                <a:gd name="T33" fmla="*/ 1024 h 1101"/>
                <a:gd name="T34" fmla="*/ 671 w 1035"/>
                <a:gd name="T35" fmla="*/ 1030 h 1101"/>
                <a:gd name="T36" fmla="*/ 567 w 1035"/>
                <a:gd name="T37" fmla="*/ 1008 h 1101"/>
                <a:gd name="T38" fmla="*/ 512 w 1035"/>
                <a:gd name="T39" fmla="*/ 1008 h 1101"/>
                <a:gd name="T40" fmla="*/ 429 w 1035"/>
                <a:gd name="T41" fmla="*/ 941 h 1101"/>
                <a:gd name="T42" fmla="*/ 358 w 1035"/>
                <a:gd name="T43" fmla="*/ 881 h 1101"/>
                <a:gd name="T44" fmla="*/ 242 w 1035"/>
                <a:gd name="T45" fmla="*/ 930 h 1101"/>
                <a:gd name="T46" fmla="*/ 165 w 1035"/>
                <a:gd name="T47" fmla="*/ 892 h 1101"/>
                <a:gd name="T48" fmla="*/ 138 w 1035"/>
                <a:gd name="T49" fmla="*/ 815 h 1101"/>
                <a:gd name="T50" fmla="*/ 105 w 1035"/>
                <a:gd name="T51" fmla="*/ 732 h 1101"/>
                <a:gd name="T52" fmla="*/ 44 w 1035"/>
                <a:gd name="T53" fmla="*/ 661 h 1101"/>
                <a:gd name="T54" fmla="*/ 33 w 1035"/>
                <a:gd name="T55" fmla="*/ 617 h 1101"/>
                <a:gd name="T56" fmla="*/ 11 w 1035"/>
                <a:gd name="T57" fmla="*/ 523 h 1101"/>
                <a:gd name="T58" fmla="*/ 33 w 1035"/>
                <a:gd name="T59" fmla="*/ 430 h 1101"/>
                <a:gd name="T60" fmla="*/ 171 w 1035"/>
                <a:gd name="T61" fmla="*/ 254 h 1101"/>
                <a:gd name="T62" fmla="*/ 193 w 1035"/>
                <a:gd name="T63" fmla="*/ 193 h 1101"/>
                <a:gd name="T64" fmla="*/ 281 w 1035"/>
                <a:gd name="T65" fmla="*/ 127 h 1101"/>
                <a:gd name="T66" fmla="*/ 314 w 1035"/>
                <a:gd name="T67" fmla="*/ 9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5" h="1101">
                  <a:moveTo>
                    <a:pt x="347" y="33"/>
                  </a:moveTo>
                  <a:lnTo>
                    <a:pt x="336" y="33"/>
                  </a:lnTo>
                  <a:lnTo>
                    <a:pt x="347" y="44"/>
                  </a:lnTo>
                  <a:lnTo>
                    <a:pt x="374" y="0"/>
                  </a:lnTo>
                  <a:lnTo>
                    <a:pt x="440" y="11"/>
                  </a:lnTo>
                  <a:lnTo>
                    <a:pt x="534" y="44"/>
                  </a:lnTo>
                  <a:lnTo>
                    <a:pt x="682" y="116"/>
                  </a:lnTo>
                  <a:lnTo>
                    <a:pt x="721" y="99"/>
                  </a:lnTo>
                  <a:lnTo>
                    <a:pt x="919" y="187"/>
                  </a:lnTo>
                  <a:lnTo>
                    <a:pt x="991" y="232"/>
                  </a:lnTo>
                  <a:lnTo>
                    <a:pt x="1013" y="265"/>
                  </a:lnTo>
                  <a:lnTo>
                    <a:pt x="996" y="303"/>
                  </a:lnTo>
                  <a:lnTo>
                    <a:pt x="963" y="320"/>
                  </a:lnTo>
                  <a:lnTo>
                    <a:pt x="919" y="331"/>
                  </a:lnTo>
                  <a:lnTo>
                    <a:pt x="870" y="347"/>
                  </a:lnTo>
                  <a:lnTo>
                    <a:pt x="881" y="413"/>
                  </a:lnTo>
                  <a:lnTo>
                    <a:pt x="974" y="501"/>
                  </a:lnTo>
                  <a:lnTo>
                    <a:pt x="991" y="556"/>
                  </a:lnTo>
                  <a:lnTo>
                    <a:pt x="974" y="628"/>
                  </a:lnTo>
                  <a:lnTo>
                    <a:pt x="930" y="705"/>
                  </a:lnTo>
                  <a:lnTo>
                    <a:pt x="903" y="776"/>
                  </a:lnTo>
                  <a:lnTo>
                    <a:pt x="952" y="837"/>
                  </a:lnTo>
                  <a:lnTo>
                    <a:pt x="1013" y="914"/>
                  </a:lnTo>
                  <a:lnTo>
                    <a:pt x="1018" y="952"/>
                  </a:lnTo>
                  <a:lnTo>
                    <a:pt x="1035" y="1057"/>
                  </a:lnTo>
                  <a:lnTo>
                    <a:pt x="1035" y="1090"/>
                  </a:lnTo>
                  <a:lnTo>
                    <a:pt x="996" y="1101"/>
                  </a:lnTo>
                  <a:lnTo>
                    <a:pt x="941" y="1101"/>
                  </a:lnTo>
                  <a:lnTo>
                    <a:pt x="919" y="1068"/>
                  </a:lnTo>
                  <a:lnTo>
                    <a:pt x="897" y="1002"/>
                  </a:lnTo>
                  <a:lnTo>
                    <a:pt x="864" y="952"/>
                  </a:lnTo>
                  <a:lnTo>
                    <a:pt x="848" y="952"/>
                  </a:lnTo>
                  <a:lnTo>
                    <a:pt x="815" y="974"/>
                  </a:lnTo>
                  <a:lnTo>
                    <a:pt x="765" y="1024"/>
                  </a:lnTo>
                  <a:lnTo>
                    <a:pt x="743" y="1030"/>
                  </a:lnTo>
                  <a:lnTo>
                    <a:pt x="671" y="1030"/>
                  </a:lnTo>
                  <a:lnTo>
                    <a:pt x="638" y="1008"/>
                  </a:lnTo>
                  <a:lnTo>
                    <a:pt x="567" y="1008"/>
                  </a:lnTo>
                  <a:lnTo>
                    <a:pt x="534" y="1024"/>
                  </a:lnTo>
                  <a:lnTo>
                    <a:pt x="512" y="1008"/>
                  </a:lnTo>
                  <a:lnTo>
                    <a:pt x="473" y="986"/>
                  </a:lnTo>
                  <a:lnTo>
                    <a:pt x="429" y="941"/>
                  </a:lnTo>
                  <a:lnTo>
                    <a:pt x="396" y="892"/>
                  </a:lnTo>
                  <a:lnTo>
                    <a:pt x="358" y="881"/>
                  </a:lnTo>
                  <a:lnTo>
                    <a:pt x="286" y="914"/>
                  </a:lnTo>
                  <a:lnTo>
                    <a:pt x="242" y="930"/>
                  </a:lnTo>
                  <a:lnTo>
                    <a:pt x="209" y="930"/>
                  </a:lnTo>
                  <a:lnTo>
                    <a:pt x="165" y="892"/>
                  </a:lnTo>
                  <a:lnTo>
                    <a:pt x="138" y="848"/>
                  </a:lnTo>
                  <a:lnTo>
                    <a:pt x="138" y="815"/>
                  </a:lnTo>
                  <a:lnTo>
                    <a:pt x="138" y="765"/>
                  </a:lnTo>
                  <a:lnTo>
                    <a:pt x="105" y="732"/>
                  </a:lnTo>
                  <a:lnTo>
                    <a:pt x="77" y="683"/>
                  </a:lnTo>
                  <a:lnTo>
                    <a:pt x="44" y="661"/>
                  </a:lnTo>
                  <a:lnTo>
                    <a:pt x="22" y="661"/>
                  </a:lnTo>
                  <a:lnTo>
                    <a:pt x="33" y="617"/>
                  </a:lnTo>
                  <a:lnTo>
                    <a:pt x="22" y="578"/>
                  </a:lnTo>
                  <a:lnTo>
                    <a:pt x="11" y="523"/>
                  </a:lnTo>
                  <a:lnTo>
                    <a:pt x="0" y="474"/>
                  </a:lnTo>
                  <a:lnTo>
                    <a:pt x="33" y="430"/>
                  </a:lnTo>
                  <a:lnTo>
                    <a:pt x="105" y="347"/>
                  </a:lnTo>
                  <a:lnTo>
                    <a:pt x="171" y="254"/>
                  </a:lnTo>
                  <a:lnTo>
                    <a:pt x="193" y="243"/>
                  </a:lnTo>
                  <a:lnTo>
                    <a:pt x="193" y="193"/>
                  </a:lnTo>
                  <a:lnTo>
                    <a:pt x="231" y="160"/>
                  </a:lnTo>
                  <a:lnTo>
                    <a:pt x="281" y="127"/>
                  </a:lnTo>
                  <a:lnTo>
                    <a:pt x="336" y="116"/>
                  </a:lnTo>
                  <a:lnTo>
                    <a:pt x="314" y="94"/>
                  </a:lnTo>
                  <a:lnTo>
                    <a:pt x="347" y="33"/>
                  </a:lnTo>
                  <a:close/>
                </a:path>
              </a:pathLst>
            </a:custGeom>
            <a:grpFill/>
            <a:ln w="38100" cap="flat" cmpd="sng">
              <a:solidFill>
                <a:srgbClr val="757B7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sp>
          <p:nvSpPr>
            <p:cNvPr id="59" name="Freeform 25"/>
            <p:cNvSpPr>
              <a:spLocks noChangeAspect="1"/>
            </p:cNvSpPr>
            <p:nvPr/>
          </p:nvSpPr>
          <p:spPr bwMode="auto">
            <a:xfrm rot="-491200">
              <a:off x="1787" y="1135"/>
              <a:ext cx="473" cy="520"/>
            </a:xfrm>
            <a:custGeom>
              <a:avLst/>
              <a:gdLst>
                <a:gd name="T0" fmla="*/ 1463 w 1727"/>
                <a:gd name="T1" fmla="*/ 17 h 1960"/>
                <a:gd name="T2" fmla="*/ 1601 w 1727"/>
                <a:gd name="T3" fmla="*/ 105 h 1960"/>
                <a:gd name="T4" fmla="*/ 1540 w 1727"/>
                <a:gd name="T5" fmla="*/ 209 h 1960"/>
                <a:gd name="T6" fmla="*/ 1414 w 1727"/>
                <a:gd name="T7" fmla="*/ 303 h 1960"/>
                <a:gd name="T8" fmla="*/ 1381 w 1727"/>
                <a:gd name="T9" fmla="*/ 364 h 1960"/>
                <a:gd name="T10" fmla="*/ 1276 w 1727"/>
                <a:gd name="T11" fmla="*/ 490 h 1960"/>
                <a:gd name="T12" fmla="*/ 1227 w 1727"/>
                <a:gd name="T13" fmla="*/ 633 h 1960"/>
                <a:gd name="T14" fmla="*/ 1227 w 1727"/>
                <a:gd name="T15" fmla="*/ 760 h 1960"/>
                <a:gd name="T16" fmla="*/ 1348 w 1727"/>
                <a:gd name="T17" fmla="*/ 864 h 1960"/>
                <a:gd name="T18" fmla="*/ 1370 w 1727"/>
                <a:gd name="T19" fmla="*/ 980 h 1960"/>
                <a:gd name="T20" fmla="*/ 1485 w 1727"/>
                <a:gd name="T21" fmla="*/ 1024 h 1960"/>
                <a:gd name="T22" fmla="*/ 1612 w 1727"/>
                <a:gd name="T23" fmla="*/ 1002 h 1960"/>
                <a:gd name="T24" fmla="*/ 1727 w 1727"/>
                <a:gd name="T25" fmla="*/ 1140 h 1960"/>
                <a:gd name="T26" fmla="*/ 1507 w 1727"/>
                <a:gd name="T27" fmla="*/ 1200 h 1960"/>
                <a:gd name="T28" fmla="*/ 1172 w 1727"/>
                <a:gd name="T29" fmla="*/ 1327 h 1960"/>
                <a:gd name="T30" fmla="*/ 1133 w 1727"/>
                <a:gd name="T31" fmla="*/ 1492 h 1960"/>
                <a:gd name="T32" fmla="*/ 1150 w 1727"/>
                <a:gd name="T33" fmla="*/ 1734 h 1960"/>
                <a:gd name="T34" fmla="*/ 1227 w 1727"/>
                <a:gd name="T35" fmla="*/ 1910 h 1960"/>
                <a:gd name="T36" fmla="*/ 1106 w 1727"/>
                <a:gd name="T37" fmla="*/ 1943 h 1960"/>
                <a:gd name="T38" fmla="*/ 1018 w 1727"/>
                <a:gd name="T39" fmla="*/ 1816 h 1960"/>
                <a:gd name="T40" fmla="*/ 825 w 1727"/>
                <a:gd name="T41" fmla="*/ 1805 h 1960"/>
                <a:gd name="T42" fmla="*/ 709 w 1727"/>
                <a:gd name="T43" fmla="*/ 1816 h 1960"/>
                <a:gd name="T44" fmla="*/ 566 w 1727"/>
                <a:gd name="T45" fmla="*/ 1816 h 1960"/>
                <a:gd name="T46" fmla="*/ 478 w 1727"/>
                <a:gd name="T47" fmla="*/ 1783 h 1960"/>
                <a:gd name="T48" fmla="*/ 374 w 1727"/>
                <a:gd name="T49" fmla="*/ 1712 h 1960"/>
                <a:gd name="T50" fmla="*/ 231 w 1727"/>
                <a:gd name="T51" fmla="*/ 1563 h 1960"/>
                <a:gd name="T52" fmla="*/ 137 w 1727"/>
                <a:gd name="T53" fmla="*/ 1470 h 1960"/>
                <a:gd name="T54" fmla="*/ 132 w 1727"/>
                <a:gd name="T55" fmla="*/ 1376 h 1960"/>
                <a:gd name="T56" fmla="*/ 38 w 1727"/>
                <a:gd name="T57" fmla="*/ 1354 h 1960"/>
                <a:gd name="T58" fmla="*/ 16 w 1727"/>
                <a:gd name="T59" fmla="*/ 1211 h 1960"/>
                <a:gd name="T60" fmla="*/ 93 w 1727"/>
                <a:gd name="T61" fmla="*/ 1112 h 1960"/>
                <a:gd name="T62" fmla="*/ 115 w 1727"/>
                <a:gd name="T63" fmla="*/ 1002 h 1960"/>
                <a:gd name="T64" fmla="*/ 132 w 1727"/>
                <a:gd name="T65" fmla="*/ 897 h 1960"/>
                <a:gd name="T66" fmla="*/ 258 w 1727"/>
                <a:gd name="T67" fmla="*/ 908 h 1960"/>
                <a:gd name="T68" fmla="*/ 451 w 1727"/>
                <a:gd name="T69" fmla="*/ 864 h 1960"/>
                <a:gd name="T70" fmla="*/ 561 w 1727"/>
                <a:gd name="T71" fmla="*/ 710 h 1960"/>
                <a:gd name="T72" fmla="*/ 671 w 1727"/>
                <a:gd name="T73" fmla="*/ 666 h 1960"/>
                <a:gd name="T74" fmla="*/ 781 w 1727"/>
                <a:gd name="T75" fmla="*/ 677 h 1960"/>
                <a:gd name="T76" fmla="*/ 825 w 1727"/>
                <a:gd name="T77" fmla="*/ 540 h 1960"/>
                <a:gd name="T78" fmla="*/ 963 w 1727"/>
                <a:gd name="T79" fmla="*/ 457 h 1960"/>
                <a:gd name="T80" fmla="*/ 880 w 1727"/>
                <a:gd name="T81" fmla="*/ 397 h 1960"/>
                <a:gd name="T82" fmla="*/ 847 w 1727"/>
                <a:gd name="T83" fmla="*/ 342 h 1960"/>
                <a:gd name="T84" fmla="*/ 847 w 1727"/>
                <a:gd name="T85" fmla="*/ 281 h 1960"/>
                <a:gd name="T86" fmla="*/ 963 w 1727"/>
                <a:gd name="T87" fmla="*/ 259 h 1960"/>
                <a:gd name="T88" fmla="*/ 1067 w 1727"/>
                <a:gd name="T89" fmla="*/ 198 h 1960"/>
                <a:gd name="T90" fmla="*/ 1183 w 1727"/>
                <a:gd name="T91" fmla="*/ 94 h 1960"/>
                <a:gd name="T92" fmla="*/ 1287 w 1727"/>
                <a:gd name="T93" fmla="*/ 5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7" h="1960">
                  <a:moveTo>
                    <a:pt x="1348" y="22"/>
                  </a:moveTo>
                  <a:lnTo>
                    <a:pt x="1414" y="0"/>
                  </a:lnTo>
                  <a:lnTo>
                    <a:pt x="1463" y="17"/>
                  </a:lnTo>
                  <a:lnTo>
                    <a:pt x="1529" y="50"/>
                  </a:lnTo>
                  <a:lnTo>
                    <a:pt x="1601" y="83"/>
                  </a:lnTo>
                  <a:lnTo>
                    <a:pt x="1601" y="105"/>
                  </a:lnTo>
                  <a:lnTo>
                    <a:pt x="1579" y="132"/>
                  </a:lnTo>
                  <a:lnTo>
                    <a:pt x="1529" y="187"/>
                  </a:lnTo>
                  <a:lnTo>
                    <a:pt x="1540" y="209"/>
                  </a:lnTo>
                  <a:lnTo>
                    <a:pt x="1496" y="226"/>
                  </a:lnTo>
                  <a:lnTo>
                    <a:pt x="1463" y="259"/>
                  </a:lnTo>
                  <a:lnTo>
                    <a:pt x="1414" y="303"/>
                  </a:lnTo>
                  <a:lnTo>
                    <a:pt x="1403" y="331"/>
                  </a:lnTo>
                  <a:lnTo>
                    <a:pt x="1414" y="353"/>
                  </a:lnTo>
                  <a:lnTo>
                    <a:pt x="1381" y="364"/>
                  </a:lnTo>
                  <a:lnTo>
                    <a:pt x="1359" y="408"/>
                  </a:lnTo>
                  <a:lnTo>
                    <a:pt x="1320" y="441"/>
                  </a:lnTo>
                  <a:lnTo>
                    <a:pt x="1276" y="490"/>
                  </a:lnTo>
                  <a:lnTo>
                    <a:pt x="1243" y="540"/>
                  </a:lnTo>
                  <a:lnTo>
                    <a:pt x="1221" y="573"/>
                  </a:lnTo>
                  <a:lnTo>
                    <a:pt x="1227" y="633"/>
                  </a:lnTo>
                  <a:lnTo>
                    <a:pt x="1254" y="677"/>
                  </a:lnTo>
                  <a:lnTo>
                    <a:pt x="1243" y="710"/>
                  </a:lnTo>
                  <a:lnTo>
                    <a:pt x="1227" y="760"/>
                  </a:lnTo>
                  <a:lnTo>
                    <a:pt x="1287" y="793"/>
                  </a:lnTo>
                  <a:lnTo>
                    <a:pt x="1320" y="837"/>
                  </a:lnTo>
                  <a:lnTo>
                    <a:pt x="1348" y="864"/>
                  </a:lnTo>
                  <a:lnTo>
                    <a:pt x="1359" y="886"/>
                  </a:lnTo>
                  <a:lnTo>
                    <a:pt x="1348" y="930"/>
                  </a:lnTo>
                  <a:lnTo>
                    <a:pt x="1370" y="980"/>
                  </a:lnTo>
                  <a:lnTo>
                    <a:pt x="1392" y="1024"/>
                  </a:lnTo>
                  <a:lnTo>
                    <a:pt x="1425" y="1046"/>
                  </a:lnTo>
                  <a:lnTo>
                    <a:pt x="1485" y="1024"/>
                  </a:lnTo>
                  <a:lnTo>
                    <a:pt x="1529" y="1002"/>
                  </a:lnTo>
                  <a:lnTo>
                    <a:pt x="1568" y="980"/>
                  </a:lnTo>
                  <a:lnTo>
                    <a:pt x="1612" y="1002"/>
                  </a:lnTo>
                  <a:lnTo>
                    <a:pt x="1650" y="1046"/>
                  </a:lnTo>
                  <a:lnTo>
                    <a:pt x="1694" y="1096"/>
                  </a:lnTo>
                  <a:lnTo>
                    <a:pt x="1727" y="1140"/>
                  </a:lnTo>
                  <a:lnTo>
                    <a:pt x="1672" y="1167"/>
                  </a:lnTo>
                  <a:lnTo>
                    <a:pt x="1568" y="1178"/>
                  </a:lnTo>
                  <a:lnTo>
                    <a:pt x="1507" y="1200"/>
                  </a:lnTo>
                  <a:lnTo>
                    <a:pt x="1359" y="1233"/>
                  </a:lnTo>
                  <a:lnTo>
                    <a:pt x="1254" y="1283"/>
                  </a:lnTo>
                  <a:lnTo>
                    <a:pt x="1172" y="1327"/>
                  </a:lnTo>
                  <a:lnTo>
                    <a:pt x="1133" y="1354"/>
                  </a:lnTo>
                  <a:lnTo>
                    <a:pt x="1133" y="1409"/>
                  </a:lnTo>
                  <a:lnTo>
                    <a:pt x="1133" y="1492"/>
                  </a:lnTo>
                  <a:lnTo>
                    <a:pt x="1106" y="1646"/>
                  </a:lnTo>
                  <a:lnTo>
                    <a:pt x="1089" y="1690"/>
                  </a:lnTo>
                  <a:lnTo>
                    <a:pt x="1150" y="1734"/>
                  </a:lnTo>
                  <a:lnTo>
                    <a:pt x="1227" y="1816"/>
                  </a:lnTo>
                  <a:lnTo>
                    <a:pt x="1243" y="1866"/>
                  </a:lnTo>
                  <a:lnTo>
                    <a:pt x="1227" y="1910"/>
                  </a:lnTo>
                  <a:lnTo>
                    <a:pt x="1172" y="1938"/>
                  </a:lnTo>
                  <a:lnTo>
                    <a:pt x="1106" y="1960"/>
                  </a:lnTo>
                  <a:lnTo>
                    <a:pt x="1106" y="1943"/>
                  </a:lnTo>
                  <a:lnTo>
                    <a:pt x="1067" y="1899"/>
                  </a:lnTo>
                  <a:lnTo>
                    <a:pt x="1045" y="1844"/>
                  </a:lnTo>
                  <a:lnTo>
                    <a:pt x="1018" y="1816"/>
                  </a:lnTo>
                  <a:lnTo>
                    <a:pt x="952" y="1794"/>
                  </a:lnTo>
                  <a:lnTo>
                    <a:pt x="880" y="1783"/>
                  </a:lnTo>
                  <a:lnTo>
                    <a:pt x="825" y="1805"/>
                  </a:lnTo>
                  <a:lnTo>
                    <a:pt x="803" y="1844"/>
                  </a:lnTo>
                  <a:lnTo>
                    <a:pt x="753" y="1855"/>
                  </a:lnTo>
                  <a:lnTo>
                    <a:pt x="709" y="1816"/>
                  </a:lnTo>
                  <a:lnTo>
                    <a:pt x="660" y="1816"/>
                  </a:lnTo>
                  <a:lnTo>
                    <a:pt x="605" y="1827"/>
                  </a:lnTo>
                  <a:lnTo>
                    <a:pt x="566" y="1816"/>
                  </a:lnTo>
                  <a:lnTo>
                    <a:pt x="522" y="1805"/>
                  </a:lnTo>
                  <a:lnTo>
                    <a:pt x="489" y="1794"/>
                  </a:lnTo>
                  <a:lnTo>
                    <a:pt x="478" y="1783"/>
                  </a:lnTo>
                  <a:lnTo>
                    <a:pt x="440" y="1772"/>
                  </a:lnTo>
                  <a:lnTo>
                    <a:pt x="396" y="1750"/>
                  </a:lnTo>
                  <a:lnTo>
                    <a:pt x="374" y="1712"/>
                  </a:lnTo>
                  <a:lnTo>
                    <a:pt x="313" y="1646"/>
                  </a:lnTo>
                  <a:lnTo>
                    <a:pt x="280" y="1607"/>
                  </a:lnTo>
                  <a:lnTo>
                    <a:pt x="231" y="1563"/>
                  </a:lnTo>
                  <a:lnTo>
                    <a:pt x="198" y="1536"/>
                  </a:lnTo>
                  <a:lnTo>
                    <a:pt x="165" y="1503"/>
                  </a:lnTo>
                  <a:lnTo>
                    <a:pt x="137" y="1470"/>
                  </a:lnTo>
                  <a:lnTo>
                    <a:pt x="137" y="1442"/>
                  </a:lnTo>
                  <a:lnTo>
                    <a:pt x="132" y="1387"/>
                  </a:lnTo>
                  <a:lnTo>
                    <a:pt x="132" y="1376"/>
                  </a:lnTo>
                  <a:lnTo>
                    <a:pt x="104" y="1365"/>
                  </a:lnTo>
                  <a:lnTo>
                    <a:pt x="71" y="1387"/>
                  </a:lnTo>
                  <a:lnTo>
                    <a:pt x="38" y="1354"/>
                  </a:lnTo>
                  <a:lnTo>
                    <a:pt x="22" y="1305"/>
                  </a:lnTo>
                  <a:lnTo>
                    <a:pt x="0" y="1261"/>
                  </a:lnTo>
                  <a:lnTo>
                    <a:pt x="16" y="1211"/>
                  </a:lnTo>
                  <a:lnTo>
                    <a:pt x="22" y="1178"/>
                  </a:lnTo>
                  <a:lnTo>
                    <a:pt x="60" y="1140"/>
                  </a:lnTo>
                  <a:lnTo>
                    <a:pt x="93" y="1112"/>
                  </a:lnTo>
                  <a:lnTo>
                    <a:pt x="137" y="1073"/>
                  </a:lnTo>
                  <a:lnTo>
                    <a:pt x="132" y="1040"/>
                  </a:lnTo>
                  <a:lnTo>
                    <a:pt x="115" y="1002"/>
                  </a:lnTo>
                  <a:lnTo>
                    <a:pt x="115" y="958"/>
                  </a:lnTo>
                  <a:lnTo>
                    <a:pt x="115" y="925"/>
                  </a:lnTo>
                  <a:lnTo>
                    <a:pt x="132" y="897"/>
                  </a:lnTo>
                  <a:lnTo>
                    <a:pt x="187" y="853"/>
                  </a:lnTo>
                  <a:lnTo>
                    <a:pt x="231" y="897"/>
                  </a:lnTo>
                  <a:lnTo>
                    <a:pt x="258" y="908"/>
                  </a:lnTo>
                  <a:lnTo>
                    <a:pt x="324" y="908"/>
                  </a:lnTo>
                  <a:lnTo>
                    <a:pt x="418" y="886"/>
                  </a:lnTo>
                  <a:lnTo>
                    <a:pt x="451" y="864"/>
                  </a:lnTo>
                  <a:lnTo>
                    <a:pt x="489" y="831"/>
                  </a:lnTo>
                  <a:lnTo>
                    <a:pt x="522" y="782"/>
                  </a:lnTo>
                  <a:lnTo>
                    <a:pt x="561" y="710"/>
                  </a:lnTo>
                  <a:lnTo>
                    <a:pt x="566" y="655"/>
                  </a:lnTo>
                  <a:lnTo>
                    <a:pt x="638" y="644"/>
                  </a:lnTo>
                  <a:lnTo>
                    <a:pt x="671" y="666"/>
                  </a:lnTo>
                  <a:lnTo>
                    <a:pt x="720" y="677"/>
                  </a:lnTo>
                  <a:lnTo>
                    <a:pt x="753" y="677"/>
                  </a:lnTo>
                  <a:lnTo>
                    <a:pt x="781" y="677"/>
                  </a:lnTo>
                  <a:lnTo>
                    <a:pt x="825" y="584"/>
                  </a:lnTo>
                  <a:lnTo>
                    <a:pt x="803" y="562"/>
                  </a:lnTo>
                  <a:lnTo>
                    <a:pt x="825" y="540"/>
                  </a:lnTo>
                  <a:lnTo>
                    <a:pt x="847" y="540"/>
                  </a:lnTo>
                  <a:lnTo>
                    <a:pt x="869" y="540"/>
                  </a:lnTo>
                  <a:lnTo>
                    <a:pt x="963" y="457"/>
                  </a:lnTo>
                  <a:lnTo>
                    <a:pt x="952" y="441"/>
                  </a:lnTo>
                  <a:lnTo>
                    <a:pt x="930" y="424"/>
                  </a:lnTo>
                  <a:lnTo>
                    <a:pt x="880" y="397"/>
                  </a:lnTo>
                  <a:lnTo>
                    <a:pt x="858" y="375"/>
                  </a:lnTo>
                  <a:lnTo>
                    <a:pt x="847" y="364"/>
                  </a:lnTo>
                  <a:lnTo>
                    <a:pt x="847" y="342"/>
                  </a:lnTo>
                  <a:lnTo>
                    <a:pt x="836" y="331"/>
                  </a:lnTo>
                  <a:lnTo>
                    <a:pt x="836" y="292"/>
                  </a:lnTo>
                  <a:lnTo>
                    <a:pt x="847" y="281"/>
                  </a:lnTo>
                  <a:lnTo>
                    <a:pt x="869" y="281"/>
                  </a:lnTo>
                  <a:lnTo>
                    <a:pt x="930" y="259"/>
                  </a:lnTo>
                  <a:lnTo>
                    <a:pt x="963" y="259"/>
                  </a:lnTo>
                  <a:lnTo>
                    <a:pt x="1012" y="248"/>
                  </a:lnTo>
                  <a:lnTo>
                    <a:pt x="1034" y="226"/>
                  </a:lnTo>
                  <a:lnTo>
                    <a:pt x="1067" y="198"/>
                  </a:lnTo>
                  <a:lnTo>
                    <a:pt x="1106" y="165"/>
                  </a:lnTo>
                  <a:lnTo>
                    <a:pt x="1150" y="132"/>
                  </a:lnTo>
                  <a:lnTo>
                    <a:pt x="1183" y="94"/>
                  </a:lnTo>
                  <a:lnTo>
                    <a:pt x="1205" y="72"/>
                  </a:lnTo>
                  <a:lnTo>
                    <a:pt x="1243" y="50"/>
                  </a:lnTo>
                  <a:lnTo>
                    <a:pt x="1287" y="50"/>
                  </a:lnTo>
                  <a:lnTo>
                    <a:pt x="1348" y="22"/>
                  </a:lnTo>
                  <a:close/>
                </a:path>
              </a:pathLst>
            </a:custGeom>
            <a:solidFill>
              <a:srgbClr val="CC0066"/>
            </a:solidFill>
            <a:ln w="38100" cmpd="sng">
              <a:solidFill>
                <a:srgbClr val="757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itchFamily="32" charset="-128"/>
              </a:endParaRPr>
            </a:p>
          </p:txBody>
        </p:sp>
        <p:grpSp>
          <p:nvGrpSpPr>
            <p:cNvPr id="60" name="Group 26"/>
            <p:cNvGrpSpPr>
              <a:grpSpLocks noChangeAspect="1"/>
            </p:cNvGrpSpPr>
            <p:nvPr/>
          </p:nvGrpSpPr>
          <p:grpSpPr bwMode="auto">
            <a:xfrm rot="-491200">
              <a:off x="1712" y="1754"/>
              <a:ext cx="466" cy="559"/>
              <a:chOff x="3151" y="4864"/>
              <a:chExt cx="1701" cy="2113"/>
            </a:xfrm>
            <a:grpFill/>
          </p:grpSpPr>
          <p:sp>
            <p:nvSpPr>
              <p:cNvPr id="67" name="Freeform 27"/>
              <p:cNvSpPr>
                <a:spLocks noChangeAspect="1"/>
              </p:cNvSpPr>
              <p:nvPr/>
            </p:nvSpPr>
            <p:spPr bwMode="auto">
              <a:xfrm>
                <a:off x="3151" y="6421"/>
                <a:ext cx="276" cy="149"/>
              </a:xfrm>
              <a:custGeom>
                <a:avLst/>
                <a:gdLst>
                  <a:gd name="T0" fmla="*/ 116 w 276"/>
                  <a:gd name="T1" fmla="*/ 0 h 149"/>
                  <a:gd name="T2" fmla="*/ 83 w 276"/>
                  <a:gd name="T3" fmla="*/ 33 h 149"/>
                  <a:gd name="T4" fmla="*/ 44 w 276"/>
                  <a:gd name="T5" fmla="*/ 33 h 149"/>
                  <a:gd name="T6" fmla="*/ 0 w 276"/>
                  <a:gd name="T7" fmla="*/ 33 h 149"/>
                  <a:gd name="T8" fmla="*/ 11 w 276"/>
                  <a:gd name="T9" fmla="*/ 72 h 149"/>
                  <a:gd name="T10" fmla="*/ 22 w 276"/>
                  <a:gd name="T11" fmla="*/ 94 h 149"/>
                  <a:gd name="T12" fmla="*/ 105 w 276"/>
                  <a:gd name="T13" fmla="*/ 116 h 149"/>
                  <a:gd name="T14" fmla="*/ 188 w 276"/>
                  <a:gd name="T15" fmla="*/ 138 h 149"/>
                  <a:gd name="T16" fmla="*/ 232 w 276"/>
                  <a:gd name="T17" fmla="*/ 149 h 149"/>
                  <a:gd name="T18" fmla="*/ 254 w 276"/>
                  <a:gd name="T19" fmla="*/ 116 h 149"/>
                  <a:gd name="T20" fmla="*/ 276 w 276"/>
                  <a:gd name="T21" fmla="*/ 94 h 149"/>
                  <a:gd name="T22" fmla="*/ 276 w 276"/>
                  <a:gd name="T23" fmla="*/ 44 h 149"/>
                  <a:gd name="T24" fmla="*/ 254 w 276"/>
                  <a:gd name="T25" fmla="*/ 0 h 149"/>
                  <a:gd name="T26" fmla="*/ 221 w 276"/>
                  <a:gd name="T27" fmla="*/ 0 h 149"/>
                  <a:gd name="T28" fmla="*/ 176 w 276"/>
                  <a:gd name="T29" fmla="*/ 22 h 149"/>
                  <a:gd name="T30" fmla="*/ 116 w 276"/>
                  <a:gd name="T3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149">
                    <a:moveTo>
                      <a:pt x="116" y="0"/>
                    </a:moveTo>
                    <a:lnTo>
                      <a:pt x="83" y="33"/>
                    </a:lnTo>
                    <a:lnTo>
                      <a:pt x="44" y="33"/>
                    </a:lnTo>
                    <a:lnTo>
                      <a:pt x="0" y="33"/>
                    </a:lnTo>
                    <a:lnTo>
                      <a:pt x="11" y="72"/>
                    </a:lnTo>
                    <a:lnTo>
                      <a:pt x="22" y="94"/>
                    </a:lnTo>
                    <a:lnTo>
                      <a:pt x="105" y="116"/>
                    </a:lnTo>
                    <a:lnTo>
                      <a:pt x="188" y="138"/>
                    </a:lnTo>
                    <a:lnTo>
                      <a:pt x="232" y="149"/>
                    </a:lnTo>
                    <a:lnTo>
                      <a:pt x="254" y="116"/>
                    </a:lnTo>
                    <a:lnTo>
                      <a:pt x="276" y="94"/>
                    </a:lnTo>
                    <a:lnTo>
                      <a:pt x="276" y="44"/>
                    </a:lnTo>
                    <a:lnTo>
                      <a:pt x="254" y="0"/>
                    </a:lnTo>
                    <a:lnTo>
                      <a:pt x="221" y="0"/>
                    </a:lnTo>
                    <a:lnTo>
                      <a:pt x="176" y="22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38100" cmpd="sng">
                <a:solidFill>
                  <a:srgbClr val="757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ea typeface="ＭＳ Ｐゴシック" pitchFamily="32" charset="-128"/>
                </a:endParaRPr>
              </a:p>
            </p:txBody>
          </p:sp>
          <p:sp>
            <p:nvSpPr>
              <p:cNvPr id="68" name="Freeform 28"/>
              <p:cNvSpPr>
                <a:spLocks noChangeAspect="1"/>
              </p:cNvSpPr>
              <p:nvPr/>
            </p:nvSpPr>
            <p:spPr bwMode="auto">
              <a:xfrm>
                <a:off x="3162" y="4864"/>
                <a:ext cx="1690" cy="2113"/>
              </a:xfrm>
              <a:custGeom>
                <a:avLst/>
                <a:gdLst>
                  <a:gd name="T0" fmla="*/ 88 w 1690"/>
                  <a:gd name="T1" fmla="*/ 418 h 2113"/>
                  <a:gd name="T2" fmla="*/ 199 w 1690"/>
                  <a:gd name="T3" fmla="*/ 578 h 2113"/>
                  <a:gd name="T4" fmla="*/ 160 w 1690"/>
                  <a:gd name="T5" fmla="*/ 743 h 2113"/>
                  <a:gd name="T6" fmla="*/ 221 w 1690"/>
                  <a:gd name="T7" fmla="*/ 919 h 2113"/>
                  <a:gd name="T8" fmla="*/ 320 w 1690"/>
                  <a:gd name="T9" fmla="*/ 1172 h 2113"/>
                  <a:gd name="T10" fmla="*/ 320 w 1690"/>
                  <a:gd name="T11" fmla="*/ 1321 h 2113"/>
                  <a:gd name="T12" fmla="*/ 298 w 1690"/>
                  <a:gd name="T13" fmla="*/ 1453 h 2113"/>
                  <a:gd name="T14" fmla="*/ 402 w 1690"/>
                  <a:gd name="T15" fmla="*/ 1535 h 2113"/>
                  <a:gd name="T16" fmla="*/ 430 w 1690"/>
                  <a:gd name="T17" fmla="*/ 1629 h 2113"/>
                  <a:gd name="T18" fmla="*/ 556 w 1690"/>
                  <a:gd name="T19" fmla="*/ 1728 h 2113"/>
                  <a:gd name="T20" fmla="*/ 611 w 1690"/>
                  <a:gd name="T21" fmla="*/ 1832 h 2113"/>
                  <a:gd name="T22" fmla="*/ 694 w 1690"/>
                  <a:gd name="T23" fmla="*/ 1954 h 2113"/>
                  <a:gd name="T24" fmla="*/ 754 w 1690"/>
                  <a:gd name="T25" fmla="*/ 2069 h 2113"/>
                  <a:gd name="T26" fmla="*/ 870 w 1690"/>
                  <a:gd name="T27" fmla="*/ 2080 h 2113"/>
                  <a:gd name="T28" fmla="*/ 985 w 1690"/>
                  <a:gd name="T29" fmla="*/ 2113 h 2113"/>
                  <a:gd name="T30" fmla="*/ 1046 w 1690"/>
                  <a:gd name="T31" fmla="*/ 2047 h 2113"/>
                  <a:gd name="T32" fmla="*/ 1117 w 1690"/>
                  <a:gd name="T33" fmla="*/ 1921 h 2113"/>
                  <a:gd name="T34" fmla="*/ 1167 w 1690"/>
                  <a:gd name="T35" fmla="*/ 1849 h 2113"/>
                  <a:gd name="T36" fmla="*/ 1238 w 1690"/>
                  <a:gd name="T37" fmla="*/ 1761 h 2113"/>
                  <a:gd name="T38" fmla="*/ 1249 w 1690"/>
                  <a:gd name="T39" fmla="*/ 1662 h 2113"/>
                  <a:gd name="T40" fmla="*/ 1343 w 1690"/>
                  <a:gd name="T41" fmla="*/ 1673 h 2113"/>
                  <a:gd name="T42" fmla="*/ 1387 w 1690"/>
                  <a:gd name="T43" fmla="*/ 1568 h 2113"/>
                  <a:gd name="T44" fmla="*/ 1437 w 1690"/>
                  <a:gd name="T45" fmla="*/ 1453 h 2113"/>
                  <a:gd name="T46" fmla="*/ 1453 w 1690"/>
                  <a:gd name="T47" fmla="*/ 1392 h 2113"/>
                  <a:gd name="T48" fmla="*/ 1426 w 1690"/>
                  <a:gd name="T49" fmla="*/ 1293 h 2113"/>
                  <a:gd name="T50" fmla="*/ 1497 w 1690"/>
                  <a:gd name="T51" fmla="*/ 1222 h 2113"/>
                  <a:gd name="T52" fmla="*/ 1591 w 1690"/>
                  <a:gd name="T53" fmla="*/ 1183 h 2113"/>
                  <a:gd name="T54" fmla="*/ 1591 w 1690"/>
                  <a:gd name="T55" fmla="*/ 1106 h 2113"/>
                  <a:gd name="T56" fmla="*/ 1552 w 1690"/>
                  <a:gd name="T57" fmla="*/ 930 h 2113"/>
                  <a:gd name="T58" fmla="*/ 1646 w 1690"/>
                  <a:gd name="T59" fmla="*/ 952 h 2113"/>
                  <a:gd name="T60" fmla="*/ 1613 w 1690"/>
                  <a:gd name="T61" fmla="*/ 847 h 2113"/>
                  <a:gd name="T62" fmla="*/ 1668 w 1690"/>
                  <a:gd name="T63" fmla="*/ 787 h 2113"/>
                  <a:gd name="T64" fmla="*/ 1668 w 1690"/>
                  <a:gd name="T65" fmla="*/ 732 h 2113"/>
                  <a:gd name="T66" fmla="*/ 1613 w 1690"/>
                  <a:gd name="T67" fmla="*/ 732 h 2113"/>
                  <a:gd name="T68" fmla="*/ 1530 w 1690"/>
                  <a:gd name="T69" fmla="*/ 693 h 2113"/>
                  <a:gd name="T70" fmla="*/ 1497 w 1690"/>
                  <a:gd name="T71" fmla="*/ 627 h 2113"/>
                  <a:gd name="T72" fmla="*/ 1365 w 1690"/>
                  <a:gd name="T73" fmla="*/ 545 h 2113"/>
                  <a:gd name="T74" fmla="*/ 1288 w 1690"/>
                  <a:gd name="T75" fmla="*/ 512 h 2113"/>
                  <a:gd name="T76" fmla="*/ 1288 w 1690"/>
                  <a:gd name="T77" fmla="*/ 418 h 2113"/>
                  <a:gd name="T78" fmla="*/ 1205 w 1690"/>
                  <a:gd name="T79" fmla="*/ 380 h 2113"/>
                  <a:gd name="T80" fmla="*/ 1051 w 1690"/>
                  <a:gd name="T81" fmla="*/ 358 h 2113"/>
                  <a:gd name="T82" fmla="*/ 1007 w 1690"/>
                  <a:gd name="T83" fmla="*/ 380 h 2113"/>
                  <a:gd name="T84" fmla="*/ 925 w 1690"/>
                  <a:gd name="T85" fmla="*/ 369 h 2113"/>
                  <a:gd name="T86" fmla="*/ 705 w 1690"/>
                  <a:gd name="T87" fmla="*/ 302 h 2113"/>
                  <a:gd name="T88" fmla="*/ 622 w 1690"/>
                  <a:gd name="T89" fmla="*/ 231 h 2113"/>
                  <a:gd name="T90" fmla="*/ 485 w 1690"/>
                  <a:gd name="T91" fmla="*/ 137 h 2113"/>
                  <a:gd name="T92" fmla="*/ 320 w 1690"/>
                  <a:gd name="T93" fmla="*/ 115 h 2113"/>
                  <a:gd name="T94" fmla="*/ 171 w 1690"/>
                  <a:gd name="T95" fmla="*/ 71 h 2113"/>
                  <a:gd name="T96" fmla="*/ 127 w 1690"/>
                  <a:gd name="T97" fmla="*/ 22 h 2113"/>
                  <a:gd name="T98" fmla="*/ 22 w 1690"/>
                  <a:gd name="T99" fmla="*/ 55 h 2113"/>
                  <a:gd name="T100" fmla="*/ 55 w 1690"/>
                  <a:gd name="T101" fmla="*/ 225 h 2113"/>
                  <a:gd name="T102" fmla="*/ 154 w 1690"/>
                  <a:gd name="T103" fmla="*/ 335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0" h="2113">
                    <a:moveTo>
                      <a:pt x="105" y="369"/>
                    </a:moveTo>
                    <a:lnTo>
                      <a:pt x="88" y="418"/>
                    </a:lnTo>
                    <a:lnTo>
                      <a:pt x="149" y="462"/>
                    </a:lnTo>
                    <a:lnTo>
                      <a:pt x="199" y="578"/>
                    </a:lnTo>
                    <a:lnTo>
                      <a:pt x="182" y="671"/>
                    </a:lnTo>
                    <a:lnTo>
                      <a:pt x="160" y="743"/>
                    </a:lnTo>
                    <a:lnTo>
                      <a:pt x="149" y="776"/>
                    </a:lnTo>
                    <a:lnTo>
                      <a:pt x="221" y="919"/>
                    </a:lnTo>
                    <a:lnTo>
                      <a:pt x="276" y="1056"/>
                    </a:lnTo>
                    <a:lnTo>
                      <a:pt x="320" y="1172"/>
                    </a:lnTo>
                    <a:lnTo>
                      <a:pt x="347" y="1244"/>
                    </a:lnTo>
                    <a:lnTo>
                      <a:pt x="320" y="1321"/>
                    </a:lnTo>
                    <a:lnTo>
                      <a:pt x="287" y="1392"/>
                    </a:lnTo>
                    <a:lnTo>
                      <a:pt x="298" y="1453"/>
                    </a:lnTo>
                    <a:lnTo>
                      <a:pt x="358" y="1486"/>
                    </a:lnTo>
                    <a:lnTo>
                      <a:pt x="402" y="1535"/>
                    </a:lnTo>
                    <a:lnTo>
                      <a:pt x="430" y="1568"/>
                    </a:lnTo>
                    <a:lnTo>
                      <a:pt x="430" y="1629"/>
                    </a:lnTo>
                    <a:lnTo>
                      <a:pt x="496" y="1673"/>
                    </a:lnTo>
                    <a:lnTo>
                      <a:pt x="556" y="1728"/>
                    </a:lnTo>
                    <a:lnTo>
                      <a:pt x="589" y="1777"/>
                    </a:lnTo>
                    <a:lnTo>
                      <a:pt x="611" y="1832"/>
                    </a:lnTo>
                    <a:lnTo>
                      <a:pt x="650" y="1871"/>
                    </a:lnTo>
                    <a:lnTo>
                      <a:pt x="694" y="1954"/>
                    </a:lnTo>
                    <a:lnTo>
                      <a:pt x="727" y="2020"/>
                    </a:lnTo>
                    <a:lnTo>
                      <a:pt x="754" y="2069"/>
                    </a:lnTo>
                    <a:lnTo>
                      <a:pt x="798" y="2069"/>
                    </a:lnTo>
                    <a:lnTo>
                      <a:pt x="870" y="2080"/>
                    </a:lnTo>
                    <a:lnTo>
                      <a:pt x="925" y="2091"/>
                    </a:lnTo>
                    <a:lnTo>
                      <a:pt x="985" y="2113"/>
                    </a:lnTo>
                    <a:lnTo>
                      <a:pt x="996" y="2091"/>
                    </a:lnTo>
                    <a:lnTo>
                      <a:pt x="1046" y="2047"/>
                    </a:lnTo>
                    <a:lnTo>
                      <a:pt x="1095" y="1976"/>
                    </a:lnTo>
                    <a:lnTo>
                      <a:pt x="1117" y="1921"/>
                    </a:lnTo>
                    <a:lnTo>
                      <a:pt x="1123" y="1849"/>
                    </a:lnTo>
                    <a:lnTo>
                      <a:pt x="1167" y="1849"/>
                    </a:lnTo>
                    <a:lnTo>
                      <a:pt x="1189" y="1810"/>
                    </a:lnTo>
                    <a:lnTo>
                      <a:pt x="1238" y="1761"/>
                    </a:lnTo>
                    <a:lnTo>
                      <a:pt x="1216" y="1695"/>
                    </a:lnTo>
                    <a:lnTo>
                      <a:pt x="1249" y="1662"/>
                    </a:lnTo>
                    <a:lnTo>
                      <a:pt x="1299" y="1695"/>
                    </a:lnTo>
                    <a:lnTo>
                      <a:pt x="1343" y="1673"/>
                    </a:lnTo>
                    <a:lnTo>
                      <a:pt x="1332" y="1640"/>
                    </a:lnTo>
                    <a:lnTo>
                      <a:pt x="1387" y="1568"/>
                    </a:lnTo>
                    <a:lnTo>
                      <a:pt x="1387" y="1497"/>
                    </a:lnTo>
                    <a:lnTo>
                      <a:pt x="1437" y="1453"/>
                    </a:lnTo>
                    <a:lnTo>
                      <a:pt x="1426" y="1414"/>
                    </a:lnTo>
                    <a:lnTo>
                      <a:pt x="1453" y="1392"/>
                    </a:lnTo>
                    <a:lnTo>
                      <a:pt x="1437" y="1337"/>
                    </a:lnTo>
                    <a:lnTo>
                      <a:pt x="1426" y="1293"/>
                    </a:lnTo>
                    <a:lnTo>
                      <a:pt x="1453" y="1255"/>
                    </a:lnTo>
                    <a:lnTo>
                      <a:pt x="1497" y="1222"/>
                    </a:lnTo>
                    <a:lnTo>
                      <a:pt x="1552" y="1205"/>
                    </a:lnTo>
                    <a:lnTo>
                      <a:pt x="1591" y="1183"/>
                    </a:lnTo>
                    <a:lnTo>
                      <a:pt x="1613" y="1161"/>
                    </a:lnTo>
                    <a:lnTo>
                      <a:pt x="1591" y="1106"/>
                    </a:lnTo>
                    <a:lnTo>
                      <a:pt x="1519" y="990"/>
                    </a:lnTo>
                    <a:lnTo>
                      <a:pt x="1552" y="930"/>
                    </a:lnTo>
                    <a:lnTo>
                      <a:pt x="1613" y="941"/>
                    </a:lnTo>
                    <a:lnTo>
                      <a:pt x="1646" y="952"/>
                    </a:lnTo>
                    <a:lnTo>
                      <a:pt x="1618" y="880"/>
                    </a:lnTo>
                    <a:lnTo>
                      <a:pt x="1613" y="847"/>
                    </a:lnTo>
                    <a:lnTo>
                      <a:pt x="1635" y="809"/>
                    </a:lnTo>
                    <a:lnTo>
                      <a:pt x="1668" y="787"/>
                    </a:lnTo>
                    <a:lnTo>
                      <a:pt x="1690" y="765"/>
                    </a:lnTo>
                    <a:lnTo>
                      <a:pt x="1668" y="732"/>
                    </a:lnTo>
                    <a:lnTo>
                      <a:pt x="1635" y="710"/>
                    </a:lnTo>
                    <a:lnTo>
                      <a:pt x="1613" y="732"/>
                    </a:lnTo>
                    <a:lnTo>
                      <a:pt x="1574" y="743"/>
                    </a:lnTo>
                    <a:lnTo>
                      <a:pt x="1530" y="693"/>
                    </a:lnTo>
                    <a:lnTo>
                      <a:pt x="1519" y="660"/>
                    </a:lnTo>
                    <a:lnTo>
                      <a:pt x="1497" y="627"/>
                    </a:lnTo>
                    <a:lnTo>
                      <a:pt x="1415" y="556"/>
                    </a:lnTo>
                    <a:lnTo>
                      <a:pt x="1365" y="545"/>
                    </a:lnTo>
                    <a:lnTo>
                      <a:pt x="1310" y="534"/>
                    </a:lnTo>
                    <a:lnTo>
                      <a:pt x="1288" y="512"/>
                    </a:lnTo>
                    <a:lnTo>
                      <a:pt x="1288" y="451"/>
                    </a:lnTo>
                    <a:lnTo>
                      <a:pt x="1288" y="418"/>
                    </a:lnTo>
                    <a:lnTo>
                      <a:pt x="1238" y="369"/>
                    </a:lnTo>
                    <a:lnTo>
                      <a:pt x="1205" y="380"/>
                    </a:lnTo>
                    <a:lnTo>
                      <a:pt x="1101" y="380"/>
                    </a:lnTo>
                    <a:lnTo>
                      <a:pt x="1051" y="358"/>
                    </a:lnTo>
                    <a:lnTo>
                      <a:pt x="1029" y="369"/>
                    </a:lnTo>
                    <a:lnTo>
                      <a:pt x="1007" y="380"/>
                    </a:lnTo>
                    <a:lnTo>
                      <a:pt x="958" y="369"/>
                    </a:lnTo>
                    <a:lnTo>
                      <a:pt x="925" y="369"/>
                    </a:lnTo>
                    <a:lnTo>
                      <a:pt x="842" y="308"/>
                    </a:lnTo>
                    <a:lnTo>
                      <a:pt x="705" y="302"/>
                    </a:lnTo>
                    <a:lnTo>
                      <a:pt x="672" y="286"/>
                    </a:lnTo>
                    <a:lnTo>
                      <a:pt x="622" y="231"/>
                    </a:lnTo>
                    <a:lnTo>
                      <a:pt x="567" y="187"/>
                    </a:lnTo>
                    <a:lnTo>
                      <a:pt x="485" y="137"/>
                    </a:lnTo>
                    <a:lnTo>
                      <a:pt x="413" y="126"/>
                    </a:lnTo>
                    <a:lnTo>
                      <a:pt x="320" y="115"/>
                    </a:lnTo>
                    <a:lnTo>
                      <a:pt x="221" y="77"/>
                    </a:lnTo>
                    <a:lnTo>
                      <a:pt x="171" y="71"/>
                    </a:lnTo>
                    <a:lnTo>
                      <a:pt x="149" y="55"/>
                    </a:lnTo>
                    <a:lnTo>
                      <a:pt x="127" y="22"/>
                    </a:lnTo>
                    <a:lnTo>
                      <a:pt x="88" y="0"/>
                    </a:lnTo>
                    <a:lnTo>
                      <a:pt x="22" y="55"/>
                    </a:lnTo>
                    <a:lnTo>
                      <a:pt x="0" y="148"/>
                    </a:lnTo>
                    <a:lnTo>
                      <a:pt x="55" y="225"/>
                    </a:lnTo>
                    <a:lnTo>
                      <a:pt x="127" y="264"/>
                    </a:lnTo>
                    <a:lnTo>
                      <a:pt x="154" y="335"/>
                    </a:lnTo>
                    <a:lnTo>
                      <a:pt x="105" y="369"/>
                    </a:lnTo>
                    <a:close/>
                  </a:path>
                </a:pathLst>
              </a:custGeom>
              <a:grpFill/>
              <a:ln w="38100" cmpd="sng">
                <a:solidFill>
                  <a:srgbClr val="757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ea typeface="ＭＳ Ｐゴシック" pitchFamily="32" charset="-128"/>
                </a:endParaRPr>
              </a:p>
            </p:txBody>
          </p:sp>
        </p:grpSp>
        <p:grpSp>
          <p:nvGrpSpPr>
            <p:cNvPr id="61" name="Group 29"/>
            <p:cNvGrpSpPr>
              <a:grpSpLocks noChangeAspect="1"/>
            </p:cNvGrpSpPr>
            <p:nvPr/>
          </p:nvGrpSpPr>
          <p:grpSpPr bwMode="auto">
            <a:xfrm rot="-491200">
              <a:off x="2313" y="3263"/>
              <a:ext cx="696" cy="544"/>
              <a:chOff x="4560" y="10890"/>
              <a:chExt cx="2542" cy="2058"/>
            </a:xfrm>
            <a:grpFill/>
          </p:grpSpPr>
          <p:sp>
            <p:nvSpPr>
              <p:cNvPr id="62" name="Freeform 30"/>
              <p:cNvSpPr>
                <a:spLocks noChangeAspect="1"/>
              </p:cNvSpPr>
              <p:nvPr/>
            </p:nvSpPr>
            <p:spPr bwMode="auto">
              <a:xfrm>
                <a:off x="4560" y="11264"/>
                <a:ext cx="2542" cy="1684"/>
              </a:xfrm>
              <a:custGeom>
                <a:avLst/>
                <a:gdLst>
                  <a:gd name="T0" fmla="*/ 2542 w 2542"/>
                  <a:gd name="T1" fmla="*/ 50 h 1684"/>
                  <a:gd name="T2" fmla="*/ 2404 w 2542"/>
                  <a:gd name="T3" fmla="*/ 331 h 1684"/>
                  <a:gd name="T4" fmla="*/ 2261 w 2542"/>
                  <a:gd name="T5" fmla="*/ 595 h 1684"/>
                  <a:gd name="T6" fmla="*/ 2239 w 2542"/>
                  <a:gd name="T7" fmla="*/ 754 h 1684"/>
                  <a:gd name="T8" fmla="*/ 2124 w 2542"/>
                  <a:gd name="T9" fmla="*/ 920 h 1684"/>
                  <a:gd name="T10" fmla="*/ 2206 w 2542"/>
                  <a:gd name="T11" fmla="*/ 1085 h 1684"/>
                  <a:gd name="T12" fmla="*/ 2250 w 2542"/>
                  <a:gd name="T13" fmla="*/ 1233 h 1684"/>
                  <a:gd name="T14" fmla="*/ 2289 w 2542"/>
                  <a:gd name="T15" fmla="*/ 1327 h 1684"/>
                  <a:gd name="T16" fmla="*/ 2146 w 2542"/>
                  <a:gd name="T17" fmla="*/ 1514 h 1684"/>
                  <a:gd name="T18" fmla="*/ 2135 w 2542"/>
                  <a:gd name="T19" fmla="*/ 1651 h 1684"/>
                  <a:gd name="T20" fmla="*/ 2041 w 2542"/>
                  <a:gd name="T21" fmla="*/ 1684 h 1684"/>
                  <a:gd name="T22" fmla="*/ 1948 w 2542"/>
                  <a:gd name="T23" fmla="*/ 1607 h 1684"/>
                  <a:gd name="T24" fmla="*/ 1777 w 2542"/>
                  <a:gd name="T25" fmla="*/ 1585 h 1684"/>
                  <a:gd name="T26" fmla="*/ 1695 w 2542"/>
                  <a:gd name="T27" fmla="*/ 1547 h 1684"/>
                  <a:gd name="T28" fmla="*/ 1601 w 2542"/>
                  <a:gd name="T29" fmla="*/ 1497 h 1684"/>
                  <a:gd name="T30" fmla="*/ 1568 w 2542"/>
                  <a:gd name="T31" fmla="*/ 1420 h 1684"/>
                  <a:gd name="T32" fmla="*/ 1508 w 2542"/>
                  <a:gd name="T33" fmla="*/ 1316 h 1684"/>
                  <a:gd name="T34" fmla="*/ 1310 w 2542"/>
                  <a:gd name="T35" fmla="*/ 1151 h 1684"/>
                  <a:gd name="T36" fmla="*/ 1161 w 2542"/>
                  <a:gd name="T37" fmla="*/ 1151 h 1684"/>
                  <a:gd name="T38" fmla="*/ 1007 w 2542"/>
                  <a:gd name="T39" fmla="*/ 1068 h 1684"/>
                  <a:gd name="T40" fmla="*/ 891 w 2542"/>
                  <a:gd name="T41" fmla="*/ 1002 h 1684"/>
                  <a:gd name="T42" fmla="*/ 754 w 2542"/>
                  <a:gd name="T43" fmla="*/ 991 h 1684"/>
                  <a:gd name="T44" fmla="*/ 660 w 2542"/>
                  <a:gd name="T45" fmla="*/ 881 h 1684"/>
                  <a:gd name="T46" fmla="*/ 605 w 2542"/>
                  <a:gd name="T47" fmla="*/ 837 h 1684"/>
                  <a:gd name="T48" fmla="*/ 495 w 2542"/>
                  <a:gd name="T49" fmla="*/ 754 h 1684"/>
                  <a:gd name="T50" fmla="*/ 396 w 2542"/>
                  <a:gd name="T51" fmla="*/ 661 h 1684"/>
                  <a:gd name="T52" fmla="*/ 325 w 2542"/>
                  <a:gd name="T53" fmla="*/ 655 h 1684"/>
                  <a:gd name="T54" fmla="*/ 209 w 2542"/>
                  <a:gd name="T55" fmla="*/ 677 h 1684"/>
                  <a:gd name="T56" fmla="*/ 160 w 2542"/>
                  <a:gd name="T57" fmla="*/ 595 h 1684"/>
                  <a:gd name="T58" fmla="*/ 77 w 2542"/>
                  <a:gd name="T59" fmla="*/ 562 h 1684"/>
                  <a:gd name="T60" fmla="*/ 77 w 2542"/>
                  <a:gd name="T61" fmla="*/ 518 h 1684"/>
                  <a:gd name="T62" fmla="*/ 0 w 2542"/>
                  <a:gd name="T63" fmla="*/ 408 h 1684"/>
                  <a:gd name="T64" fmla="*/ 55 w 2542"/>
                  <a:gd name="T65" fmla="*/ 336 h 1684"/>
                  <a:gd name="T66" fmla="*/ 22 w 2542"/>
                  <a:gd name="T67" fmla="*/ 270 h 1684"/>
                  <a:gd name="T68" fmla="*/ 66 w 2542"/>
                  <a:gd name="T69" fmla="*/ 177 h 1684"/>
                  <a:gd name="T70" fmla="*/ 286 w 2542"/>
                  <a:gd name="T71" fmla="*/ 72 h 1684"/>
                  <a:gd name="T72" fmla="*/ 402 w 2542"/>
                  <a:gd name="T73" fmla="*/ 155 h 1684"/>
                  <a:gd name="T74" fmla="*/ 484 w 2542"/>
                  <a:gd name="T75" fmla="*/ 50 h 1684"/>
                  <a:gd name="T76" fmla="*/ 776 w 2542"/>
                  <a:gd name="T77" fmla="*/ 94 h 1684"/>
                  <a:gd name="T78" fmla="*/ 891 w 2542"/>
                  <a:gd name="T79" fmla="*/ 188 h 1684"/>
                  <a:gd name="T80" fmla="*/ 963 w 2542"/>
                  <a:gd name="T81" fmla="*/ 188 h 1684"/>
                  <a:gd name="T82" fmla="*/ 1139 w 2542"/>
                  <a:gd name="T83" fmla="*/ 270 h 1684"/>
                  <a:gd name="T84" fmla="*/ 1288 w 2542"/>
                  <a:gd name="T85" fmla="*/ 199 h 1684"/>
                  <a:gd name="T86" fmla="*/ 1436 w 2542"/>
                  <a:gd name="T87" fmla="*/ 248 h 1684"/>
                  <a:gd name="T88" fmla="*/ 1574 w 2542"/>
                  <a:gd name="T89" fmla="*/ 237 h 1684"/>
                  <a:gd name="T90" fmla="*/ 1728 w 2542"/>
                  <a:gd name="T91" fmla="*/ 221 h 1684"/>
                  <a:gd name="T92" fmla="*/ 1882 w 2542"/>
                  <a:gd name="T93" fmla="*/ 144 h 1684"/>
                  <a:gd name="T94" fmla="*/ 2052 w 2542"/>
                  <a:gd name="T95" fmla="*/ 105 h 1684"/>
                  <a:gd name="T96" fmla="*/ 2206 w 2542"/>
                  <a:gd name="T97" fmla="*/ 105 h 1684"/>
                  <a:gd name="T98" fmla="*/ 2311 w 2542"/>
                  <a:gd name="T99" fmla="*/ 22 h 1684"/>
                  <a:gd name="T100" fmla="*/ 2449 w 2542"/>
                  <a:gd name="T101" fmla="*/ 39 h 1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42" h="1684">
                    <a:moveTo>
                      <a:pt x="2520" y="0"/>
                    </a:moveTo>
                    <a:lnTo>
                      <a:pt x="2542" y="50"/>
                    </a:lnTo>
                    <a:lnTo>
                      <a:pt x="2449" y="199"/>
                    </a:lnTo>
                    <a:lnTo>
                      <a:pt x="2404" y="331"/>
                    </a:lnTo>
                    <a:lnTo>
                      <a:pt x="2333" y="457"/>
                    </a:lnTo>
                    <a:lnTo>
                      <a:pt x="2261" y="595"/>
                    </a:lnTo>
                    <a:lnTo>
                      <a:pt x="2217" y="639"/>
                    </a:lnTo>
                    <a:lnTo>
                      <a:pt x="2239" y="754"/>
                    </a:lnTo>
                    <a:lnTo>
                      <a:pt x="2102" y="837"/>
                    </a:lnTo>
                    <a:lnTo>
                      <a:pt x="2124" y="920"/>
                    </a:lnTo>
                    <a:lnTo>
                      <a:pt x="2124" y="1013"/>
                    </a:lnTo>
                    <a:lnTo>
                      <a:pt x="2206" y="1085"/>
                    </a:lnTo>
                    <a:lnTo>
                      <a:pt x="2195" y="1140"/>
                    </a:lnTo>
                    <a:lnTo>
                      <a:pt x="2250" y="1233"/>
                    </a:lnTo>
                    <a:lnTo>
                      <a:pt x="2289" y="1255"/>
                    </a:lnTo>
                    <a:lnTo>
                      <a:pt x="2289" y="1327"/>
                    </a:lnTo>
                    <a:lnTo>
                      <a:pt x="2157" y="1453"/>
                    </a:lnTo>
                    <a:lnTo>
                      <a:pt x="2146" y="1514"/>
                    </a:lnTo>
                    <a:lnTo>
                      <a:pt x="2157" y="1585"/>
                    </a:lnTo>
                    <a:lnTo>
                      <a:pt x="2135" y="1651"/>
                    </a:lnTo>
                    <a:lnTo>
                      <a:pt x="2080" y="1684"/>
                    </a:lnTo>
                    <a:lnTo>
                      <a:pt x="2041" y="1684"/>
                    </a:lnTo>
                    <a:lnTo>
                      <a:pt x="1986" y="1640"/>
                    </a:lnTo>
                    <a:lnTo>
                      <a:pt x="1948" y="1607"/>
                    </a:lnTo>
                    <a:lnTo>
                      <a:pt x="1882" y="1607"/>
                    </a:lnTo>
                    <a:lnTo>
                      <a:pt x="1777" y="1585"/>
                    </a:lnTo>
                    <a:lnTo>
                      <a:pt x="1739" y="1591"/>
                    </a:lnTo>
                    <a:lnTo>
                      <a:pt x="1695" y="1547"/>
                    </a:lnTo>
                    <a:lnTo>
                      <a:pt x="1645" y="1497"/>
                    </a:lnTo>
                    <a:lnTo>
                      <a:pt x="1601" y="1497"/>
                    </a:lnTo>
                    <a:lnTo>
                      <a:pt x="1568" y="1475"/>
                    </a:lnTo>
                    <a:lnTo>
                      <a:pt x="1568" y="1420"/>
                    </a:lnTo>
                    <a:lnTo>
                      <a:pt x="1546" y="1349"/>
                    </a:lnTo>
                    <a:lnTo>
                      <a:pt x="1508" y="1316"/>
                    </a:lnTo>
                    <a:lnTo>
                      <a:pt x="1436" y="1244"/>
                    </a:lnTo>
                    <a:lnTo>
                      <a:pt x="1310" y="1151"/>
                    </a:lnTo>
                    <a:lnTo>
                      <a:pt x="1238" y="1151"/>
                    </a:lnTo>
                    <a:lnTo>
                      <a:pt x="1161" y="1151"/>
                    </a:lnTo>
                    <a:lnTo>
                      <a:pt x="1100" y="1107"/>
                    </a:lnTo>
                    <a:lnTo>
                      <a:pt x="1007" y="1068"/>
                    </a:lnTo>
                    <a:lnTo>
                      <a:pt x="974" y="1035"/>
                    </a:lnTo>
                    <a:lnTo>
                      <a:pt x="891" y="1002"/>
                    </a:lnTo>
                    <a:lnTo>
                      <a:pt x="798" y="991"/>
                    </a:lnTo>
                    <a:lnTo>
                      <a:pt x="754" y="991"/>
                    </a:lnTo>
                    <a:lnTo>
                      <a:pt x="682" y="908"/>
                    </a:lnTo>
                    <a:lnTo>
                      <a:pt x="660" y="881"/>
                    </a:lnTo>
                    <a:lnTo>
                      <a:pt x="611" y="875"/>
                    </a:lnTo>
                    <a:lnTo>
                      <a:pt x="605" y="837"/>
                    </a:lnTo>
                    <a:lnTo>
                      <a:pt x="556" y="754"/>
                    </a:lnTo>
                    <a:lnTo>
                      <a:pt x="495" y="754"/>
                    </a:lnTo>
                    <a:lnTo>
                      <a:pt x="440" y="732"/>
                    </a:lnTo>
                    <a:lnTo>
                      <a:pt x="396" y="661"/>
                    </a:lnTo>
                    <a:lnTo>
                      <a:pt x="380" y="655"/>
                    </a:lnTo>
                    <a:lnTo>
                      <a:pt x="325" y="655"/>
                    </a:lnTo>
                    <a:lnTo>
                      <a:pt x="264" y="677"/>
                    </a:lnTo>
                    <a:lnTo>
                      <a:pt x="209" y="677"/>
                    </a:lnTo>
                    <a:lnTo>
                      <a:pt x="160" y="639"/>
                    </a:lnTo>
                    <a:lnTo>
                      <a:pt x="160" y="595"/>
                    </a:lnTo>
                    <a:lnTo>
                      <a:pt x="138" y="545"/>
                    </a:lnTo>
                    <a:lnTo>
                      <a:pt x="77" y="562"/>
                    </a:lnTo>
                    <a:lnTo>
                      <a:pt x="55" y="540"/>
                    </a:lnTo>
                    <a:lnTo>
                      <a:pt x="77" y="518"/>
                    </a:lnTo>
                    <a:lnTo>
                      <a:pt x="0" y="457"/>
                    </a:lnTo>
                    <a:lnTo>
                      <a:pt x="0" y="408"/>
                    </a:lnTo>
                    <a:lnTo>
                      <a:pt x="22" y="375"/>
                    </a:lnTo>
                    <a:lnTo>
                      <a:pt x="55" y="336"/>
                    </a:lnTo>
                    <a:lnTo>
                      <a:pt x="55" y="303"/>
                    </a:lnTo>
                    <a:lnTo>
                      <a:pt x="22" y="270"/>
                    </a:lnTo>
                    <a:lnTo>
                      <a:pt x="33" y="221"/>
                    </a:lnTo>
                    <a:lnTo>
                      <a:pt x="66" y="177"/>
                    </a:lnTo>
                    <a:lnTo>
                      <a:pt x="220" y="61"/>
                    </a:lnTo>
                    <a:lnTo>
                      <a:pt x="286" y="72"/>
                    </a:lnTo>
                    <a:lnTo>
                      <a:pt x="308" y="105"/>
                    </a:lnTo>
                    <a:lnTo>
                      <a:pt x="402" y="155"/>
                    </a:lnTo>
                    <a:lnTo>
                      <a:pt x="451" y="105"/>
                    </a:lnTo>
                    <a:lnTo>
                      <a:pt x="484" y="50"/>
                    </a:lnTo>
                    <a:lnTo>
                      <a:pt x="765" y="50"/>
                    </a:lnTo>
                    <a:lnTo>
                      <a:pt x="776" y="94"/>
                    </a:lnTo>
                    <a:lnTo>
                      <a:pt x="869" y="144"/>
                    </a:lnTo>
                    <a:lnTo>
                      <a:pt x="891" y="188"/>
                    </a:lnTo>
                    <a:lnTo>
                      <a:pt x="930" y="210"/>
                    </a:lnTo>
                    <a:lnTo>
                      <a:pt x="963" y="188"/>
                    </a:lnTo>
                    <a:lnTo>
                      <a:pt x="1078" y="248"/>
                    </a:lnTo>
                    <a:lnTo>
                      <a:pt x="1139" y="270"/>
                    </a:lnTo>
                    <a:lnTo>
                      <a:pt x="1205" y="248"/>
                    </a:lnTo>
                    <a:lnTo>
                      <a:pt x="1288" y="199"/>
                    </a:lnTo>
                    <a:lnTo>
                      <a:pt x="1359" y="199"/>
                    </a:lnTo>
                    <a:lnTo>
                      <a:pt x="1436" y="248"/>
                    </a:lnTo>
                    <a:lnTo>
                      <a:pt x="1486" y="259"/>
                    </a:lnTo>
                    <a:lnTo>
                      <a:pt x="1574" y="237"/>
                    </a:lnTo>
                    <a:lnTo>
                      <a:pt x="1667" y="248"/>
                    </a:lnTo>
                    <a:lnTo>
                      <a:pt x="1728" y="221"/>
                    </a:lnTo>
                    <a:lnTo>
                      <a:pt x="1799" y="199"/>
                    </a:lnTo>
                    <a:lnTo>
                      <a:pt x="1882" y="144"/>
                    </a:lnTo>
                    <a:lnTo>
                      <a:pt x="1948" y="116"/>
                    </a:lnTo>
                    <a:lnTo>
                      <a:pt x="2052" y="105"/>
                    </a:lnTo>
                    <a:lnTo>
                      <a:pt x="2135" y="116"/>
                    </a:lnTo>
                    <a:lnTo>
                      <a:pt x="2206" y="105"/>
                    </a:lnTo>
                    <a:lnTo>
                      <a:pt x="2278" y="39"/>
                    </a:lnTo>
                    <a:lnTo>
                      <a:pt x="2311" y="22"/>
                    </a:lnTo>
                    <a:lnTo>
                      <a:pt x="2355" y="39"/>
                    </a:lnTo>
                    <a:lnTo>
                      <a:pt x="2449" y="39"/>
                    </a:lnTo>
                    <a:lnTo>
                      <a:pt x="25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757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ea typeface="ＭＳ Ｐゴシック" pitchFamily="32" charset="-128"/>
                </a:endParaRPr>
              </a:p>
            </p:txBody>
          </p:sp>
          <p:grpSp>
            <p:nvGrpSpPr>
              <p:cNvPr id="63" name="Group 31"/>
              <p:cNvGrpSpPr>
                <a:grpSpLocks noChangeAspect="1"/>
              </p:cNvGrpSpPr>
              <p:nvPr/>
            </p:nvGrpSpPr>
            <p:grpSpPr bwMode="auto">
              <a:xfrm>
                <a:off x="6425" y="10890"/>
                <a:ext cx="198" cy="270"/>
                <a:chOff x="6425" y="10890"/>
                <a:chExt cx="198" cy="270"/>
              </a:xfrm>
              <a:grpFill/>
            </p:grpSpPr>
            <p:sp>
              <p:nvSpPr>
                <p:cNvPr id="64" name="Freeform 32"/>
                <p:cNvSpPr>
                  <a:spLocks noChangeAspect="1"/>
                </p:cNvSpPr>
                <p:nvPr/>
              </p:nvSpPr>
              <p:spPr bwMode="auto">
                <a:xfrm>
                  <a:off x="6502" y="10951"/>
                  <a:ext cx="88" cy="99"/>
                </a:xfrm>
                <a:custGeom>
                  <a:avLst/>
                  <a:gdLst>
                    <a:gd name="T0" fmla="*/ 88 w 88"/>
                    <a:gd name="T1" fmla="*/ 16 h 99"/>
                    <a:gd name="T2" fmla="*/ 39 w 88"/>
                    <a:gd name="T3" fmla="*/ 0 h 99"/>
                    <a:gd name="T4" fmla="*/ 0 w 88"/>
                    <a:gd name="T5" fmla="*/ 5 h 99"/>
                    <a:gd name="T6" fmla="*/ 6 w 88"/>
                    <a:gd name="T7" fmla="*/ 60 h 99"/>
                    <a:gd name="T8" fmla="*/ 55 w 88"/>
                    <a:gd name="T9" fmla="*/ 99 h 99"/>
                    <a:gd name="T10" fmla="*/ 88 w 88"/>
                    <a:gd name="T11" fmla="*/ 1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99">
                      <a:moveTo>
                        <a:pt x="88" y="16"/>
                      </a:moveTo>
                      <a:lnTo>
                        <a:pt x="39" y="0"/>
                      </a:lnTo>
                      <a:lnTo>
                        <a:pt x="0" y="5"/>
                      </a:lnTo>
                      <a:lnTo>
                        <a:pt x="6" y="60"/>
                      </a:lnTo>
                      <a:lnTo>
                        <a:pt x="55" y="99"/>
                      </a:lnTo>
                      <a:lnTo>
                        <a:pt x="88" y="16"/>
                      </a:lnTo>
                      <a:close/>
                    </a:path>
                  </a:pathLst>
                </a:custGeom>
                <a:grpFill/>
                <a:ln w="38100" cmpd="sng">
                  <a:solidFill>
                    <a:srgbClr val="757B7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ea typeface="ＭＳ Ｐゴシック" pitchFamily="32" charset="-128"/>
                  </a:endParaRPr>
                </a:p>
              </p:txBody>
            </p:sp>
            <p:sp>
              <p:nvSpPr>
                <p:cNvPr id="65" name="Freeform 33"/>
                <p:cNvSpPr>
                  <a:spLocks noChangeAspect="1"/>
                </p:cNvSpPr>
                <p:nvPr/>
              </p:nvSpPr>
              <p:spPr bwMode="auto">
                <a:xfrm>
                  <a:off x="6425" y="10890"/>
                  <a:ext cx="88" cy="88"/>
                </a:xfrm>
                <a:custGeom>
                  <a:avLst/>
                  <a:gdLst>
                    <a:gd name="T0" fmla="*/ 83 w 88"/>
                    <a:gd name="T1" fmla="*/ 0 h 88"/>
                    <a:gd name="T2" fmla="*/ 0 w 88"/>
                    <a:gd name="T3" fmla="*/ 6 h 88"/>
                    <a:gd name="T4" fmla="*/ 55 w 88"/>
                    <a:gd name="T5" fmla="*/ 88 h 88"/>
                    <a:gd name="T6" fmla="*/ 88 w 88"/>
                    <a:gd name="T7" fmla="*/ 50 h 88"/>
                    <a:gd name="T8" fmla="*/ 83 w 88"/>
                    <a:gd name="T9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83" y="0"/>
                      </a:moveTo>
                      <a:lnTo>
                        <a:pt x="0" y="6"/>
                      </a:lnTo>
                      <a:lnTo>
                        <a:pt x="55" y="88"/>
                      </a:lnTo>
                      <a:lnTo>
                        <a:pt x="88" y="5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pFill/>
                <a:ln w="38100" cmpd="sng">
                  <a:solidFill>
                    <a:srgbClr val="757B7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ea typeface="ＭＳ Ｐゴシック" pitchFamily="32" charset="-128"/>
                  </a:endParaRPr>
                </a:p>
              </p:txBody>
            </p:sp>
            <p:sp>
              <p:nvSpPr>
                <p:cNvPr id="66" name="Freeform 34"/>
                <p:cNvSpPr>
                  <a:spLocks noChangeAspect="1"/>
                </p:cNvSpPr>
                <p:nvPr/>
              </p:nvSpPr>
              <p:spPr bwMode="auto">
                <a:xfrm>
                  <a:off x="6535" y="11072"/>
                  <a:ext cx="88" cy="88"/>
                </a:xfrm>
                <a:custGeom>
                  <a:avLst/>
                  <a:gdLst>
                    <a:gd name="T0" fmla="*/ 88 w 88"/>
                    <a:gd name="T1" fmla="*/ 27 h 88"/>
                    <a:gd name="T2" fmla="*/ 28 w 88"/>
                    <a:gd name="T3" fmla="*/ 0 h 88"/>
                    <a:gd name="T4" fmla="*/ 0 w 88"/>
                    <a:gd name="T5" fmla="*/ 27 h 88"/>
                    <a:gd name="T6" fmla="*/ 72 w 88"/>
                    <a:gd name="T7" fmla="*/ 88 h 88"/>
                    <a:gd name="T8" fmla="*/ 88 w 88"/>
                    <a:gd name="T9" fmla="*/ 2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8">
                      <a:moveTo>
                        <a:pt x="88" y="27"/>
                      </a:moveTo>
                      <a:lnTo>
                        <a:pt x="28" y="0"/>
                      </a:lnTo>
                      <a:lnTo>
                        <a:pt x="0" y="27"/>
                      </a:lnTo>
                      <a:lnTo>
                        <a:pt x="72" y="88"/>
                      </a:lnTo>
                      <a:lnTo>
                        <a:pt x="88" y="27"/>
                      </a:lnTo>
                      <a:close/>
                    </a:path>
                  </a:pathLst>
                </a:custGeom>
                <a:grpFill/>
                <a:ln w="38100" cmpd="sng">
                  <a:solidFill>
                    <a:srgbClr val="757B7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ea typeface="ＭＳ Ｐゴシック" pitchFamily="32" charset="-128"/>
                  </a:endParaRPr>
                </a:p>
              </p:txBody>
            </p:sp>
          </p:grpSp>
        </p:grpSp>
      </p:grpSp>
      <p:sp>
        <p:nvSpPr>
          <p:cNvPr id="2" name="Rettangolo 1"/>
          <p:cNvSpPr/>
          <p:nvPr/>
        </p:nvSpPr>
        <p:spPr>
          <a:xfrm>
            <a:off x="892482" y="244098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C0066"/>
              </a:buClr>
              <a:buFont typeface="Wingdings" pitchFamily="2" charset="2"/>
              <a:buChar char="Ø"/>
              <a:defRPr/>
            </a:pPr>
            <a:r>
              <a:rPr lang="it-IT" altLang="it-IT" sz="28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Piemonte</a:t>
            </a:r>
            <a:r>
              <a:rPr lang="it-IT" altLang="it-IT" sz="2800" dirty="0">
                <a:solidFill>
                  <a:srgbClr val="404040"/>
                </a:solidFill>
                <a:latin typeface="Comic Sans MS" pitchFamily="66" charset="0"/>
                <a:cs typeface="Arial" charset="0"/>
              </a:rPr>
              <a:t> </a:t>
            </a:r>
            <a:endParaRPr lang="it-IT" altLang="it-IT" dirty="0">
              <a:solidFill>
                <a:srgbClr val="404040"/>
              </a:solidFill>
              <a:latin typeface="Comic Sans MS" pitchFamily="66" charset="0"/>
              <a:cs typeface="Arial" charset="0"/>
            </a:endParaRPr>
          </a:p>
          <a:p>
            <a:pPr>
              <a:buClr>
                <a:srgbClr val="CC0066"/>
              </a:buClr>
              <a:defRPr/>
            </a:pPr>
            <a:endParaRPr lang="it-IT" altLang="it-IT" dirty="0">
              <a:solidFill>
                <a:srgbClr val="404040"/>
              </a:solidFill>
              <a:latin typeface="Comic Sans MS" pitchFamily="66" charset="0"/>
              <a:cs typeface="Arial" charset="0"/>
            </a:endParaRPr>
          </a:p>
          <a:p>
            <a:pPr>
              <a:buClr>
                <a:srgbClr val="CC0066"/>
              </a:buClr>
              <a:buFont typeface="Wingdings" pitchFamily="2" charset="2"/>
              <a:buChar char="Ø"/>
              <a:defRPr/>
            </a:pPr>
            <a:r>
              <a:rPr lang="it-IT" altLang="it-IT" sz="2800" dirty="0" smtClean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Liguria</a:t>
            </a:r>
            <a:r>
              <a:rPr lang="it-IT" altLang="it-IT" sz="3200" dirty="0" smtClean="0">
                <a:solidFill>
                  <a:srgbClr val="404040"/>
                </a:solidFill>
                <a:latin typeface="Comic Sans MS" pitchFamily="66" charset="0"/>
                <a:cs typeface="Arial" charset="0"/>
              </a:rPr>
              <a:t> </a:t>
            </a:r>
            <a:endParaRPr lang="it-IT" altLang="it-IT" dirty="0">
              <a:solidFill>
                <a:srgbClr val="404040"/>
              </a:solidFill>
              <a:latin typeface="Comic Sans MS" pitchFamily="66" charset="0"/>
              <a:cs typeface="Arial" charset="0"/>
            </a:endParaRPr>
          </a:p>
          <a:p>
            <a:pPr>
              <a:buClr>
                <a:srgbClr val="CC0066"/>
              </a:buClr>
              <a:defRPr/>
            </a:pPr>
            <a:endParaRPr lang="it-IT" altLang="it-IT" dirty="0">
              <a:solidFill>
                <a:srgbClr val="404040"/>
              </a:solidFill>
              <a:latin typeface="Comic Sans MS" pitchFamily="66" charset="0"/>
              <a:cs typeface="Arial" charset="0"/>
            </a:endParaRPr>
          </a:p>
          <a:p>
            <a:pPr>
              <a:buClr>
                <a:srgbClr val="CC0066"/>
              </a:buClr>
              <a:buFont typeface="Wingdings" pitchFamily="2" charset="2"/>
              <a:buChar char="Ø"/>
              <a:defRPr/>
            </a:pPr>
            <a:r>
              <a:rPr lang="it-IT" altLang="it-IT" sz="28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Veneto</a:t>
            </a:r>
            <a:r>
              <a:rPr lang="it-IT" altLang="it-IT" sz="3200" dirty="0">
                <a:solidFill>
                  <a:srgbClr val="404040"/>
                </a:solidFill>
                <a:latin typeface="Comic Sans MS" pitchFamily="66" charset="0"/>
                <a:cs typeface="Arial" charset="0"/>
              </a:rPr>
              <a:t> </a:t>
            </a:r>
            <a:endParaRPr lang="it-IT" altLang="it-IT" sz="3200" dirty="0" smtClean="0">
              <a:solidFill>
                <a:srgbClr val="404040"/>
              </a:solidFill>
              <a:latin typeface="Comic Sans MS" pitchFamily="66" charset="0"/>
              <a:cs typeface="Arial" charset="0"/>
            </a:endParaRPr>
          </a:p>
          <a:p>
            <a:pPr>
              <a:buClr>
                <a:srgbClr val="CC0066"/>
              </a:buClr>
              <a:defRPr/>
            </a:pPr>
            <a:endParaRPr lang="it-IT" altLang="it-IT" sz="3200" dirty="0">
              <a:solidFill>
                <a:srgbClr val="40404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46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04" y="-45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5"/>
          <p:cNvSpPr txBox="1">
            <a:spLocks noChangeArrowheads="1"/>
          </p:cNvSpPr>
          <p:nvPr/>
        </p:nvSpPr>
        <p:spPr bwMode="auto">
          <a:xfrm>
            <a:off x="1116013" y="2289549"/>
            <a:ext cx="7704137" cy="2584450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it-IT" altLang="it-IT" sz="18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chemeClr val="bg1"/>
                </a:solidFill>
                <a:latin typeface="Comic Sans MS" pitchFamily="66" charset="0"/>
              </a:rPr>
              <a:t>Obiettivi di programma: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chemeClr val="bg1"/>
                </a:solidFill>
                <a:latin typeface="Comic Sans MS" pitchFamily="66" charset="0"/>
              </a:rPr>
              <a:t>- Promuovere il benessere fisico e psicologico tra i ragazzi di </a:t>
            </a:r>
          </a:p>
          <a:p>
            <a:pPr marL="268288" algn="just"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800" b="1" dirty="0" smtClean="0">
                <a:solidFill>
                  <a:schemeClr val="bg1"/>
                </a:solidFill>
                <a:latin typeface="Comic Sans MS" pitchFamily="66" charset="0"/>
              </a:rPr>
              <a:t>12-13 anni attraverso il potenziamento delle loro capacità e le competenze emotive e sociali (life </a:t>
            </a:r>
            <a:r>
              <a:rPr lang="it-IT" altLang="it-IT" sz="1800" b="1" dirty="0" err="1" smtClean="0">
                <a:solidFill>
                  <a:schemeClr val="bg1"/>
                </a:solidFill>
                <a:latin typeface="Comic Sans MS" pitchFamily="66" charset="0"/>
              </a:rPr>
              <a:t>skills</a:t>
            </a:r>
            <a:r>
              <a:rPr lang="it-IT" altLang="it-IT" sz="1800" b="1" dirty="0" smtClean="0">
                <a:solidFill>
                  <a:schemeClr val="bg1"/>
                </a:solidFill>
                <a:latin typeface="Comic Sans MS" pitchFamily="66" charset="0"/>
              </a:rPr>
              <a:t>) </a:t>
            </a:r>
          </a:p>
          <a:p>
            <a:pPr algn="just">
              <a:spcBef>
                <a:spcPct val="0"/>
              </a:spcBef>
              <a:buFont typeface="Arial" charset="0"/>
              <a:buNone/>
              <a:defRPr/>
            </a:pPr>
            <a:endParaRPr lang="it-IT" altLang="it-IT" sz="1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800" b="1" dirty="0" smtClean="0">
                <a:solidFill>
                  <a:schemeClr val="bg1"/>
                </a:solidFill>
                <a:latin typeface="Comic Sans MS" pitchFamily="66" charset="0"/>
              </a:rPr>
              <a:t>- Sostenere i genitori nella gestione della  relazione con i figli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it-IT" altLang="it-IT" sz="1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it-IT" altLang="it-IT" sz="1800" b="1" dirty="0" smtClean="0">
              <a:latin typeface="Arial" charset="0"/>
            </a:endParaRPr>
          </a:p>
        </p:txBody>
      </p: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908175" y="895350"/>
            <a:ext cx="323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Obiettivi</a:t>
            </a:r>
            <a:endParaRPr lang="it-IT" altLang="it-IT" sz="2000" b="1" dirty="0">
              <a:solidFill>
                <a:srgbClr val="FFFFFF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4" descr="diari_sfondo_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2075"/>
            <a:ext cx="219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magine 1"/>
          <p:cNvPicPr>
            <a:picLocks noChangeAspect="1" noChangeArrowheads="1"/>
          </p:cNvPicPr>
          <p:nvPr/>
        </p:nvPicPr>
        <p:blipFill>
          <a:blip r:embed="rId4"/>
          <a:srcRect l="62384" t="-12596"/>
          <a:stretch>
            <a:fillRect/>
          </a:stretch>
        </p:blipFill>
        <p:spPr bwMode="auto">
          <a:xfrm>
            <a:off x="3959225" y="236538"/>
            <a:ext cx="647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egione Piemo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246063"/>
            <a:ext cx="847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ogobar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09563"/>
            <a:ext cx="1749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3688" y="173038"/>
            <a:ext cx="9794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1259632" y="1988840"/>
            <a:ext cx="7343278" cy="432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1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Pct val="110000"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285750" marR="0" lvl="1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Le life </a:t>
            </a:r>
            <a:r>
              <a:rPr kumimoji="0" lang="it-IT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skills</a:t>
            </a: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vengono considerate elementi essenziali per la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crescita di tutti i bambini e adolescenti</a:t>
            </a: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; non è un intervento finalizzato soltanto a coloro che già sono a rischio o che hanno già problemi. </a:t>
            </a:r>
          </a:p>
          <a:p>
            <a:pPr marL="285750" marR="0" lvl="1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Pct val="110000"/>
              <a:buFont typeface="Wingdings" pitchFamily="2" charset="2"/>
              <a:buChar char="Ø"/>
              <a:tabLst/>
              <a:defRPr/>
            </a:pPr>
            <a:endParaRPr kumimoji="0" lang="it-IT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285750" marR="0" lvl="1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La ricerca scientifica evidenzia che l’attuazione di questi programmi in giovane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età (6-16 anni</a:t>
            </a: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), prima che si instaurino modelli disfunzionali, è più efficace per la prevenzione e la promozione del benessere</a:t>
            </a:r>
          </a:p>
          <a:p>
            <a:pPr marL="285750" marR="0" lvl="1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C0066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8548</TotalTime>
  <Words>1224</Words>
  <Application>Microsoft Office PowerPoint</Application>
  <PresentationFormat>Presentazione su schermo (4:3)</PresentationFormat>
  <Paragraphs>163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Punti di forza del Programma Diario della salute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ARS MEDIA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Silvia Amici</dc:creator>
  <cp:lastModifiedBy>fbardi</cp:lastModifiedBy>
  <cp:revision>117</cp:revision>
  <dcterms:created xsi:type="dcterms:W3CDTF">2008-10-23T09:09:27Z</dcterms:created>
  <dcterms:modified xsi:type="dcterms:W3CDTF">2020-01-15T10:03:08Z</dcterms:modified>
</cp:coreProperties>
</file>