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986" r:id="rId2"/>
    <p:sldId id="260" r:id="rId3"/>
    <p:sldId id="389" r:id="rId4"/>
    <p:sldId id="936" r:id="rId5"/>
    <p:sldId id="257" r:id="rId6"/>
    <p:sldId id="931" r:id="rId7"/>
    <p:sldId id="913" r:id="rId8"/>
    <p:sldId id="915" r:id="rId9"/>
    <p:sldId id="916" r:id="rId10"/>
    <p:sldId id="985" r:id="rId11"/>
    <p:sldId id="918" r:id="rId12"/>
    <p:sldId id="919" r:id="rId13"/>
    <p:sldId id="259" r:id="rId14"/>
    <p:sldId id="929" r:id="rId15"/>
    <p:sldId id="943" r:id="rId16"/>
    <p:sldId id="941" r:id="rId17"/>
    <p:sldId id="937" r:id="rId18"/>
    <p:sldId id="942" r:id="rId19"/>
    <p:sldId id="928" r:id="rId20"/>
    <p:sldId id="270" r:id="rId21"/>
    <p:sldId id="271" r:id="rId22"/>
    <p:sldId id="272" r:id="rId23"/>
    <p:sldId id="273" r:id="rId24"/>
    <p:sldId id="274" r:id="rId25"/>
    <p:sldId id="275" r:id="rId26"/>
    <p:sldId id="938" r:id="rId27"/>
    <p:sldId id="939" r:id="rId28"/>
    <p:sldId id="940" r:id="rId29"/>
    <p:sldId id="927" r:id="rId30"/>
    <p:sldId id="258" r:id="rId31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C6"/>
    <a:srgbClr val="942093"/>
    <a:srgbClr val="005493"/>
    <a:srgbClr val="D10FE0"/>
    <a:srgbClr val="E60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67"/>
    <p:restoredTop sz="94708"/>
  </p:normalViewPr>
  <p:slideViewPr>
    <p:cSldViewPr snapToGrid="0" snapToObjects="1">
      <p:cViewPr varScale="1">
        <p:scale>
          <a:sx n="82" d="100"/>
          <a:sy n="82" d="100"/>
        </p:scale>
        <p:origin x="37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A5F6E0-4239-4289-A475-341F07C1D95E}" type="datetimeFigureOut">
              <a:rPr lang="it-IT"/>
              <a:pPr>
                <a:defRPr/>
              </a:pPr>
              <a:t>02/09/2024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47AAFD-B1A6-4455-84C1-3EBD155188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9A52-313C-4495-BB13-CD5C9E76453E}" type="datetimeFigureOut">
              <a:rPr lang="x-none"/>
              <a:pPr>
                <a:defRPr/>
              </a:pPr>
              <a:t>02/09/2024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EF14-F337-48C7-9C5F-37B912284DD2}" type="slidenum">
              <a:rPr lang="x-none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4F3A-A201-44C1-9A8F-1BA4613E472E}" type="datetimeFigureOut">
              <a:rPr lang="x-none"/>
              <a:pPr>
                <a:defRPr/>
              </a:pPr>
              <a:t>02/09/2024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73E3-B5FB-46B1-8256-EDF0FAC6E70F}" type="slidenum">
              <a:rPr lang="x-none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EF17-00BD-4816-B30C-CA6D9B78FAB7}" type="datetimeFigureOut">
              <a:rPr lang="x-none"/>
              <a:pPr>
                <a:defRPr/>
              </a:pPr>
              <a:t>02/09/2024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3FF4-A6AA-4363-BE46-401D2ED796B1}" type="slidenum">
              <a:rPr lang="x-none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8F72-9283-4C2C-AC16-F6E1E9FAF638}" type="datetimeFigureOut">
              <a:rPr lang="x-none"/>
              <a:pPr>
                <a:defRPr/>
              </a:pPr>
              <a:t>02/09/2024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E60-CAA1-454E-A4AE-B9F790E30979}" type="slidenum">
              <a:rPr lang="x-none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E545-B4F0-4701-9091-0A2316080B3D}" type="datetimeFigureOut">
              <a:rPr lang="x-none"/>
              <a:pPr>
                <a:defRPr/>
              </a:pPr>
              <a:t>02/09/2024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B9BD-ED25-4A3E-9ED7-6959D65ADF7F}" type="slidenum">
              <a:rPr lang="x-none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EF7E-0B3D-40B1-9561-4FA53E4B1F00}" type="datetimeFigureOut">
              <a:rPr lang="x-none"/>
              <a:pPr>
                <a:defRPr/>
              </a:pPr>
              <a:t>02/09/2024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1592-ED6D-4669-9A69-4FFFF93D5CDF}" type="slidenum">
              <a:rPr lang="x-none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432D-3CC7-4A1B-8734-D6C4A3A5EBEC}" type="datetimeFigureOut">
              <a:rPr lang="x-none"/>
              <a:pPr>
                <a:defRPr/>
              </a:pPr>
              <a:t>02/09/2024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6B1B-708B-49C6-A63F-DB7C9CB9CF07}" type="slidenum">
              <a:rPr lang="x-none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E4D6-D395-4439-94DC-4F4B81671FD5}" type="datetimeFigureOut">
              <a:rPr lang="x-none"/>
              <a:pPr>
                <a:defRPr/>
              </a:pPr>
              <a:t>02/09/2024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3F70-D482-453B-8E2C-3A494BD487F1}" type="slidenum">
              <a:rPr lang="x-none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8734-8B6A-476E-8087-E6D5863141A6}" type="datetimeFigureOut">
              <a:rPr lang="x-none"/>
              <a:pPr>
                <a:defRPr/>
              </a:pPr>
              <a:t>02/09/2024</a:t>
            </a:fld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DB65-59AA-4E8B-A9F1-3F74AD117BEF}" type="slidenum">
              <a:rPr lang="x-none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7C53-F44A-4062-8F18-D534F8612D34}" type="datetimeFigureOut">
              <a:rPr lang="x-none"/>
              <a:pPr>
                <a:defRPr/>
              </a:pPr>
              <a:t>02/09/2024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4938-4C27-414D-9B97-141D8F5E72DC}" type="slidenum">
              <a:rPr lang="x-none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96F4-B2A0-4B20-8A89-A0B75CF9D636}" type="datetimeFigureOut">
              <a:rPr lang="x-none"/>
              <a:pPr>
                <a:defRPr/>
              </a:pPr>
              <a:t>02/09/2024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A465-944E-48B6-87B3-1238F6A95552}" type="slidenum">
              <a:rPr lang="x-none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41F86-9616-4BA5-A5AA-6AAF96C5222C}" type="datetimeFigureOut">
              <a:rPr lang="x-none"/>
              <a:pPr>
                <a:defRPr/>
              </a:pPr>
              <a:t>02/09/2024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6832B-683A-4784-9665-643986AC638E}" type="slidenum">
              <a:rPr lang="x-none"/>
              <a:pPr>
                <a:defRPr/>
              </a:pPr>
              <a:t>‹N›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FOUqQt3Kg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E6F2989A-2F1E-B84D-2AEF-6A51647A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574" y="5977814"/>
            <a:ext cx="1851820" cy="8458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7CE7CF-DB3F-F715-AB9B-5A928189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1217729"/>
            <a:ext cx="12192000" cy="48174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12B743D-F6E9-1343-7CE8-7EAA5B683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619" y="6046400"/>
            <a:ext cx="2712955" cy="77730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1067C78-8CF8-B16C-F07A-A66BFA2D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630" y="6043803"/>
            <a:ext cx="1279071" cy="7712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7392E42-4B59-BF4C-3281-1745D0CAD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390" y="127500"/>
            <a:ext cx="703256" cy="649809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1BED222-4243-90DF-CF65-B6CE285D1582}"/>
              </a:ext>
            </a:extLst>
          </p:cNvPr>
          <p:cNvSpPr/>
          <p:nvPr/>
        </p:nvSpPr>
        <p:spPr>
          <a:xfrm>
            <a:off x="5609311" y="-16955"/>
            <a:ext cx="826717" cy="93872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AC0A2F-71F2-8879-5F9F-01D559077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041" y="127499"/>
            <a:ext cx="703256" cy="6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4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5913" y="349250"/>
            <a:ext cx="446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46050" y="6700838"/>
            <a:ext cx="12338050" cy="258762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2F1F997-A1EE-4C8E-9D79-E6DB8D64D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080135"/>
              </p:ext>
            </p:extLst>
          </p:nvPr>
        </p:nvGraphicFramePr>
        <p:xfrm>
          <a:off x="4209115" y="1369956"/>
          <a:ext cx="3371786" cy="47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777942" imgH="5346481" progId="AcroExch.Document.DC">
                  <p:embed/>
                </p:oleObj>
              </mc:Choice>
              <mc:Fallback>
                <p:oleObj name="Acrobat Document" r:id="rId3" imgW="3777942" imgH="5346481" progId="AcroExch.Document.DC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02F1F997-A1EE-4C8E-9D79-E6DB8D64D5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9115" y="1369956"/>
                        <a:ext cx="3371786" cy="4771504"/>
                      </a:xfrm>
                      <a:prstGeom prst="rect">
                        <a:avLst/>
                      </a:prstGeom>
                      <a:ln>
                        <a:solidFill>
                          <a:srgbClr val="00549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1B347524-5B60-6CE2-6598-892102955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5913" y="349250"/>
            <a:ext cx="446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46050" y="6700838"/>
            <a:ext cx="12338050" cy="258762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" name="CasellaDiTesto 1"/>
          <p:cNvSpPr txBox="1"/>
          <p:nvPr/>
        </p:nvSpPr>
        <p:spPr>
          <a:xfrm>
            <a:off x="646113" y="3328988"/>
            <a:ext cx="3344862" cy="8302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Candara" panose="020E0502030303020204" pitchFamily="34" charset="0"/>
              </a:rPr>
              <a:t>3 UNITÀ </a:t>
            </a:r>
            <a:br>
              <a:rPr lang="it-IT" sz="2400" dirty="0">
                <a:latin typeface="Candara" panose="020E0502030303020204" pitchFamily="34" charset="0"/>
              </a:rPr>
            </a:br>
            <a:r>
              <a:rPr lang="it-IT" sz="2400" dirty="0">
                <a:latin typeface="Candara" panose="020E0502030303020204" pitchFamily="34" charset="0"/>
              </a:rPr>
              <a:t>OBBLIGATORIE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42038" y="1670050"/>
            <a:ext cx="55356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La tecnologia per me: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 attività per elaborare una mappa delle rappresentazioni della tecnologia digitale nella classe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 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21511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1584325"/>
            <a:ext cx="1414463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Immagine 11" descr="Immagine che contiene cibo, disegnando&#10;&#10;Descrizione generata automaticament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5" y="3390900"/>
            <a:ext cx="98901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6142038" y="3462338"/>
            <a:ext cx="54498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Io&amp;voi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,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io&amp;gli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altri: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attività per confrontarsi  sui rischi e le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opportunita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̀ relative alla diffusione di informazioni online</a:t>
            </a:r>
            <a:endParaRPr lang="it-IT" dirty="0">
              <a:latin typeface="+mn-lt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13463" y="5295900"/>
            <a:ext cx="54498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Risiko: uso e abuso del tempo: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attività utili per proporre possibili soluzioni /comportamenti</a:t>
            </a:r>
          </a:p>
        </p:txBody>
      </p:sp>
      <p:pic>
        <p:nvPicPr>
          <p:cNvPr id="21515" name="Immagine 15" descr="Immagine che contiene bandiera, ombrello&#10;&#10;Descrizione generata automaticament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3463" y="4929188"/>
            <a:ext cx="11509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FD72B74-0ED9-8D5E-AA7D-ADC26B736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5913" y="349250"/>
            <a:ext cx="446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46050" y="6700838"/>
            <a:ext cx="12338050" cy="258762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" name="CasellaDiTesto 1"/>
          <p:cNvSpPr txBox="1"/>
          <p:nvPr/>
        </p:nvSpPr>
        <p:spPr>
          <a:xfrm>
            <a:off x="639763" y="1798638"/>
            <a:ext cx="3344862" cy="120015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Candara" panose="020E0502030303020204" pitchFamily="34" charset="0"/>
              </a:rPr>
              <a:t>1 UNITÀ DI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Candara" panose="020E0502030303020204" pitchFamily="34" charset="0"/>
              </a:rPr>
              <a:t>RIELABORAZIONE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Candara" panose="020E0502030303020204" pitchFamily="34" charset="0"/>
              </a:rPr>
              <a:t>OBBLIGATORIA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91250" y="1771650"/>
            <a:ext cx="553561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Cosa mi porto a casa: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attivita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̀ di chiusura, tesa a riprendere quanto fatto nel percorso didattico ̀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83313" y="3689350"/>
            <a:ext cx="5397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I messaggi che vorrei/non vorrei ricevere: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si tratta di un’unità specifica sulla messaggistica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238875" y="5119688"/>
            <a:ext cx="5487988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A che gioco giochiamo: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attivita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̀ specifica sui videogiochi che consente di elaborare una mappa dei consumi videoludici e di fornire alcune informazioni sull’utilizzo dei videogiochi.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20725" y="4249738"/>
            <a:ext cx="3344863" cy="831850"/>
          </a:xfrm>
          <a:prstGeom prst="rect">
            <a:avLst/>
          </a:prstGeom>
          <a:solidFill>
            <a:srgbClr val="005493"/>
          </a:solidFill>
          <a:ln>
            <a:solidFill>
              <a:srgbClr val="00549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Candara" panose="020E0502030303020204" pitchFamily="34" charset="0"/>
              </a:rPr>
              <a:t>2 UNITÀ </a:t>
            </a:r>
            <a:br>
              <a:rPr lang="it-IT" sz="2400" dirty="0">
                <a:latin typeface="Candara" panose="020E0502030303020204" pitchFamily="34" charset="0"/>
              </a:rPr>
            </a:br>
            <a:r>
              <a:rPr lang="it-IT" sz="2400" dirty="0">
                <a:latin typeface="Candara" panose="020E0502030303020204" pitchFamily="34" charset="0"/>
              </a:rPr>
              <a:t>OPZIONALI</a:t>
            </a:r>
          </a:p>
        </p:txBody>
      </p:sp>
      <p:pic>
        <p:nvPicPr>
          <p:cNvPr id="22538" name="Immagine 9" descr="Immagine che contiene disegnando, rastrelliera&#10;&#10;Descrizione generata automaticament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038" y="1508125"/>
            <a:ext cx="11112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Immagin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2038" y="3657600"/>
            <a:ext cx="115093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Immagin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7613" y="5289550"/>
            <a:ext cx="116363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2E33A09-734F-2F7F-A039-908B5C801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5872758" y="1144329"/>
            <a:ext cx="446484" cy="6857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D5A76-79DD-AD44-B3C8-05716080DD54}"/>
              </a:ext>
            </a:extLst>
          </p:cNvPr>
          <p:cNvSpPr txBox="1"/>
          <p:nvPr/>
        </p:nvSpPr>
        <p:spPr>
          <a:xfrm>
            <a:off x="752354" y="810357"/>
            <a:ext cx="466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INDICAZIONI METODOLOGICHE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E297C3-38A9-1440-A225-5E4E6F203F4B}"/>
              </a:ext>
            </a:extLst>
          </p:cNvPr>
          <p:cNvSpPr txBox="1"/>
          <p:nvPr/>
        </p:nvSpPr>
        <p:spPr>
          <a:xfrm>
            <a:off x="723416" y="1666504"/>
            <a:ext cx="47224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All’insegnante è richiesto di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attuare tutte le unità obbligatorie nell’ordine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in cui sono proposte.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Le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unità opzionali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possono essere valutate e scelte sulla base del possesso o meno di conoscenze specifiche.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Gli interventi previsti possono essere realizzati dagli insegnanti indipendentemente dal loro materia e dalle caratteristiche della classe. In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un’ottica multidisciplinare.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Si suggerisce all’insegnante di svolgere il percorso all’interno del programma curriculare.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Le attività sono condotte con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l’intera classe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con l’uso di una metodologia di tipo </a:t>
            </a:r>
            <a:b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attivo-partecipativo.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1102D5-53BE-8049-8AFA-66891F58E94D}"/>
              </a:ext>
            </a:extLst>
          </p:cNvPr>
          <p:cNvSpPr txBox="1"/>
          <p:nvPr/>
        </p:nvSpPr>
        <p:spPr>
          <a:xfrm>
            <a:off x="7361498" y="2078221"/>
            <a:ext cx="39775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Rinforzo life-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skill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Incremento consapevolezza</a:t>
            </a:r>
          </a:p>
          <a:p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Prevenzione comportamenti a rischio</a:t>
            </a:r>
          </a:p>
          <a:p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Rinforzo del gruppo dei pari</a:t>
            </a:r>
          </a:p>
          <a:p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Condivisione con i genitori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9BE1A6B-783C-1943-9341-20F3C55010E8}"/>
              </a:ext>
            </a:extLst>
          </p:cNvPr>
          <p:cNvCxnSpPr>
            <a:cxnSpLocks/>
          </p:cNvCxnSpPr>
          <p:nvPr/>
        </p:nvCxnSpPr>
        <p:spPr>
          <a:xfrm>
            <a:off x="6367401" y="2356013"/>
            <a:ext cx="804777" cy="0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6C30FE9-77F3-4A4C-8A03-0BF248EF3CA1}"/>
              </a:ext>
            </a:extLst>
          </p:cNvPr>
          <p:cNvCxnSpPr>
            <a:cxnSpLocks/>
          </p:cNvCxnSpPr>
          <p:nvPr/>
        </p:nvCxnSpPr>
        <p:spPr>
          <a:xfrm>
            <a:off x="6367401" y="3087147"/>
            <a:ext cx="804777" cy="0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79F048D-5253-464C-AFE9-D114B70D7357}"/>
              </a:ext>
            </a:extLst>
          </p:cNvPr>
          <p:cNvCxnSpPr>
            <a:cxnSpLocks/>
          </p:cNvCxnSpPr>
          <p:nvPr/>
        </p:nvCxnSpPr>
        <p:spPr>
          <a:xfrm>
            <a:off x="6367401" y="3793203"/>
            <a:ext cx="804777" cy="0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2F899E4-73E7-BB47-9319-6D2ECF38FE20}"/>
              </a:ext>
            </a:extLst>
          </p:cNvPr>
          <p:cNvCxnSpPr>
            <a:cxnSpLocks/>
          </p:cNvCxnSpPr>
          <p:nvPr/>
        </p:nvCxnSpPr>
        <p:spPr>
          <a:xfrm>
            <a:off x="6367401" y="4881223"/>
            <a:ext cx="804777" cy="0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9C35F36-5A53-2A45-88BF-FAC8F20C1295}"/>
              </a:ext>
            </a:extLst>
          </p:cNvPr>
          <p:cNvCxnSpPr>
            <a:cxnSpLocks/>
          </p:cNvCxnSpPr>
          <p:nvPr/>
        </p:nvCxnSpPr>
        <p:spPr>
          <a:xfrm>
            <a:off x="6367401" y="5633577"/>
            <a:ext cx="804777" cy="0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932103AF-9D87-87CB-75F1-8254EF161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9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4F92DC9-8EFF-2448-990B-F6A8AFAB9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310" y="691784"/>
            <a:ext cx="2310963" cy="2322576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B870F8A0-844F-7847-937A-5E0F83354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 rot="16200000">
            <a:off x="2771089" y="2779776"/>
            <a:ext cx="273405" cy="420624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5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C5AE1B04-54F1-AE4A-95D7-378756A83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146" y="1026160"/>
            <a:ext cx="2802127" cy="2888612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95AD75A-2223-4571-BFF4-125CB711EEA7}"/>
              </a:ext>
            </a:extLst>
          </p:cNvPr>
          <p:cNvSpPr txBox="1"/>
          <p:nvPr/>
        </p:nvSpPr>
        <p:spPr>
          <a:xfrm>
            <a:off x="5588000" y="1026160"/>
            <a:ext cx="5698780" cy="454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C00000"/>
              </a:buClr>
            </a:pPr>
            <a:r>
              <a:rPr lang="it-I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Bambini/Bambine con il digitale, quali relazioni…</a:t>
            </a:r>
            <a:endParaRPr lang="it-IT" sz="3600" dirty="0"/>
          </a:p>
          <a:p>
            <a:pPr>
              <a:buClr>
                <a:srgbClr val="C00000"/>
              </a:buClr>
            </a:pPr>
            <a:endParaRPr lang="it-IT" sz="2400" dirty="0">
              <a:latin typeface="Candara" panose="020E0502030303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233D055-AC0E-B318-7D92-D1F742805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5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2" name="Immagine 11" descr="Immagine che contiene disegnando, cibo, stanza&#10;&#10;Descrizione generata automaticamente">
            <a:extLst>
              <a:ext uri="{FF2B5EF4-FFF2-40B4-BE49-F238E27FC236}">
                <a16:creationId xmlns:a16="http://schemas.microsoft.com/office/drawing/2014/main" id="{DDA1C998-53E0-3C44-B990-0582DD864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0628"/>
            <a:ext cx="2551117" cy="5109826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3A4C5B03-C5AD-4305-95C8-DCE46DFFF5E5}"/>
              </a:ext>
            </a:extLst>
          </p:cNvPr>
          <p:cNvSpPr txBox="1"/>
          <p:nvPr/>
        </p:nvSpPr>
        <p:spPr>
          <a:xfrm>
            <a:off x="2750835" y="2913718"/>
            <a:ext cx="8535945" cy="2655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400" b="1" dirty="0">
                <a:latin typeface="Candara" panose="020E0502030303020204" pitchFamily="34" charset="0"/>
              </a:rPr>
              <a:t>Costruire un dialogo </a:t>
            </a:r>
            <a:r>
              <a:rPr lang="it-IT" sz="2400" dirty="0">
                <a:latin typeface="Candara" panose="020E0502030303020204" pitchFamily="34" charset="0"/>
              </a:rPr>
              <a:t>sulle tecnologie digitali</a:t>
            </a:r>
          </a:p>
          <a:p>
            <a:pPr>
              <a:buClr>
                <a:srgbClr val="C00000"/>
              </a:buClr>
            </a:pPr>
            <a:endParaRPr lang="it-IT" sz="2400" dirty="0">
              <a:latin typeface="Candara" panose="020E0502030303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400" b="1" dirty="0">
                <a:latin typeface="Candara" panose="020E0502030303020204" pitchFamily="34" charset="0"/>
              </a:rPr>
              <a:t>Coltivare curiosità </a:t>
            </a:r>
          </a:p>
          <a:p>
            <a:pPr>
              <a:buClr>
                <a:srgbClr val="C00000"/>
              </a:buClr>
            </a:pPr>
            <a:endParaRPr lang="it-IT" sz="2400" dirty="0">
              <a:latin typeface="Candara" panose="020E0502030303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400" b="1" dirty="0">
                <a:latin typeface="Candara" panose="020E0502030303020204" pitchFamily="34" charset="0"/>
              </a:rPr>
              <a:t>La tecnologia come pretesto relazionale </a:t>
            </a:r>
            <a:r>
              <a:rPr lang="it-IT" sz="2400" dirty="0">
                <a:latin typeface="Candara" panose="020E0502030303020204" pitchFamily="34" charset="0"/>
              </a:rPr>
              <a:t>per unirci a loro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it-IT" sz="2400" dirty="0">
              <a:latin typeface="Candara" panose="020E0502030303020204" pitchFamily="34" charset="0"/>
            </a:endParaRPr>
          </a:p>
          <a:p>
            <a:pPr>
              <a:buClr>
                <a:srgbClr val="C00000"/>
              </a:buClr>
            </a:pPr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DD5A25-1C60-4040-8CE3-E4E8582500F1}"/>
              </a:ext>
            </a:extLst>
          </p:cNvPr>
          <p:cNvSpPr txBox="1"/>
          <p:nvPr/>
        </p:nvSpPr>
        <p:spPr>
          <a:xfrm>
            <a:off x="3252395" y="921765"/>
            <a:ext cx="80343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800" dirty="0">
              <a:latin typeface="Candara" panose="020E0502030303020204" pitchFamily="34" charset="0"/>
            </a:endParaRPr>
          </a:p>
          <a:p>
            <a:r>
              <a:rPr lang="it-IT" sz="1800" i="1" dirty="0">
                <a:latin typeface="Candara" panose="020E0502030303020204" pitchFamily="34" charset="0"/>
              </a:rPr>
              <a:t>“Questa è la prima generazione, che sviluppa un sapere senza che gli sia stato consegnato dalla generazione precedente. Insegnanti ai quali sono i propri allievi ad insegnare” (Daniele Novara, pedagogista e direttore CPP).” </a:t>
            </a:r>
            <a:r>
              <a:rPr lang="it-IT" b="1" i="1" dirty="0"/>
              <a:t> </a:t>
            </a:r>
            <a:endParaRPr lang="it-IT" sz="2000" i="1" dirty="0">
              <a:latin typeface="Candara" panose="020E0502030303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26C3BA-64B9-E15C-2485-FBE8C2A04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66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0CAB2C7-2632-C746-8269-2A2CE02C7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2" y="558913"/>
            <a:ext cx="2520755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0" name="Picture 9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B5DF5C1C-279C-0846-A412-0504FC533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4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8" name="Picture 7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2FF5004A-8FBB-CD45-A8A0-B928CA82E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020" y="65245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892712-392A-9B46-AF49-6C4C8209B8D9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5" name="Picture 4" descr="Immagine che contiene disegnando, cibo&#10;&#10;Descrizione generata automaticamente">
            <a:extLst>
              <a:ext uri="{FF2B5EF4-FFF2-40B4-BE49-F238E27FC236}">
                <a16:creationId xmlns:a16="http://schemas.microsoft.com/office/drawing/2014/main" id="{2A33BDD0-6582-4342-B214-DF198A12E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4" y="7146653"/>
            <a:ext cx="1314316" cy="44905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071735A7-D7D6-4B4A-B096-A5A044866008}"/>
              </a:ext>
            </a:extLst>
          </p:cNvPr>
          <p:cNvSpPr txBox="1"/>
          <p:nvPr/>
        </p:nvSpPr>
        <p:spPr>
          <a:xfrm>
            <a:off x="4175452" y="1698436"/>
            <a:ext cx="7877844" cy="484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Da non dimenticare </a:t>
            </a:r>
          </a:p>
          <a:p>
            <a:endParaRPr lang="it-IT" sz="2400" b="1" dirty="0"/>
          </a:p>
          <a:p>
            <a:r>
              <a:rPr lang="it-IT" sz="2200" b="1" dirty="0">
                <a:latin typeface="Candara" panose="020E0502030303020204" pitchFamily="34" charset="0"/>
              </a:rPr>
              <a:t>La tecnologia può aiutare i/le bambini/e con bisogni speciali.</a:t>
            </a:r>
            <a:r>
              <a:rPr lang="it-IT" sz="2200" dirty="0">
                <a:latin typeface="Candara" panose="020E0502030303020204" pitchFamily="34" charset="0"/>
              </a:rPr>
              <a:t> Pensiamo ai bambini con ritardo mentale che devono stimolare alcuni aspetti cognitivi e relazionali carenti.</a:t>
            </a:r>
          </a:p>
          <a:p>
            <a:endParaRPr lang="it-IT" sz="2200" b="1" dirty="0">
              <a:latin typeface="Candara" panose="020E0502030303020204" pitchFamily="34" charset="0"/>
            </a:endParaRPr>
          </a:p>
          <a:p>
            <a:r>
              <a:rPr lang="it-IT" sz="2200" b="1" dirty="0">
                <a:latin typeface="Candara" panose="020E0502030303020204" pitchFamily="34" charset="0"/>
              </a:rPr>
              <a:t>Inoltre l’introduzione a scuola e a casa di pc e tablet</a:t>
            </a:r>
            <a:r>
              <a:rPr lang="it-IT" sz="2200" dirty="0">
                <a:latin typeface="Candara" panose="020E0502030303020204" pitchFamily="34" charset="0"/>
              </a:rPr>
              <a:t> ha anche contribuito notevolmente ad aiutare i/le </a:t>
            </a:r>
            <a:r>
              <a:rPr lang="it-IT" sz="2200" i="1" dirty="0">
                <a:latin typeface="Candara" panose="020E0502030303020204" pitchFamily="34" charset="0"/>
              </a:rPr>
              <a:t>bambini/e con DSA </a:t>
            </a:r>
            <a:r>
              <a:rPr lang="it-IT" sz="2200" dirty="0">
                <a:latin typeface="Candara" panose="020E0502030303020204" pitchFamily="34" charset="0"/>
              </a:rPr>
              <a:t>(Disturbi specifici dell’apprendimento) ad aggirare gli ostacoli insiti nella lettura, nell’ortografia, nella scrittura o nel calcolo, favorendo anche un miglioramento dell’autostima.</a:t>
            </a:r>
          </a:p>
          <a:p>
            <a:r>
              <a:rPr lang="it-IT" sz="2200" dirty="0">
                <a:latin typeface="Candara" panose="020E0502030303020204" pitchFamily="34" charset="0"/>
              </a:rPr>
              <a:t>In casi invece di disabilità gravi come la cecità, siamo a conoscenza di apps davvero miracolose.</a:t>
            </a:r>
            <a:endParaRPr lang="it-IT" sz="2400" dirty="0"/>
          </a:p>
          <a:p>
            <a:endParaRPr lang="it-IT" sz="24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E8BEFC-168A-A78F-D4D2-CA6491A4E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0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3BDD0-6582-4342-B214-DF198A12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4" y="7146653"/>
            <a:ext cx="1314316" cy="449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F5C1C-279C-0846-A412-0504FC533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810" y="205609"/>
            <a:ext cx="6567618" cy="6553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892712-392A-9B46-AF49-6C4C8209B8D9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9BFB406-6EA4-40F9-BC32-4F1B819A3AA5}"/>
              </a:ext>
            </a:extLst>
          </p:cNvPr>
          <p:cNvSpPr/>
          <p:nvPr/>
        </p:nvSpPr>
        <p:spPr>
          <a:xfrm>
            <a:off x="734216" y="1551398"/>
            <a:ext cx="9173593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200" dirty="0">
                <a:latin typeface="Candara" panose="020E0502030303020204" pitchFamily="34" charset="0"/>
              </a:rPr>
              <a:t>Il digitale può favorire i rapporti tra pari e  la costruzione dell’identità del bambino/a, a patto che si offra loro la possibilità di fare questa esperienza</a:t>
            </a:r>
            <a:r>
              <a:rPr lang="it-IT" sz="2200" b="1" dirty="0">
                <a:latin typeface="Candara" panose="020E0502030303020204" pitchFamily="34" charset="0"/>
              </a:rPr>
              <a:t> impostando limiti e confini precisi circa il tempo, l’utilizzo e la condivisione di alcune regole.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it-IT" sz="2200" dirty="0"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200" dirty="0">
                <a:latin typeface="Candara" panose="020E0502030303020204" pitchFamily="34" charset="0"/>
              </a:rPr>
              <a:t>I bambini, soprattutto in età prescolare e durante la scuola primaria di primo grado, hanno </a:t>
            </a:r>
            <a:r>
              <a:rPr lang="it-IT" sz="2200" b="1" dirty="0">
                <a:latin typeface="Candara" panose="020E0502030303020204" pitchFamily="34" charset="0"/>
              </a:rPr>
              <a:t>bisogno di scambi affettivi e relazionali concreti</a:t>
            </a:r>
            <a:r>
              <a:rPr lang="it-IT" sz="2200" dirty="0">
                <a:latin typeface="Candara" panose="020E0502030303020204" pitchFamily="34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it-IT" sz="2200" dirty="0"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200" dirty="0">
                <a:latin typeface="Candara" panose="020E0502030303020204" pitchFamily="34" charset="0"/>
              </a:rPr>
              <a:t>L’utilizzo di smartphone e tablet </a:t>
            </a:r>
            <a:r>
              <a:rPr lang="it-IT" sz="2200" b="1" dirty="0">
                <a:latin typeface="Candara" panose="020E0502030303020204" pitchFamily="34" charset="0"/>
              </a:rPr>
              <a:t>può</a:t>
            </a:r>
            <a:r>
              <a:rPr lang="it-IT" sz="2200" dirty="0">
                <a:latin typeface="Candara" panose="020E0502030303020204" pitchFamily="34" charset="0"/>
              </a:rPr>
              <a:t> </a:t>
            </a:r>
            <a:r>
              <a:rPr lang="it-IT" sz="2200" b="1" dirty="0">
                <a:latin typeface="Candara" panose="020E0502030303020204" pitchFamily="34" charset="0"/>
              </a:rPr>
              <a:t>arricchire e stimolare maggiormente l’esperienza di un bambino </a:t>
            </a:r>
            <a:r>
              <a:rPr lang="it-IT" sz="2200" dirty="0">
                <a:latin typeface="Candara" panose="020E0502030303020204" pitchFamily="34" charset="0"/>
              </a:rPr>
              <a:t>(ad esempio, l’apprendimento dell’alfabeto, di alcuni vocaboli stranieri e può anche migliorare la coordinazione oculo-manuale), ma </a:t>
            </a:r>
            <a:r>
              <a:rPr lang="it-IT" sz="2200" b="1" dirty="0">
                <a:latin typeface="Candara" panose="020E0502030303020204" pitchFamily="34" charset="0"/>
              </a:rPr>
              <a:t>non può sostituire la relazione umana</a:t>
            </a:r>
            <a:r>
              <a:rPr lang="it-IT" sz="2200" dirty="0">
                <a:latin typeface="Candara" panose="020E0502030303020204" pitchFamily="34" charset="0"/>
              </a:rPr>
              <a:t>.</a:t>
            </a:r>
            <a:endParaRPr lang="en-US" sz="2200" dirty="0">
              <a:latin typeface="Candara" panose="020E0502030303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640FED-358D-173D-D85F-EF0A0F227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5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0CAB2C7-2632-C746-8269-2A2CE02C7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2" y="558913"/>
            <a:ext cx="2520755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0" name="Picture 9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B5DF5C1C-279C-0846-A412-0504FC533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8" name="Picture 7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2FF5004A-8FBB-CD45-A8A0-B928CA82E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020" y="65245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892712-392A-9B46-AF49-6C4C8209B8D9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5" name="Picture 4" descr="Immagine che contiene disegnando, cibo&#10;&#10;Descrizione generata automaticamente">
            <a:extLst>
              <a:ext uri="{FF2B5EF4-FFF2-40B4-BE49-F238E27FC236}">
                <a16:creationId xmlns:a16="http://schemas.microsoft.com/office/drawing/2014/main" id="{2A33BDD0-6582-4342-B214-DF198A12E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4" y="7146653"/>
            <a:ext cx="1314316" cy="44905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071735A7-D7D6-4B4A-B096-A5A044866008}"/>
              </a:ext>
            </a:extLst>
          </p:cNvPr>
          <p:cNvSpPr txBox="1"/>
          <p:nvPr/>
        </p:nvSpPr>
        <p:spPr>
          <a:xfrm>
            <a:off x="4460239" y="1027623"/>
            <a:ext cx="7495455" cy="533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dirty="0">
                <a:latin typeface="Candara" panose="020E0502030303020204" pitchFamily="34" charset="0"/>
              </a:rPr>
              <a:t>Favorire metodologie educative che attivino </a:t>
            </a:r>
            <a:r>
              <a:rPr lang="it-IT" sz="2400" b="1" dirty="0">
                <a:latin typeface="Candara" panose="020E0502030303020204" pitchFamily="34" charset="0"/>
              </a:rPr>
              <a:t>consapevolezza, capacità riflessiva e pensieri.</a:t>
            </a:r>
          </a:p>
          <a:p>
            <a:endParaRPr lang="it-IT" sz="2400" b="1" dirty="0">
              <a:latin typeface="Candara" panose="020E0502030303020204" pitchFamily="34" charset="0"/>
            </a:endParaRPr>
          </a:p>
          <a:p>
            <a:r>
              <a:rPr lang="it-IT" sz="2400" dirty="0">
                <a:latin typeface="Candara" panose="020E0502030303020204" pitchFamily="34" charset="0"/>
              </a:rPr>
              <a:t>Promuovere</a:t>
            </a:r>
            <a:r>
              <a:rPr lang="it-IT" sz="2400" b="1" dirty="0">
                <a:latin typeface="Candara" panose="020E0502030303020204" pitchFamily="34" charset="0"/>
              </a:rPr>
              <a:t> </a:t>
            </a:r>
            <a:r>
              <a:rPr lang="it-IT" sz="2400" dirty="0">
                <a:latin typeface="Candara" panose="020E0502030303020204" pitchFamily="34" charset="0"/>
              </a:rPr>
              <a:t>un </a:t>
            </a:r>
            <a:r>
              <a:rPr lang="it-IT" sz="2400" b="1" dirty="0">
                <a:latin typeface="Candara" panose="020E0502030303020204" pitchFamily="34" charset="0"/>
              </a:rPr>
              <a:t>utilizzo consapevole delle nuove tecnologie!</a:t>
            </a:r>
          </a:p>
          <a:p>
            <a:endParaRPr lang="it-IT" sz="20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8B9EBA-C507-046F-CF82-C680F4ECA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36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3BDD0-6582-4342-B214-DF198A12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4" y="7146653"/>
            <a:ext cx="1314316" cy="449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F5C1C-279C-0846-A412-0504FC533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810" y="205609"/>
            <a:ext cx="6567618" cy="6553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892712-392A-9B46-AF49-6C4C8209B8D9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3BF42BD-4B35-4ECA-84F8-222FB6023AF3}"/>
              </a:ext>
            </a:extLst>
          </p:cNvPr>
          <p:cNvSpPr txBox="1"/>
          <p:nvPr/>
        </p:nvSpPr>
        <p:spPr>
          <a:xfrm>
            <a:off x="795131" y="1475556"/>
            <a:ext cx="8770110" cy="4098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200" b="1" dirty="0">
                <a:latin typeface="Candara" panose="020E0502030303020204" pitchFamily="34" charset="0"/>
              </a:rPr>
              <a:t>L'educazione al digitale </a:t>
            </a:r>
            <a:r>
              <a:rPr lang="it-IT" sz="2200" dirty="0">
                <a:latin typeface="Candara" panose="020E0502030303020204" pitchFamily="34" charset="0"/>
              </a:rPr>
              <a:t>proposta da </a:t>
            </a:r>
            <a:r>
              <a:rPr lang="it-IT" sz="2200" dirty="0" err="1">
                <a:latin typeface="Candara" panose="020E0502030303020204" pitchFamily="34" charset="0"/>
              </a:rPr>
              <a:t>Tisseron</a:t>
            </a:r>
            <a:r>
              <a:rPr lang="it-IT" sz="2200" dirty="0">
                <a:latin typeface="Candara" panose="020E0502030303020204" pitchFamily="34" charset="0"/>
              </a:rPr>
              <a:t> si caratterizza per tre aspetti chiave: </a:t>
            </a:r>
          </a:p>
          <a:p>
            <a:pPr marL="342900" indent="-342900">
              <a:buClr>
                <a:srgbClr val="D10FE0"/>
              </a:buClr>
              <a:buFont typeface="Wingdings" panose="05000000000000000000" pitchFamily="2" charset="2"/>
              <a:buChar char="ü"/>
            </a:pPr>
            <a:r>
              <a:rPr lang="it-IT" sz="2200" i="1" dirty="0">
                <a:latin typeface="Candara" panose="020E0502030303020204" pitchFamily="34" charset="0"/>
              </a:rPr>
              <a:t>l'autoregolazione</a:t>
            </a:r>
            <a:r>
              <a:rPr lang="it-IT" sz="2200" dirty="0">
                <a:latin typeface="Candara" panose="020E0502030303020204" pitchFamily="34" charset="0"/>
              </a:rPr>
              <a:t>, intesa come capacità di scelta equilibrata</a:t>
            </a:r>
          </a:p>
          <a:p>
            <a:pPr marL="342900" indent="-342900">
              <a:buClr>
                <a:srgbClr val="D10FE0"/>
              </a:buClr>
              <a:buFont typeface="Wingdings" panose="05000000000000000000" pitchFamily="2" charset="2"/>
              <a:buChar char="ü"/>
            </a:pPr>
            <a:r>
              <a:rPr lang="it-IT" sz="2200" i="1" dirty="0">
                <a:latin typeface="Candara" panose="020E0502030303020204" pitchFamily="34" charset="0"/>
              </a:rPr>
              <a:t>l'alternanza</a:t>
            </a:r>
            <a:r>
              <a:rPr lang="it-IT" sz="2200" dirty="0">
                <a:latin typeface="Candara" panose="020E0502030303020204" pitchFamily="34" charset="0"/>
              </a:rPr>
              <a:t>, basata “sulla diversificazione degli stimoli”</a:t>
            </a:r>
          </a:p>
          <a:p>
            <a:pPr marL="342900" indent="-342900">
              <a:buClr>
                <a:srgbClr val="D10FE0"/>
              </a:buClr>
              <a:buFont typeface="Wingdings" panose="05000000000000000000" pitchFamily="2" charset="2"/>
              <a:buChar char="ü"/>
            </a:pPr>
            <a:r>
              <a:rPr lang="it-IT" sz="2200" i="1" dirty="0">
                <a:latin typeface="Candara" panose="020E0502030303020204" pitchFamily="34" charset="0"/>
              </a:rPr>
              <a:t>l'accompagnamento</a:t>
            </a:r>
            <a:r>
              <a:rPr lang="it-IT" sz="2200" dirty="0">
                <a:latin typeface="Candara" panose="020E0502030303020204" pitchFamily="34" charset="0"/>
              </a:rPr>
              <a:t>, ovvero la disponibilità dell'adulto ad affiancare il bambino/a e a svolgere un ruolo di mediatore, facendogli raccontare le sue esperienze con gli schermi, in modo che possa utilizzare alternativamente la sua intelligenza spaziale, tipica degli schermi, e quella narrativa, lineare, tipica del linguaggio parlato e scritto.</a:t>
            </a:r>
          </a:p>
          <a:p>
            <a:endParaRPr lang="it-IT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31B8FE-A9AF-45BC-B260-07524946C421}"/>
              </a:ext>
            </a:extLst>
          </p:cNvPr>
          <p:cNvSpPr txBox="1"/>
          <p:nvPr/>
        </p:nvSpPr>
        <p:spPr>
          <a:xfrm>
            <a:off x="1038785" y="5375732"/>
            <a:ext cx="6821749" cy="1077218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lang="it-IT" sz="2000" dirty="0" err="1">
                <a:latin typeface="Candara" panose="020E0502030303020204" pitchFamily="34" charset="0"/>
              </a:rPr>
              <a:t>Tisseron</a:t>
            </a:r>
            <a:r>
              <a:rPr lang="it-IT" sz="2000" dirty="0">
                <a:latin typeface="Candara" panose="020E0502030303020204" pitchFamily="34" charset="0"/>
              </a:rPr>
              <a:t>, il modello della “cultura dello schermo”, il modello della “cultura del libro”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D594F4-36FD-6857-6722-773EB638C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8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7E2706-0C00-4070-9DDA-0EED2F3351EC}"/>
              </a:ext>
            </a:extLst>
          </p:cNvPr>
          <p:cNvSpPr txBox="1"/>
          <p:nvPr/>
        </p:nvSpPr>
        <p:spPr>
          <a:xfrm>
            <a:off x="9760798" y="5889001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andara" panose="020E0502030303020204" pitchFamily="34" charset="0"/>
              </a:rPr>
              <a:t>A cura di</a:t>
            </a:r>
          </a:p>
          <a:p>
            <a:r>
              <a:rPr lang="it-IT" sz="1200" i="1" dirty="0">
                <a:latin typeface="Candara" panose="020E0502030303020204" pitchFamily="34" charset="0"/>
              </a:rPr>
              <a:t>Rete Senza Fili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3E6BAA-D84C-8A15-AF35-A0DD9864E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4" y="384042"/>
            <a:ext cx="6096012" cy="60899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15295C4-763A-A7A2-1B5A-B81C5AC11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322" y="1652155"/>
            <a:ext cx="2075356" cy="35536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7BFBD9C-7755-A909-88B0-9AC46B718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17" y="5268340"/>
            <a:ext cx="1197274" cy="13147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/>
          <p:cNvPicPr/>
          <p:nvPr/>
        </p:nvPicPr>
        <p:blipFill>
          <a:blip r:embed="rId2"/>
          <a:stretch/>
        </p:blipFill>
        <p:spPr>
          <a:xfrm>
            <a:off x="612000" y="920640"/>
            <a:ext cx="2704800" cy="5016000"/>
          </a:xfrm>
          <a:prstGeom prst="rect">
            <a:avLst/>
          </a:prstGeom>
          <a:ln w="0"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-73440" y="6700800"/>
            <a:ext cx="12338400" cy="2582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7" name="CustomShape 2"/>
          <p:cNvSpPr/>
          <p:nvPr/>
        </p:nvSpPr>
        <p:spPr>
          <a:xfrm>
            <a:off x="2831520" y="884161"/>
            <a:ext cx="8256480" cy="394337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just">
              <a:lnSpc>
                <a:spcPct val="90000"/>
              </a:lnSpc>
              <a:spcBef>
                <a:spcPts val="533"/>
              </a:spcBef>
            </a:pPr>
            <a:r>
              <a:rPr lang="it-IT" sz="2667" spc="-1" dirty="0">
                <a:solidFill>
                  <a:srgbClr val="000000"/>
                </a:solidFill>
                <a:latin typeface="Arial"/>
              </a:rPr>
              <a:t>I</a:t>
            </a: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 </a:t>
            </a:r>
            <a:r>
              <a:rPr lang="it-IT" sz="2667" b="1" spc="-1" dirty="0">
                <a:solidFill>
                  <a:srgbClr val="595959"/>
                </a:solidFill>
                <a:latin typeface="Candara"/>
                <a:ea typeface="ＭＳ Ｐゴシック"/>
              </a:rPr>
              <a:t>bambini e le bambine di oggi</a:t>
            </a: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, che saranno i futuri professionisti del domani, per essere resilienti, dovranno avvalersi di un</a:t>
            </a:r>
            <a:r>
              <a:rPr lang="it-IT" sz="2667" b="1" spc="-1" dirty="0">
                <a:solidFill>
                  <a:srgbClr val="595959"/>
                </a:solidFill>
                <a:latin typeface="Candara"/>
                <a:ea typeface="ＭＳ Ｐゴシック"/>
              </a:rPr>
              <a:t> plusvalore </a:t>
            </a: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digitale che permetta loro di poter sviluppare competenze</a:t>
            </a:r>
            <a:endParaRPr lang="it-IT" sz="2667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533"/>
              </a:spcBef>
            </a:pPr>
            <a:endParaRPr lang="it-IT" sz="2667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533"/>
              </a:spcBef>
            </a:pPr>
            <a:r>
              <a:rPr lang="it-IT" sz="2667" b="1" spc="-1" dirty="0">
                <a:solidFill>
                  <a:srgbClr val="595959"/>
                </a:solidFill>
                <a:latin typeface="Candara"/>
                <a:ea typeface="ＭＳ Ｐゴシック"/>
              </a:rPr>
              <a:t>Plusvalore digitale</a:t>
            </a: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 </a:t>
            </a:r>
            <a:r>
              <a:rPr lang="it-IT" sz="2667" b="1" spc="-1" dirty="0">
                <a:solidFill>
                  <a:srgbClr val="595959"/>
                </a:solidFill>
                <a:latin typeface="Candara"/>
                <a:ea typeface="ＭＳ Ｐゴシック"/>
              </a:rPr>
              <a:t>è costituito non solo da capacità e abilità tecniche ma anche di abilità sociali </a:t>
            </a: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(apertura nei confronti delle novità, disponibilità ad apprendimenti nuovi, ideare e un saper fare consapevole, stare in un clima partecipativo, ecc.)</a:t>
            </a:r>
            <a:endParaRPr lang="it-IT" sz="2667" spc="-1" dirty="0">
              <a:latin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578C392-A658-6A03-DE29-D01F6D2F0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/>
          <p:cNvPicPr/>
          <p:nvPr/>
        </p:nvPicPr>
        <p:blipFill>
          <a:blip r:embed="rId2"/>
          <a:stretch/>
        </p:blipFill>
        <p:spPr>
          <a:xfrm>
            <a:off x="612000" y="920640"/>
            <a:ext cx="2704800" cy="5016000"/>
          </a:xfrm>
          <a:prstGeom prst="rect">
            <a:avLst/>
          </a:prstGeom>
          <a:ln w="0"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-73440" y="6700800"/>
            <a:ext cx="12338400" cy="2582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41" name="CustomShape 2"/>
          <p:cNvSpPr/>
          <p:nvPr/>
        </p:nvSpPr>
        <p:spPr>
          <a:xfrm>
            <a:off x="3122400" y="1702561"/>
            <a:ext cx="7773600" cy="2706944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just">
              <a:lnSpc>
                <a:spcPct val="90000"/>
              </a:lnSpc>
              <a:spcBef>
                <a:spcPts val="533"/>
              </a:spcBef>
            </a:pPr>
            <a:r>
              <a:rPr lang="it-IT" sz="2667" spc="-1">
                <a:solidFill>
                  <a:srgbClr val="595959"/>
                </a:solidFill>
                <a:latin typeface="Candara"/>
                <a:ea typeface="ＭＳ Ｐゴシック"/>
              </a:rPr>
              <a:t>La scuola si ristruttura quindi su una</a:t>
            </a:r>
            <a:r>
              <a:rPr lang="it-IT" sz="2667" spc="-1">
                <a:solidFill>
                  <a:srgbClr val="000000"/>
                </a:solidFill>
                <a:latin typeface="Candara"/>
                <a:ea typeface="ＭＳ Ｐゴシック"/>
              </a:rPr>
              <a:t> </a:t>
            </a:r>
            <a:r>
              <a:rPr lang="it-IT" sz="2667" b="1" spc="-1">
                <a:solidFill>
                  <a:srgbClr val="595959"/>
                </a:solidFill>
                <a:latin typeface="Candara"/>
                <a:ea typeface="ＭＳ Ｐゴシック"/>
              </a:rPr>
              <a:t>didattica per competenze</a:t>
            </a:r>
            <a:r>
              <a:rPr lang="it-IT" sz="2667" spc="-1">
                <a:solidFill>
                  <a:srgbClr val="595959"/>
                </a:solidFill>
                <a:latin typeface="Candara"/>
                <a:ea typeface="ＭＳ Ｐゴシック"/>
              </a:rPr>
              <a:t> che tiene conto dell’implementazione del </a:t>
            </a:r>
            <a:r>
              <a:rPr lang="it-IT" sz="2667" b="1" spc="-1">
                <a:solidFill>
                  <a:srgbClr val="595959"/>
                </a:solidFill>
                <a:latin typeface="Candara"/>
                <a:ea typeface="ＭＳ Ｐゴシック"/>
              </a:rPr>
              <a:t>plusvalore digitale</a:t>
            </a:r>
            <a:r>
              <a:rPr lang="it-IT" sz="2667" spc="-1">
                <a:solidFill>
                  <a:srgbClr val="595959"/>
                </a:solidFill>
                <a:latin typeface="Candara"/>
                <a:ea typeface="ＭＳ Ｐゴシック"/>
              </a:rPr>
              <a:t>, il quale agisce da </a:t>
            </a:r>
            <a:r>
              <a:rPr lang="it-IT" sz="2667" b="1" spc="-1">
                <a:solidFill>
                  <a:srgbClr val="595959"/>
                </a:solidFill>
                <a:latin typeface="Candara"/>
                <a:ea typeface="ＭＳ Ｐゴシック"/>
              </a:rPr>
              <a:t>leva al cambiamento</a:t>
            </a:r>
            <a:r>
              <a:rPr lang="it-IT" sz="2667" spc="-1">
                <a:solidFill>
                  <a:srgbClr val="595959"/>
                </a:solidFill>
                <a:latin typeface="Candara"/>
                <a:ea typeface="ＭＳ Ｐゴシック"/>
              </a:rPr>
              <a:t> strutturale della formazione curriculare delle nuove generazioni, in termini sia di acquisizioni tecniche, sia di attivazioni relazionali differenti, sia di responsabilità partecipativa</a:t>
            </a:r>
            <a:endParaRPr lang="it-IT" sz="2667" spc="-1">
              <a:latin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B1F96E0-96EA-B413-3C26-E95E45C31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"/>
          <p:cNvPicPr/>
          <p:nvPr/>
        </p:nvPicPr>
        <p:blipFill>
          <a:blip r:embed="rId2"/>
          <a:stretch/>
        </p:blipFill>
        <p:spPr>
          <a:xfrm>
            <a:off x="612000" y="920640"/>
            <a:ext cx="2704800" cy="5016000"/>
          </a:xfrm>
          <a:prstGeom prst="rect">
            <a:avLst/>
          </a:prstGeom>
          <a:ln w="0">
            <a:noFill/>
          </a:ln>
        </p:spPr>
      </p:pic>
      <p:sp>
        <p:nvSpPr>
          <p:cNvPr id="243" name="CustomShape 1"/>
          <p:cNvSpPr/>
          <p:nvPr/>
        </p:nvSpPr>
        <p:spPr>
          <a:xfrm>
            <a:off x="-73440" y="6700800"/>
            <a:ext cx="12338400" cy="2582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45" name="CustomShape 2"/>
          <p:cNvSpPr/>
          <p:nvPr/>
        </p:nvSpPr>
        <p:spPr>
          <a:xfrm>
            <a:off x="3316800" y="1415953"/>
            <a:ext cx="7194720" cy="3573977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just">
              <a:lnSpc>
                <a:spcPct val="90000"/>
              </a:lnSpc>
              <a:spcBef>
                <a:spcPts val="533"/>
              </a:spcBef>
            </a:pP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L’apprendimento delle life skills si verifica quando le motivazioni alla conoscenza, le potenzialità e le diverse capacità possedute da una persona si traducono in comportamenti positivi e pro-sociali, quando, si arriva a sapere che cosa fare e come farlo e soprattutto a essere consapevoli di saperlo fare. </a:t>
            </a:r>
            <a:endParaRPr lang="it-IT" sz="2667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533"/>
              </a:spcBef>
            </a:pP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(Boda, 2001)</a:t>
            </a:r>
            <a:endParaRPr lang="it-IT" sz="2667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533"/>
              </a:spcBef>
            </a:pPr>
            <a:endParaRPr lang="it-IT" sz="2667" spc="-1" dirty="0">
              <a:latin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560E5F9-F3A8-3D4F-DD03-7E365F87F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/>
          <p:cNvPicPr/>
          <p:nvPr/>
        </p:nvPicPr>
        <p:blipFill>
          <a:blip r:embed="rId2"/>
          <a:stretch/>
        </p:blipFill>
        <p:spPr>
          <a:xfrm>
            <a:off x="612000" y="920640"/>
            <a:ext cx="2704800" cy="5016000"/>
          </a:xfrm>
          <a:prstGeom prst="rect">
            <a:avLst/>
          </a:prstGeom>
          <a:ln w="0"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-73440" y="6700800"/>
            <a:ext cx="12338400" cy="2582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49" name="CustomShape 2"/>
          <p:cNvSpPr/>
          <p:nvPr/>
        </p:nvSpPr>
        <p:spPr>
          <a:xfrm>
            <a:off x="2831520" y="644640"/>
            <a:ext cx="8855520" cy="323170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just">
              <a:lnSpc>
                <a:spcPct val="90000"/>
              </a:lnSpc>
              <a:spcBef>
                <a:spcPts val="533"/>
              </a:spcBef>
            </a:pPr>
            <a:endParaRPr lang="it-IT" sz="2400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533"/>
              </a:spcBef>
            </a:pPr>
            <a:r>
              <a:rPr lang="it-IT" sz="2667" spc="-1">
                <a:solidFill>
                  <a:srgbClr val="595959"/>
                </a:solidFill>
                <a:latin typeface="Candara"/>
                <a:ea typeface="ＭＳ Ｐゴシック"/>
              </a:rPr>
              <a:t>Rafforzare le life skills relazionali </a:t>
            </a:r>
            <a:r>
              <a:rPr lang="it-IT" sz="2667" b="1" spc="-1">
                <a:solidFill>
                  <a:srgbClr val="595959"/>
                </a:solidFill>
                <a:latin typeface="Candara"/>
                <a:ea typeface="ＭＳ Ｐゴシック"/>
              </a:rPr>
              <a:t>anche nella sfera digitale </a:t>
            </a:r>
            <a:r>
              <a:rPr lang="it-IT" sz="2667" spc="-1">
                <a:solidFill>
                  <a:srgbClr val="595959"/>
                </a:solidFill>
                <a:latin typeface="Candara"/>
                <a:ea typeface="ＭＳ Ｐゴシック"/>
              </a:rPr>
              <a:t>significa </a:t>
            </a:r>
            <a:r>
              <a:rPr lang="it-IT" sz="2667" b="1" spc="-1">
                <a:solidFill>
                  <a:srgbClr val="595959"/>
                </a:solidFill>
                <a:latin typeface="Candara"/>
                <a:ea typeface="ＭＳ Ｐゴシック"/>
              </a:rPr>
              <a:t>allenarsi, in quanto adulti, ad essere punti di riferimento</a:t>
            </a:r>
            <a:r>
              <a:rPr lang="it-IT" sz="2667" spc="-1">
                <a:solidFill>
                  <a:srgbClr val="595959"/>
                </a:solidFill>
                <a:latin typeface="Candara"/>
                <a:ea typeface="ＭＳ Ｐゴシック"/>
              </a:rPr>
              <a:t> per i/le bambini/e e buoni </a:t>
            </a:r>
            <a:r>
              <a:rPr lang="it-IT" sz="2667" b="1" spc="-1">
                <a:solidFill>
                  <a:srgbClr val="595959"/>
                </a:solidFill>
                <a:latin typeface="Candara"/>
                <a:ea typeface="ＭＳ Ｐゴシック"/>
              </a:rPr>
              <a:t>allenatori emotivi-relazionali</a:t>
            </a:r>
            <a:endParaRPr lang="it-IT" sz="2667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533"/>
              </a:spcBef>
            </a:pPr>
            <a:endParaRPr lang="it-IT" sz="2667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533"/>
              </a:spcBef>
            </a:pPr>
            <a:r>
              <a:rPr lang="it-IT" sz="2667" spc="-1">
                <a:solidFill>
                  <a:srgbClr val="595959"/>
                </a:solidFill>
                <a:latin typeface="Candara"/>
                <a:ea typeface="ＭＳ Ｐゴシック"/>
              </a:rPr>
              <a:t>Per life skills relazionali facciamo riferimento a tre competenze specifiche:</a:t>
            </a:r>
            <a:endParaRPr lang="it-IT" sz="2667" spc="-1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3119520" y="4354763"/>
            <a:ext cx="2291520" cy="942038"/>
          </a:xfrm>
          <a:prstGeom prst="rect">
            <a:avLst/>
          </a:prstGeom>
          <a:solidFill>
            <a:srgbClr val="7B0C00"/>
          </a:solidFill>
          <a:ln w="0">
            <a:solidFill>
              <a:srgbClr val="D8494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667" spc="-1">
                <a:solidFill>
                  <a:srgbClr val="FFFFFF"/>
                </a:solidFill>
                <a:latin typeface="Candara"/>
              </a:rPr>
              <a:t>Empatia</a:t>
            </a:r>
            <a:endParaRPr lang="it-IT" sz="2667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667" spc="-1"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5066400" y="5545921"/>
            <a:ext cx="3367200" cy="942038"/>
          </a:xfrm>
          <a:prstGeom prst="rect">
            <a:avLst/>
          </a:prstGeom>
          <a:solidFill>
            <a:srgbClr val="D84942"/>
          </a:solidFill>
          <a:ln w="0">
            <a:solidFill>
              <a:srgbClr val="D8494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667" spc="-1">
                <a:solidFill>
                  <a:srgbClr val="FFFFFF"/>
                </a:solidFill>
                <a:latin typeface="Candara"/>
              </a:rPr>
              <a:t>Gestione delle Emozioni</a:t>
            </a:r>
            <a:endParaRPr lang="it-IT" sz="2667" spc="-1"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8195040" y="4285441"/>
            <a:ext cx="3367200" cy="942038"/>
          </a:xfrm>
          <a:prstGeom prst="rect">
            <a:avLst/>
          </a:prstGeom>
          <a:solidFill>
            <a:srgbClr val="00A6C6"/>
          </a:solidFill>
          <a:ln w="0">
            <a:solidFill>
              <a:srgbClr val="00A6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667" spc="-1">
                <a:solidFill>
                  <a:srgbClr val="FFFFFF"/>
                </a:solidFill>
                <a:latin typeface="Candara"/>
              </a:rPr>
              <a:t>Comunicazione Efficace</a:t>
            </a:r>
            <a:endParaRPr lang="it-IT" sz="2667" spc="-1">
              <a:latin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4574ED9-1E4C-48B9-A80A-E55881E6A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/>
          <p:cNvPicPr/>
          <p:nvPr/>
        </p:nvPicPr>
        <p:blipFill>
          <a:blip r:embed="rId2"/>
          <a:stretch/>
        </p:blipFill>
        <p:spPr>
          <a:xfrm>
            <a:off x="612000" y="920640"/>
            <a:ext cx="2704800" cy="5016000"/>
          </a:xfrm>
          <a:prstGeom prst="rect">
            <a:avLst/>
          </a:prstGeom>
          <a:ln w="0">
            <a:noFill/>
          </a:ln>
        </p:spPr>
      </p:pic>
      <p:sp>
        <p:nvSpPr>
          <p:cNvPr id="254" name="CustomShape 1"/>
          <p:cNvSpPr/>
          <p:nvPr/>
        </p:nvSpPr>
        <p:spPr>
          <a:xfrm>
            <a:off x="-73440" y="6700800"/>
            <a:ext cx="12338400" cy="2582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56" name="TextShape 2"/>
          <p:cNvSpPr txBox="1"/>
          <p:nvPr/>
        </p:nvSpPr>
        <p:spPr>
          <a:xfrm>
            <a:off x="2831520" y="833280"/>
            <a:ext cx="8941920" cy="5190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 marL="228474" indent="-227994" algn="just">
              <a:spcBef>
                <a:spcPts val="533"/>
              </a:spcBef>
              <a:buClr>
                <a:srgbClr val="00B0F0"/>
              </a:buClr>
              <a:buSzPct val="120000"/>
              <a:buFont typeface="Wingdings" charset="2"/>
              <a:buChar char=""/>
            </a:pP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Le lezioni di ‘life skills’ sono </a:t>
            </a:r>
            <a:r>
              <a:rPr lang="it-IT" sz="2667" b="1" spc="-1" dirty="0">
                <a:solidFill>
                  <a:srgbClr val="595959"/>
                </a:solidFill>
                <a:latin typeface="Candara"/>
                <a:ea typeface="ＭＳ Ｐゴシック"/>
              </a:rPr>
              <a:t>interattive e basate sull’esperienza concreta,</a:t>
            </a: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 apprendimento attivo che coinvolge insegnanti e allievi in un processo dinamico</a:t>
            </a:r>
            <a:endParaRPr lang="it-IT" sz="2667" spc="-1" dirty="0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533"/>
              </a:spcBef>
            </a:pPr>
            <a:endParaRPr lang="it-IT" sz="2667" spc="-1" dirty="0">
              <a:solidFill>
                <a:srgbClr val="000000"/>
              </a:solidFill>
              <a:latin typeface="Calibri"/>
            </a:endParaRPr>
          </a:p>
          <a:p>
            <a:pPr marL="228474" indent="-227994" algn="just">
              <a:spcBef>
                <a:spcPts val="533"/>
              </a:spcBef>
              <a:buClr>
                <a:srgbClr val="00B0F0"/>
              </a:buClr>
              <a:buSzPct val="120000"/>
              <a:buFont typeface="Wingdings" charset="2"/>
              <a:buChar char=""/>
            </a:pP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L’apprendimento attivo si basa principalmente sulla </a:t>
            </a:r>
            <a:r>
              <a:rPr lang="it-IT" sz="2667" b="1" spc="-1" dirty="0">
                <a:solidFill>
                  <a:srgbClr val="595959"/>
                </a:solidFill>
                <a:latin typeface="Candara"/>
                <a:ea typeface="ＭＳ Ｐゴシック"/>
              </a:rPr>
              <a:t>cooperazione, l’ascolto, la gestione dei propri sentimenti, la tolleranza e la comprensione nei confronti degli altri, incoraggia l’innovazione e la creatività, aiuta a riconoscersi nelle proprie capacità e risorse</a:t>
            </a:r>
            <a:endParaRPr lang="it-IT" sz="2667" b="1" spc="-1" dirty="0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533"/>
              </a:spcBef>
            </a:pPr>
            <a:endParaRPr lang="it-IT" sz="2667" spc="-1" dirty="0">
              <a:solidFill>
                <a:srgbClr val="000000"/>
              </a:solidFill>
              <a:latin typeface="Calibri"/>
            </a:endParaRPr>
          </a:p>
          <a:p>
            <a:pPr marL="228474" indent="-227994" algn="just">
              <a:spcBef>
                <a:spcPts val="533"/>
              </a:spcBef>
              <a:buClr>
                <a:srgbClr val="00B0F0"/>
              </a:buClr>
              <a:buSzPct val="120000"/>
              <a:buFont typeface="Wingdings" charset="2"/>
              <a:buChar char=""/>
            </a:pP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Il ruolo dell’educatore è di </a:t>
            </a:r>
            <a:r>
              <a:rPr lang="it-IT" sz="2667" b="1" spc="-1" dirty="0">
                <a:solidFill>
                  <a:srgbClr val="595959"/>
                </a:solidFill>
                <a:latin typeface="Candara"/>
                <a:ea typeface="ＭＳ Ｐゴシック"/>
              </a:rPr>
              <a:t>facilitare </a:t>
            </a: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questo apprendimento interattivo</a:t>
            </a:r>
            <a:endParaRPr lang="it-IT" sz="2667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7"/>
          <p:cNvPicPr/>
          <p:nvPr/>
        </p:nvPicPr>
        <p:blipFill>
          <a:blip r:embed="rId2"/>
          <a:stretch/>
        </p:blipFill>
        <p:spPr>
          <a:xfrm rot="5812800">
            <a:off x="-4787999" y="29765"/>
            <a:ext cx="6567360" cy="65534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4"/>
          <p:cNvPicPr/>
          <p:nvPr/>
        </p:nvPicPr>
        <p:blipFill>
          <a:blip r:embed="rId3"/>
          <a:stretch/>
        </p:blipFill>
        <p:spPr>
          <a:xfrm>
            <a:off x="138720" y="7146720"/>
            <a:ext cx="1313760" cy="448800"/>
          </a:xfrm>
          <a:prstGeom prst="rect">
            <a:avLst/>
          </a:prstGeom>
          <a:ln w="0">
            <a:noFill/>
          </a:ln>
        </p:spPr>
      </p:pic>
      <p:sp>
        <p:nvSpPr>
          <p:cNvPr id="261" name="CustomShape 2"/>
          <p:cNvSpPr/>
          <p:nvPr/>
        </p:nvSpPr>
        <p:spPr>
          <a:xfrm>
            <a:off x="-146880" y="6700800"/>
            <a:ext cx="12338400" cy="2582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62" name="CustomShape 3"/>
          <p:cNvSpPr/>
          <p:nvPr/>
        </p:nvSpPr>
        <p:spPr>
          <a:xfrm>
            <a:off x="1990080" y="2444160"/>
            <a:ext cx="2270400" cy="1967831"/>
          </a:xfrm>
          <a:prstGeom prst="rect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spc="-1" dirty="0">
                <a:solidFill>
                  <a:srgbClr val="FFFFFF"/>
                </a:solidFill>
                <a:latin typeface="Candara"/>
                <a:ea typeface="ＭＳ Ｐゴシック"/>
              </a:rPr>
              <a:t>Guidare alla riflessione sul digitale in un ottica di life skills</a:t>
            </a:r>
            <a:endParaRPr lang="it-IT" sz="2400" spc="-1" dirty="0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4560000" y="981600"/>
            <a:ext cx="7485120" cy="6195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marL="609585" lvl="1" indent="-287993">
              <a:buClr>
                <a:srgbClr val="CC0066"/>
              </a:buClr>
              <a:buSzPct val="120000"/>
              <a:buFont typeface="Wingdings" charset="2"/>
              <a:buChar char=""/>
            </a:pP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Far riflettere gli alunni sui risultati o attività</a:t>
            </a:r>
            <a:endParaRPr lang="it-IT" sz="2667" spc="-1" dirty="0">
              <a:latin typeface="Arial"/>
            </a:endParaRPr>
          </a:p>
          <a:p>
            <a:pPr marL="609585"/>
            <a:endParaRPr lang="it-IT" sz="2667" spc="-1" dirty="0">
              <a:latin typeface="Arial"/>
            </a:endParaRPr>
          </a:p>
          <a:p>
            <a:pPr marL="609585" lvl="1" indent="-287993">
              <a:buClr>
                <a:srgbClr val="CC0066"/>
              </a:buClr>
              <a:buSzPct val="120000"/>
              <a:buFont typeface="Wingdings" charset="2"/>
              <a:buChar char=""/>
            </a:pP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Dare anche feedback positivi agli alunni</a:t>
            </a:r>
            <a:endParaRPr lang="it-IT" sz="2667" spc="-1" dirty="0">
              <a:latin typeface="Arial"/>
            </a:endParaRPr>
          </a:p>
          <a:p>
            <a:pPr marL="609585"/>
            <a:endParaRPr lang="it-IT" sz="2667" spc="-1" dirty="0">
              <a:latin typeface="Arial"/>
            </a:endParaRPr>
          </a:p>
          <a:p>
            <a:pPr marL="609585" lvl="1" indent="-287993">
              <a:buClr>
                <a:srgbClr val="CC0066"/>
              </a:buClr>
              <a:buSzPct val="120000"/>
              <a:buFont typeface="Wingdings" charset="2"/>
              <a:buChar char=""/>
            </a:pP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Far definire agli allievi degli obiettivi di miglioramento</a:t>
            </a:r>
            <a:endParaRPr lang="it-IT" sz="2667" spc="-1" dirty="0">
              <a:latin typeface="Arial"/>
            </a:endParaRPr>
          </a:p>
          <a:p>
            <a:pPr marL="609585"/>
            <a:endParaRPr lang="it-IT" sz="2667" spc="-1" dirty="0">
              <a:latin typeface="Arial"/>
            </a:endParaRPr>
          </a:p>
          <a:p>
            <a:pPr marL="609585" lvl="1" indent="-287993">
              <a:buClr>
                <a:srgbClr val="CC0066"/>
              </a:buClr>
              <a:buSzPct val="120000"/>
              <a:buFont typeface="Wingdings" charset="2"/>
              <a:buChar char=""/>
            </a:pP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Incoraggiare la classe a celebrare i successi</a:t>
            </a:r>
            <a:endParaRPr lang="it-IT" sz="2667" spc="-1" dirty="0">
              <a:latin typeface="Arial"/>
            </a:endParaRPr>
          </a:p>
          <a:p>
            <a:pPr marL="609585"/>
            <a:endParaRPr lang="it-IT" sz="2667" spc="-1" dirty="0">
              <a:latin typeface="Arial"/>
            </a:endParaRPr>
          </a:p>
          <a:p>
            <a:pPr marL="609585" lvl="1" indent="-287993">
              <a:lnSpc>
                <a:spcPct val="80000"/>
              </a:lnSpc>
              <a:buClr>
                <a:srgbClr val="CC0066"/>
              </a:buClr>
              <a:buSzPct val="120000"/>
              <a:buFont typeface="Wingdings" charset="2"/>
              <a:buChar char=""/>
            </a:pP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Individuare insieme strategie efficaci per conoscere o cambiare</a:t>
            </a:r>
            <a:endParaRPr lang="it-IT" sz="2667" spc="-1" dirty="0">
              <a:latin typeface="Arial"/>
            </a:endParaRPr>
          </a:p>
          <a:p>
            <a:pPr marL="609585">
              <a:lnSpc>
                <a:spcPct val="80000"/>
              </a:lnSpc>
            </a:pPr>
            <a:endParaRPr lang="it-IT" sz="2667" spc="-1" dirty="0">
              <a:latin typeface="Arial"/>
            </a:endParaRPr>
          </a:p>
          <a:p>
            <a:pPr marL="609585" lvl="1" indent="-287993">
              <a:lnSpc>
                <a:spcPct val="80000"/>
              </a:lnSpc>
              <a:buClr>
                <a:srgbClr val="CC0066"/>
              </a:buClr>
              <a:buSzPct val="120000"/>
              <a:buFont typeface="Wingdings" charset="2"/>
              <a:buChar char=""/>
            </a:pP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Monitorare costantemente</a:t>
            </a:r>
            <a:endParaRPr lang="it-IT" sz="2667" spc="-1" dirty="0">
              <a:latin typeface="Arial"/>
            </a:endParaRPr>
          </a:p>
          <a:p>
            <a:pPr marL="609585">
              <a:lnSpc>
                <a:spcPct val="80000"/>
              </a:lnSpc>
            </a:pPr>
            <a:endParaRPr lang="it-IT" sz="2667" spc="-1" dirty="0">
              <a:latin typeface="Arial"/>
            </a:endParaRPr>
          </a:p>
          <a:p>
            <a:pPr marL="609585" lvl="1" indent="-287993">
              <a:lnSpc>
                <a:spcPct val="80000"/>
              </a:lnSpc>
              <a:buClr>
                <a:srgbClr val="CC0066"/>
              </a:buClr>
              <a:buSzPct val="120000"/>
              <a:buFont typeface="Wingdings" charset="2"/>
              <a:buChar char=""/>
            </a:pPr>
            <a:r>
              <a:rPr lang="it-IT" sz="2667" spc="-1" dirty="0">
                <a:solidFill>
                  <a:srgbClr val="595959"/>
                </a:solidFill>
                <a:latin typeface="Candara"/>
                <a:ea typeface="ＭＳ Ｐゴシック"/>
              </a:rPr>
              <a:t>Ecc..</a:t>
            </a:r>
            <a:endParaRPr lang="it-IT" sz="2667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667" spc="-1" dirty="0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4376640" y="3333120"/>
            <a:ext cx="749760" cy="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5DE772-83D5-EFCE-7F6C-AAF857319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598" y="1237"/>
            <a:ext cx="1571844" cy="895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5" name="Picture 1" descr="page6image24024976">
            <a:extLst>
              <a:ext uri="{FF2B5EF4-FFF2-40B4-BE49-F238E27FC236}">
                <a16:creationId xmlns:a16="http://schemas.microsoft.com/office/drawing/2014/main" id="{FF4020E0-48C1-D340-9DC6-392B2844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888"/>
            <a:ext cx="3896552" cy="411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F616BE-FD8C-4340-AFB1-20352835B2F1}"/>
              </a:ext>
            </a:extLst>
          </p:cNvPr>
          <p:cNvSpPr txBox="1"/>
          <p:nvPr/>
        </p:nvSpPr>
        <p:spPr>
          <a:xfrm>
            <a:off x="4043210" y="2352055"/>
            <a:ext cx="68401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200" i="1" dirty="0">
                <a:latin typeface="Candara" panose="020E0502030303020204" pitchFamily="34" charset="0"/>
              </a:rPr>
              <a:t>discutere</a:t>
            </a:r>
            <a:r>
              <a:rPr lang="it-IT" sz="2200" dirty="0">
                <a:latin typeface="Candara" panose="020E0502030303020204" pitchFamily="34" charset="0"/>
              </a:rPr>
              <a:t> con i propri figli o alunni riguardo al materiale da condividere online</a:t>
            </a:r>
          </a:p>
          <a:p>
            <a:pPr marL="342900" indent="-342900">
              <a:spcBef>
                <a:spcPct val="0"/>
              </a:spcBef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200" i="1" dirty="0">
                <a:latin typeface="Candara" panose="020E0502030303020204" pitchFamily="34" charset="0"/>
              </a:rPr>
              <a:t>consigliare</a:t>
            </a:r>
            <a:r>
              <a:rPr lang="it-IT" sz="2200" dirty="0">
                <a:latin typeface="Candara" panose="020E0502030303020204" pitchFamily="34" charset="0"/>
              </a:rPr>
              <a:t> contenuti da visionare</a:t>
            </a:r>
          </a:p>
          <a:p>
            <a:pPr marL="342900" indent="-342900">
              <a:spcBef>
                <a:spcPct val="0"/>
              </a:spcBef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200" dirty="0">
                <a:latin typeface="Candara" panose="020E0502030303020204" pitchFamily="34" charset="0"/>
              </a:rPr>
              <a:t>fare insieme (messaggistica, visione video, videogiochi)</a:t>
            </a:r>
          </a:p>
          <a:p>
            <a:pPr marL="342900" indent="-342900">
              <a:spcBef>
                <a:spcPct val="0"/>
              </a:spcBef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200" i="1" dirty="0">
                <a:latin typeface="Candara" panose="020E0502030303020204" pitchFamily="34" charset="0"/>
              </a:rPr>
              <a:t>esprimere</a:t>
            </a:r>
            <a:r>
              <a:rPr lang="it-IT" sz="2200" dirty="0">
                <a:latin typeface="Candara" panose="020E0502030303020204" pitchFamily="34" charset="0"/>
              </a:rPr>
              <a:t> la propria </a:t>
            </a:r>
            <a:r>
              <a:rPr lang="it-IT" sz="2200" b="1" dirty="0">
                <a:latin typeface="Candara" panose="020E0502030303020204" pitchFamily="34" charset="0"/>
              </a:rPr>
              <a:t>opinione</a:t>
            </a:r>
            <a:r>
              <a:rPr lang="it-IT" sz="2200" dirty="0">
                <a:latin typeface="Candara" panose="020E0502030303020204" pitchFamily="34" charset="0"/>
              </a:rPr>
              <a:t> su un utilizzo appropriato dei media</a:t>
            </a:r>
          </a:p>
          <a:p>
            <a:pPr marL="342900" indent="-342900">
              <a:spcBef>
                <a:spcPct val="0"/>
              </a:spcBef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200" i="1" dirty="0">
                <a:latin typeface="Candara" panose="020E0502030303020204" pitchFamily="34" charset="0"/>
              </a:rPr>
              <a:t>esprimere un’analisi critica </a:t>
            </a:r>
            <a:r>
              <a:rPr lang="it-IT" sz="2200" dirty="0">
                <a:latin typeface="Candara" panose="020E0502030303020204" pitchFamily="34" charset="0"/>
              </a:rPr>
              <a:t>del comportamento online degli altri e del proprio (es. </a:t>
            </a:r>
            <a:r>
              <a:rPr lang="it-IT" sz="2200" dirty="0" err="1">
                <a:latin typeface="Candara" panose="020E0502030303020204" pitchFamily="34" charset="0"/>
              </a:rPr>
              <a:t>whatsapp</a:t>
            </a:r>
            <a:r>
              <a:rPr lang="it-IT" sz="2200" dirty="0">
                <a:latin typeface="Candara" panose="020E0502030303020204" pitchFamily="34" charset="0"/>
              </a:rPr>
              <a:t>, </a:t>
            </a:r>
            <a:r>
              <a:rPr lang="it-IT" sz="2200" dirty="0" err="1">
                <a:latin typeface="Candara" panose="020E0502030303020204" pitchFamily="34" charset="0"/>
              </a:rPr>
              <a:t>snapchat</a:t>
            </a:r>
            <a:r>
              <a:rPr lang="it-IT" sz="2200" dirty="0">
                <a:latin typeface="Candara" panose="020E0502030303020204" pitchFamily="34" charset="0"/>
              </a:rPr>
              <a:t>, social, video giochi, </a:t>
            </a:r>
            <a:r>
              <a:rPr lang="it-IT" sz="2200" dirty="0" err="1">
                <a:latin typeface="Candara" panose="020E0502030303020204" pitchFamily="34" charset="0"/>
              </a:rPr>
              <a:t>ecc</a:t>
            </a:r>
            <a:r>
              <a:rPr lang="it-IT" sz="2200" dirty="0">
                <a:latin typeface="Candara" panose="020E0502030303020204" pitchFamily="34" charset="0"/>
              </a:rPr>
              <a:t>)</a:t>
            </a:r>
          </a:p>
          <a:p>
            <a:pPr marL="342900" indent="-342900">
              <a:spcBef>
                <a:spcPct val="0"/>
              </a:spcBef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200" dirty="0">
                <a:latin typeface="Candara" panose="020E0502030303020204" pitchFamily="34" charset="0"/>
              </a:rPr>
              <a:t>…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8C19A53-B041-4004-A3EF-A9BD3AC4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551" y="1107698"/>
            <a:ext cx="8152987" cy="1325563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Approccio educativo in casa e a scuola…ma lo facciamo?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5D7E0B-98BB-7864-8FD7-6DD311A01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76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C987B3F-8596-BA42-9455-4104E762F295}"/>
              </a:ext>
            </a:extLst>
          </p:cNvPr>
          <p:cNvSpPr txBox="1"/>
          <p:nvPr/>
        </p:nvSpPr>
        <p:spPr>
          <a:xfrm>
            <a:off x="842048" y="1978684"/>
            <a:ext cx="10786735" cy="4432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200" i="1" dirty="0">
                <a:latin typeface="Candara" panose="020E0502030303020204" pitchFamily="34" charset="0"/>
              </a:rPr>
              <a:t>Comportamento dei genitori e degli adulti </a:t>
            </a:r>
            <a:r>
              <a:rPr lang="it-IT" sz="2200" dirty="0">
                <a:latin typeface="Candara" panose="020E0502030303020204" pitchFamily="34" charset="0"/>
              </a:rPr>
              <a:t>di riferimento nel relazionarsi con gli altri attraverso il digitale (imitazione e neuroni specchio)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</a:pPr>
            <a:endParaRPr lang="it-IT" sz="22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Candara" panose="020E0502030303020204" pitchFamily="34" charset="0"/>
              </a:rPr>
              <a:t>Promuovere</a:t>
            </a:r>
            <a:r>
              <a:rPr lang="en-US" sz="2200" dirty="0">
                <a:latin typeface="Candara" panose="020E0502030303020204" pitchFamily="34" charset="0"/>
              </a:rPr>
              <a:t> </a:t>
            </a:r>
            <a:r>
              <a:rPr lang="en-US" sz="2200" dirty="0" err="1">
                <a:latin typeface="Candara" panose="020E0502030303020204" pitchFamily="34" charset="0"/>
              </a:rPr>
              <a:t>esperienze</a:t>
            </a:r>
            <a:r>
              <a:rPr lang="en-US" sz="2200" dirty="0">
                <a:latin typeface="Candara" panose="020E0502030303020204" pitchFamily="34" charset="0"/>
              </a:rPr>
              <a:t> positive di </a:t>
            </a:r>
            <a:r>
              <a:rPr lang="en-US" sz="2200" dirty="0" err="1">
                <a:latin typeface="Candara" panose="020E0502030303020204" pitchFamily="34" charset="0"/>
              </a:rPr>
              <a:t>socializzazione</a:t>
            </a:r>
            <a:r>
              <a:rPr lang="en-US" sz="2200" dirty="0">
                <a:latin typeface="Candara" panose="020E0502030303020204" pitchFamily="34" charset="0"/>
              </a:rPr>
              <a:t> </a:t>
            </a:r>
            <a:r>
              <a:rPr lang="en-US" sz="2200" dirty="0" err="1">
                <a:latin typeface="Candara" panose="020E0502030303020204" pitchFamily="34" charset="0"/>
              </a:rPr>
              <a:t>condivisa</a:t>
            </a:r>
            <a:r>
              <a:rPr lang="en-US" sz="2200" dirty="0">
                <a:latin typeface="Candara" panose="020E0502030303020204" pitchFamily="34" charset="0"/>
              </a:rPr>
              <a:t> </a:t>
            </a:r>
            <a:r>
              <a:rPr lang="en-US" sz="2200" dirty="0" err="1">
                <a:latin typeface="Candara" panose="020E0502030303020204" pitchFamily="34" charset="0"/>
              </a:rPr>
              <a:t>digitale</a:t>
            </a:r>
            <a:r>
              <a:rPr lang="en-US" sz="2200" dirty="0">
                <a:latin typeface="Candara" panose="020E0502030303020204" pitchFamily="34" charset="0"/>
              </a:rPr>
              <a:t> (es. </a:t>
            </a:r>
            <a:r>
              <a:rPr lang="en-US" sz="2200" dirty="0" err="1">
                <a:latin typeface="Candara" panose="020E0502030303020204" pitchFamily="34" charset="0"/>
              </a:rPr>
              <a:t>messaggistica</a:t>
            </a:r>
            <a:r>
              <a:rPr lang="en-US" sz="2200" dirty="0">
                <a:latin typeface="Candara" panose="020E0502030303020204" pitchFamily="34" charset="0"/>
              </a:rPr>
              <a:t> </a:t>
            </a:r>
            <a:r>
              <a:rPr lang="en-US" sz="2200" dirty="0" err="1">
                <a:latin typeface="Candara" panose="020E0502030303020204" pitchFamily="34" charset="0"/>
              </a:rPr>
              <a:t>vocale</a:t>
            </a:r>
            <a:r>
              <a:rPr lang="en-US" sz="2200" dirty="0">
                <a:latin typeface="Candara" panose="020E0502030303020204" pitchFamily="34" charset="0"/>
              </a:rPr>
              <a:t> o </a:t>
            </a:r>
            <a:r>
              <a:rPr lang="en-US" sz="2200" dirty="0" err="1">
                <a:latin typeface="Candara" panose="020E0502030303020204" pitchFamily="34" charset="0"/>
              </a:rPr>
              <a:t>scritta</a:t>
            </a:r>
            <a:r>
              <a:rPr lang="en-US" sz="2200" dirty="0">
                <a:latin typeface="Candara" panose="020E0502030303020204" pitchFamily="34" charset="0"/>
              </a:rPr>
              <a:t> con i </a:t>
            </a:r>
            <a:r>
              <a:rPr lang="en-US" sz="2200" dirty="0" err="1">
                <a:latin typeface="Candara" panose="020E0502030303020204" pitchFamily="34" charset="0"/>
              </a:rPr>
              <a:t>genitori</a:t>
            </a:r>
            <a:r>
              <a:rPr lang="en-US" sz="2200" dirty="0">
                <a:latin typeface="Candara" panose="020E0502030303020204" pitchFamily="34" charset="0"/>
              </a:rPr>
              <a:t> o a scuola, </a:t>
            </a:r>
            <a:r>
              <a:rPr lang="en-US" sz="2200" dirty="0" err="1">
                <a:latin typeface="Candara" panose="020E0502030303020204" pitchFamily="34" charset="0"/>
              </a:rPr>
              <a:t>utilizzo</a:t>
            </a:r>
            <a:r>
              <a:rPr lang="en-US" sz="2200" dirty="0">
                <a:latin typeface="Candara" panose="020E0502030303020204" pitchFamily="34" charset="0"/>
              </a:rPr>
              <a:t> </a:t>
            </a:r>
            <a:r>
              <a:rPr lang="en-US" sz="2200" dirty="0" err="1">
                <a:latin typeface="Candara" panose="020E0502030303020204" pitchFamily="34" charset="0"/>
              </a:rPr>
              <a:t>delle</a:t>
            </a:r>
            <a:r>
              <a:rPr lang="en-US" sz="2200" dirty="0">
                <a:latin typeface="Candara" panose="020E0502030303020204" pitchFamily="34" charset="0"/>
              </a:rPr>
              <a:t> </a:t>
            </a:r>
            <a:r>
              <a:rPr lang="en-US" sz="2200" dirty="0" err="1">
                <a:latin typeface="Candara" panose="020E0502030303020204" pitchFamily="34" charset="0"/>
              </a:rPr>
              <a:t>piattaforme</a:t>
            </a:r>
            <a:r>
              <a:rPr lang="en-US" sz="2200" dirty="0">
                <a:latin typeface="Candara" panose="020E0502030303020204" pitchFamily="34" charset="0"/>
              </a:rPr>
              <a:t> </a:t>
            </a:r>
            <a:r>
              <a:rPr lang="en-US" sz="2200" dirty="0" err="1">
                <a:latin typeface="Candara" panose="020E0502030303020204" pitchFamily="34" charset="0"/>
              </a:rPr>
              <a:t>digitali</a:t>
            </a:r>
            <a:r>
              <a:rPr lang="en-US" sz="2200" dirty="0">
                <a:latin typeface="Candara" panose="020E0502030303020204" pitchFamily="34" charset="0"/>
              </a:rPr>
              <a:t> per la </a:t>
            </a:r>
            <a:r>
              <a:rPr lang="en-US" sz="2200" dirty="0" err="1">
                <a:latin typeface="Candara" panose="020E0502030303020204" pitchFamily="34" charset="0"/>
              </a:rPr>
              <a:t>didattica</a:t>
            </a:r>
            <a:r>
              <a:rPr lang="en-US" sz="2200" dirty="0">
                <a:latin typeface="Candara" panose="020E0502030303020204" pitchFamily="34" charset="0"/>
              </a:rPr>
              <a:t> a </a:t>
            </a:r>
            <a:r>
              <a:rPr lang="en-US" sz="2200" dirty="0" err="1">
                <a:latin typeface="Candara" panose="020E0502030303020204" pitchFamily="34" charset="0"/>
              </a:rPr>
              <a:t>distanza</a:t>
            </a:r>
            <a:r>
              <a:rPr lang="en-US" sz="2200" dirty="0">
                <a:latin typeface="Candara" panose="020E0502030303020204" pitchFamily="34" charset="0"/>
              </a:rPr>
              <a:t> , per la </a:t>
            </a:r>
            <a:r>
              <a:rPr lang="en-US" sz="2200" dirty="0" err="1">
                <a:latin typeface="Candara" panose="020E0502030303020204" pitchFamily="34" charset="0"/>
              </a:rPr>
              <a:t>socializzazione</a:t>
            </a:r>
            <a:r>
              <a:rPr lang="en-US" sz="2200" dirty="0">
                <a:latin typeface="Candara" panose="020E0502030303020204" pitchFamily="34" charset="0"/>
              </a:rPr>
              <a:t>, per la </a:t>
            </a:r>
            <a:r>
              <a:rPr lang="en-US" sz="2200" dirty="0" err="1">
                <a:latin typeface="Candara" panose="020E0502030303020204" pitchFamily="34" charset="0"/>
              </a:rPr>
              <a:t>responsabilizzazione</a:t>
            </a:r>
            <a:r>
              <a:rPr lang="en-US" sz="2200" dirty="0">
                <a:latin typeface="Candara" panose="020E0502030303020204" pitchFamily="34" charset="0"/>
              </a:rPr>
              <a:t> </a:t>
            </a:r>
            <a:r>
              <a:rPr lang="en-US" sz="2200" dirty="0" err="1">
                <a:latin typeface="Candara" panose="020E0502030303020204" pitchFamily="34" charset="0"/>
              </a:rPr>
              <a:t>nei</a:t>
            </a:r>
            <a:r>
              <a:rPr lang="en-US" sz="2200" dirty="0">
                <a:latin typeface="Candara" panose="020E0502030303020204" pitchFamily="34" charset="0"/>
              </a:rPr>
              <a:t> </a:t>
            </a:r>
            <a:r>
              <a:rPr lang="en-US" sz="2200" dirty="0" err="1">
                <a:latin typeface="Candara" panose="020E0502030303020204" pitchFamily="34" charset="0"/>
              </a:rPr>
              <a:t>compiti</a:t>
            </a:r>
            <a:r>
              <a:rPr lang="en-US" sz="2200" dirty="0">
                <a:latin typeface="Candara" panose="020E0502030303020204" pitchFamily="34" charset="0"/>
              </a:rPr>
              <a:t>, </a:t>
            </a:r>
            <a:r>
              <a:rPr lang="en-US" sz="2200" dirty="0" err="1">
                <a:latin typeface="Candara" panose="020E0502030303020204" pitchFamily="34" charset="0"/>
              </a:rPr>
              <a:t>ecc</a:t>
            </a:r>
            <a:r>
              <a:rPr lang="en-US" sz="2200" dirty="0">
                <a:latin typeface="Candara" panose="020E0502030303020204" pitchFamily="34" charset="0"/>
              </a:rPr>
              <a:t>…)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</a:pPr>
            <a:endParaRPr lang="en-US" sz="22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200" dirty="0">
                <a:latin typeface="Candara" panose="020E0502030303020204" pitchFamily="34" charset="0"/>
              </a:rPr>
              <a:t>Scegliere </a:t>
            </a:r>
            <a:r>
              <a:rPr lang="it-IT" sz="2200" i="1" dirty="0">
                <a:latin typeface="Candara" panose="020E0502030303020204" pitchFamily="34" charset="0"/>
              </a:rPr>
              <a:t>Apps adeguate all’età </a:t>
            </a:r>
            <a:r>
              <a:rPr lang="it-IT" sz="2200" dirty="0">
                <a:latin typeface="Candara" panose="020E0502030303020204" pitchFamily="34" charset="0"/>
              </a:rPr>
              <a:t>e che possano coinvolgere bambini/e anche a livello educativo e relazionale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</a:pPr>
            <a:endParaRPr lang="it-IT" sz="22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200" i="1" dirty="0">
                <a:latin typeface="Candara" panose="020E0502030303020204" pitchFamily="34" charset="0"/>
              </a:rPr>
              <a:t>Definire i tempi delle </a:t>
            </a:r>
            <a:r>
              <a:rPr lang="it-IT" sz="2200" dirty="0">
                <a:latin typeface="Candara" panose="020E0502030303020204" pitchFamily="34" charset="0"/>
              </a:rPr>
              <a:t>relazioni on line e quelle concrete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endParaRPr lang="it-IT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4B18A4F-5647-413E-8960-D7C9869C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232546" y="452404"/>
            <a:ext cx="428678" cy="65845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2FA857D-6304-430C-8925-0E860EAFA984}"/>
              </a:ext>
            </a:extLst>
          </p:cNvPr>
          <p:cNvSpPr/>
          <p:nvPr/>
        </p:nvSpPr>
        <p:spPr>
          <a:xfrm>
            <a:off x="934278" y="1101161"/>
            <a:ext cx="108979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Alcune cose da tener presente per favorire la socializzazione del bambino offline: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6AEABB-7DC4-1CA3-5F07-D52570CF3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17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C987B3F-8596-BA42-9455-4104E762F295}"/>
              </a:ext>
            </a:extLst>
          </p:cNvPr>
          <p:cNvSpPr txBox="1"/>
          <p:nvPr/>
        </p:nvSpPr>
        <p:spPr>
          <a:xfrm>
            <a:off x="787404" y="1899918"/>
            <a:ext cx="10470530" cy="3409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latin typeface="Candara" panose="020E0502030303020204" pitchFamily="34" charset="0"/>
              </a:rPr>
              <a:t>Definire </a:t>
            </a:r>
            <a:r>
              <a:rPr lang="it-IT" sz="2400" i="1" dirty="0">
                <a:latin typeface="Candara" panose="020E0502030303020204" pitchFamily="34" charset="0"/>
              </a:rPr>
              <a:t>zone de-</a:t>
            </a:r>
            <a:r>
              <a:rPr lang="it-IT" sz="2400" i="1" dirty="0" err="1">
                <a:latin typeface="Candara" panose="020E0502030303020204" pitchFamily="34" charset="0"/>
              </a:rPr>
              <a:t>tox</a:t>
            </a:r>
            <a:r>
              <a:rPr lang="it-IT" sz="2400" i="1" dirty="0">
                <a:latin typeface="Candara" panose="020E0502030303020204" pitchFamily="34" charset="0"/>
              </a:rPr>
              <a:t> </a:t>
            </a:r>
            <a:r>
              <a:rPr lang="it-IT" sz="2400" dirty="0">
                <a:latin typeface="Candara" panose="020E0502030303020204" pitchFamily="34" charset="0"/>
              </a:rPr>
              <a:t>in casa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</a:pPr>
            <a:endParaRPr lang="it-IT" sz="24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400" i="1" dirty="0">
                <a:latin typeface="Candara" panose="020E0502030303020204" pitchFamily="34" charset="0"/>
              </a:rPr>
              <a:t>Scegliere</a:t>
            </a:r>
            <a:r>
              <a:rPr lang="it-IT" sz="2400" dirty="0">
                <a:latin typeface="Candara" panose="020E0502030303020204" pitchFamily="34" charset="0"/>
              </a:rPr>
              <a:t> il tipo di programmi da guardare o di giochi con cui giocare insieme (non basta la presenza fisica!)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</a:pPr>
            <a:r>
              <a:rPr lang="it-IT" sz="2400" dirty="0">
                <a:latin typeface="Candara" panose="020E050203030302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en-US" sz="2400" i="1" dirty="0" err="1">
                <a:latin typeface="Candara" panose="020E0502030303020204" pitchFamily="34" charset="0"/>
              </a:rPr>
              <a:t>Monitorare</a:t>
            </a:r>
            <a:r>
              <a:rPr lang="en-US" sz="2400" dirty="0">
                <a:latin typeface="Candara" panose="020E0502030303020204" pitchFamily="34" charset="0"/>
              </a:rPr>
              <a:t> la </a:t>
            </a:r>
            <a:r>
              <a:rPr lang="en-US" sz="2400" dirty="0" err="1">
                <a:latin typeface="Candara" panose="020E0502030303020204" pitchFamily="34" charset="0"/>
              </a:rPr>
              <a:t>messaggistica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tra</a:t>
            </a:r>
            <a:r>
              <a:rPr lang="en-US" sz="2400" dirty="0">
                <a:latin typeface="Candara" panose="020E0502030303020204" pitchFamily="34" charset="0"/>
              </a:rPr>
              <a:t> bambini/e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</a:pPr>
            <a:endParaRPr lang="en-US" sz="24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latin typeface="Candara" panose="020E0502030303020204" pitchFamily="34" charset="0"/>
              </a:rPr>
              <a:t>Impostare il parental control per monitorare le attività online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</a:pPr>
            <a:endParaRPr lang="it-IT" sz="24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A6C6"/>
              </a:buClr>
              <a:buFont typeface="Wingdings" panose="05000000000000000000" pitchFamily="2" charset="2"/>
              <a:buChar char="ü"/>
            </a:pPr>
            <a:r>
              <a:rPr lang="it-IT" sz="2200" dirty="0">
                <a:latin typeface="Candara" panose="020E0502030303020204" pitchFamily="34" charset="0"/>
              </a:rPr>
              <a:t>…..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endParaRPr lang="it-IT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4B18A4F-5647-413E-8960-D7C9869C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232546" y="452404"/>
            <a:ext cx="428678" cy="65845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2FA857D-6304-430C-8925-0E860EAFA984}"/>
              </a:ext>
            </a:extLst>
          </p:cNvPr>
          <p:cNvSpPr/>
          <p:nvPr/>
        </p:nvSpPr>
        <p:spPr>
          <a:xfrm>
            <a:off x="934278" y="1101161"/>
            <a:ext cx="108979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Alcune cose da tener presente per favorire la socializzazione del bambino offline: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1146E1-76E5-4665-9E6F-6D0E33CA25F6}"/>
              </a:ext>
            </a:extLst>
          </p:cNvPr>
          <p:cNvSpPr txBox="1"/>
          <p:nvPr/>
        </p:nvSpPr>
        <p:spPr>
          <a:xfrm>
            <a:off x="1904697" y="5163160"/>
            <a:ext cx="8597346" cy="1015663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000" dirty="0">
                <a:latin typeface="Candara" panose="020E0502030303020204" pitchFamily="34" charset="0"/>
              </a:rPr>
              <a:t>Le istruzioni per l’utilizzo dei dispositivi digitali vengono stilate, apprese e dettate in una </a:t>
            </a:r>
            <a:r>
              <a:rPr lang="it-IT" sz="2000" b="1" dirty="0">
                <a:latin typeface="Candara" panose="020E0502030303020204" pitchFamily="34" charset="0"/>
              </a:rPr>
              <a:t>clima affettivo condiviso all’interno del microcosmo famigliare e scolastico</a:t>
            </a:r>
            <a:endParaRPr lang="it-IT" sz="2400" dirty="0">
              <a:latin typeface="Candara" panose="020E0502030303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E4E6-491A-F475-B24A-42A981A3E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70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7146925"/>
            <a:ext cx="13144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146050" y="6700838"/>
            <a:ext cx="12338050" cy="258762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30725" name="Immagine 11" descr="Immagine che contiene disegnando, cibo&#10;&#10;Descrizione generata automaticament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0" y="1177925"/>
            <a:ext cx="1025683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415213" y="2014538"/>
            <a:ext cx="3497262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chemeClr val="bg1"/>
                </a:solidFill>
                <a:latin typeface="Candara" panose="020E0502030303020204" pitchFamily="34" charset="0"/>
                <a:cs typeface="+mn-cs"/>
              </a:rPr>
              <a:t>Conoscere a fondo il progetto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chemeClr val="bg1"/>
                </a:solidFill>
                <a:latin typeface="Candara" panose="020E0502030303020204" pitchFamily="34" charset="0"/>
                <a:cs typeface="+mn-cs"/>
              </a:rPr>
              <a:t>Visionare e scaricare i manuali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chemeClr val="bg1"/>
                </a:solidFill>
                <a:latin typeface="Candara" panose="020E0502030303020204" pitchFamily="34" charset="0"/>
                <a:cs typeface="+mn-cs"/>
              </a:rPr>
              <a:t>Scaricare gli allegati utili per la realizzazione delle attività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chemeClr val="bg1"/>
                </a:solidFill>
                <a:latin typeface="Candara" panose="020E0502030303020204" pitchFamily="34" charset="0"/>
                <a:cs typeface="+mn-cs"/>
              </a:rPr>
              <a:t>Caricare esperienze regionali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latin typeface="Candara" panose="020E0502030303020204" pitchFamily="34" charset="0"/>
                <a:cs typeface="+mn-cs"/>
              </a:rPr>
              <a:t>Criterio: almeno 200 accessi al blog/social media nei due anni di progetto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30727" name="CasellaDiTesto 12"/>
          <p:cNvSpPr txBox="1">
            <a:spLocks noChangeArrowheads="1"/>
          </p:cNvSpPr>
          <p:nvPr/>
        </p:nvSpPr>
        <p:spPr bwMode="auto">
          <a:xfrm>
            <a:off x="1703388" y="3429000"/>
            <a:ext cx="2944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solidFill>
                  <a:schemeClr val="bg1"/>
                </a:solidFill>
                <a:latin typeface="Candara" pitchFamily="34" charset="0"/>
              </a:rPr>
              <a:t>IL BLOG:</a:t>
            </a:r>
            <a:br>
              <a:rPr lang="it-IT" sz="2400">
                <a:solidFill>
                  <a:schemeClr val="bg1"/>
                </a:solidFill>
                <a:latin typeface="Candara" pitchFamily="34" charset="0"/>
              </a:rPr>
            </a:br>
            <a:r>
              <a:rPr lang="it-IT" sz="2400">
                <a:solidFill>
                  <a:schemeClr val="bg1"/>
                </a:solidFill>
                <a:latin typeface="Candara" pitchFamily="34" charset="0"/>
              </a:rPr>
              <a:t>www.retesenzafili.it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65EA4B-3BA2-94D3-AC63-904B392E7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2E12C6-ED4B-9EBC-4843-D88D526B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388" y="1899285"/>
            <a:ext cx="4840010" cy="1807305"/>
          </a:xfrm>
        </p:spPr>
        <p:txBody>
          <a:bodyPr>
            <a:normAutofit/>
          </a:bodyPr>
          <a:lstStyle/>
          <a:p>
            <a:r>
              <a:rPr lang="it-IT" dirty="0"/>
              <a:t>Benvenuti!</a:t>
            </a:r>
          </a:p>
        </p:txBody>
      </p:sp>
      <p:pic>
        <p:nvPicPr>
          <p:cNvPr id="5" name="Immagine 4" descr="Bouquet nuziale rosso e rosa">
            <a:extLst>
              <a:ext uri="{FF2B5EF4-FFF2-40B4-BE49-F238E27FC236}">
                <a16:creationId xmlns:a16="http://schemas.microsoft.com/office/drawing/2014/main" id="{BD665A4F-BF7D-9DB2-0399-B5DBF92F5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2F7312-A16C-7133-9BBB-B8740682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388" y="3969057"/>
            <a:ext cx="4840010" cy="384366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60900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91C61-A49F-3740-B9C3-01B6B788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82" y="920750"/>
            <a:ext cx="2705100" cy="501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DB936-935A-4245-8F06-A86D8D97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237" y="920750"/>
            <a:ext cx="2705100" cy="5016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D5576D-C0DB-0D41-84D7-833725B66D73}"/>
              </a:ext>
            </a:extLst>
          </p:cNvPr>
          <p:cNvSpPr/>
          <p:nvPr/>
        </p:nvSpPr>
        <p:spPr>
          <a:xfrm>
            <a:off x="-73329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7F6FB8-791E-2F97-7B70-4F3D84DD8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44" y="2289772"/>
            <a:ext cx="1032507" cy="176799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53BFBF-BDB9-53F4-1672-140B2EF35EE5}"/>
              </a:ext>
            </a:extLst>
          </p:cNvPr>
          <p:cNvSpPr txBox="1"/>
          <p:nvPr/>
        </p:nvSpPr>
        <p:spPr>
          <a:xfrm>
            <a:off x="4349012" y="4678052"/>
            <a:ext cx="290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Century Gothic" panose="020B0502020202020204" pitchFamily="34" charset="0"/>
              </a:rPr>
              <a:t>Progetto finanziato dal Dipartimento per le Politiche Antidroga della Presidenza dei ministri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9C8D217-46BA-B161-ED88-B0A001252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575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5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2" name="Immagine 11" descr="Immagine che contiene disegnando, cibo, stanza&#10;&#10;Descrizione generata automaticamente">
            <a:extLst>
              <a:ext uri="{FF2B5EF4-FFF2-40B4-BE49-F238E27FC236}">
                <a16:creationId xmlns:a16="http://schemas.microsoft.com/office/drawing/2014/main" id="{DDA1C998-53E0-3C44-B990-0582DD864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0628"/>
            <a:ext cx="2551117" cy="5109826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3A4C5B03-C5AD-4305-95C8-DCE46DFFF5E5}"/>
              </a:ext>
            </a:extLst>
          </p:cNvPr>
          <p:cNvSpPr txBox="1"/>
          <p:nvPr/>
        </p:nvSpPr>
        <p:spPr>
          <a:xfrm>
            <a:off x="2804603" y="1090628"/>
            <a:ext cx="8535945" cy="5418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it-IT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latin typeface="Candara" panose="020E0502030303020204" pitchFamily="34" charset="0"/>
              </a:rPr>
              <a:t>Il </a:t>
            </a:r>
            <a:r>
              <a:rPr lang="it-IT" sz="2400" b="1" dirty="0">
                <a:latin typeface="Candara" panose="020E0502030303020204" pitchFamily="34" charset="0"/>
              </a:rPr>
              <a:t>digitale</a:t>
            </a:r>
            <a:r>
              <a:rPr lang="it-IT" sz="2400" dirty="0">
                <a:latin typeface="Candara" panose="020E0502030303020204" pitchFamily="34" charset="0"/>
              </a:rPr>
              <a:t> è ormai </a:t>
            </a:r>
            <a:r>
              <a:rPr lang="it-IT" sz="2400" i="1" dirty="0">
                <a:latin typeface="Candara" panose="020E0502030303020204" pitchFamily="34" charset="0"/>
              </a:rPr>
              <a:t>parte integrante della nostra quotidianità </a:t>
            </a:r>
            <a:r>
              <a:rPr lang="it-IT" sz="2400" dirty="0">
                <a:latin typeface="Candara" panose="020E0502030303020204" pitchFamily="34" charset="0"/>
              </a:rPr>
              <a:t>e dei nostri bambini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it-IT" sz="2400" dirty="0">
              <a:latin typeface="Candara" panose="020E0502030303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latin typeface="Candara" panose="020E0502030303020204" pitchFamily="34" charset="0"/>
              </a:rPr>
              <a:t>Siamo immersi in un mondo in cui la comunicazione e le relazioni vengono mediati dai </a:t>
            </a:r>
            <a:r>
              <a:rPr lang="it-IT" sz="2400" b="1" dirty="0">
                <a:latin typeface="Candara" panose="020E0502030303020204" pitchFamily="34" charset="0"/>
              </a:rPr>
              <a:t>social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it-IT" sz="2400" dirty="0">
              <a:latin typeface="Candara" panose="020E0502030303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latin typeface="Candara" panose="020E0502030303020204" pitchFamily="34" charset="0"/>
              </a:rPr>
              <a:t>I </a:t>
            </a:r>
            <a:r>
              <a:rPr lang="it-IT" sz="2400" b="1" dirty="0">
                <a:latin typeface="Candara" panose="020E0502030303020204" pitchFamily="34" charset="0"/>
              </a:rPr>
              <a:t>media</a:t>
            </a:r>
            <a:r>
              <a:rPr lang="it-IT" sz="2400" dirty="0">
                <a:latin typeface="Candara" panose="020E0502030303020204" pitchFamily="34" charset="0"/>
              </a:rPr>
              <a:t> contribuiscono a definire il </a:t>
            </a:r>
            <a:r>
              <a:rPr lang="it-IT" sz="2400" i="1" dirty="0">
                <a:latin typeface="Candara" panose="020E0502030303020204" pitchFamily="34" charset="0"/>
              </a:rPr>
              <a:t>processo di socializzazione </a:t>
            </a:r>
            <a:r>
              <a:rPr lang="it-IT" sz="2400" dirty="0">
                <a:latin typeface="Candara" panose="020E0502030303020204" pitchFamily="34" charset="0"/>
              </a:rPr>
              <a:t>dell’individuo in fase di crescita (generazione </a:t>
            </a:r>
            <a:r>
              <a:rPr lang="it-IT" sz="2400" dirty="0" err="1">
                <a:latin typeface="Candara" panose="020E0502030303020204" pitchFamily="34" charset="0"/>
              </a:rPr>
              <a:t>alpha</a:t>
            </a:r>
            <a:r>
              <a:rPr lang="it-IT" sz="2400" dirty="0">
                <a:latin typeface="Candara" panose="020E0502030303020204" pitchFamily="34" charset="0"/>
              </a:rPr>
              <a:t>) </a:t>
            </a:r>
          </a:p>
          <a:p>
            <a:pPr>
              <a:buClr>
                <a:srgbClr val="C00000"/>
              </a:buClr>
            </a:pPr>
            <a:endParaRPr lang="it-IT" sz="2400" dirty="0">
              <a:latin typeface="Candara" panose="020E0502030303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latin typeface="Candara" panose="020E0502030303020204" pitchFamily="34" charset="0"/>
              </a:rPr>
              <a:t>I media favoriscono/interferiscono nel processo di </a:t>
            </a:r>
            <a:r>
              <a:rPr lang="it-IT" sz="2400" i="1" dirty="0">
                <a:latin typeface="Candara" panose="020E0502030303020204" pitchFamily="34" charset="0"/>
              </a:rPr>
              <a:t>costruzione della personalità, identità, dei valori e della sensibilità</a:t>
            </a:r>
          </a:p>
          <a:p>
            <a:pPr>
              <a:buClr>
                <a:srgbClr val="C00000"/>
              </a:buClr>
            </a:pPr>
            <a:r>
              <a:rPr lang="it-IT" sz="2400" dirty="0">
                <a:latin typeface="Candara" panose="020E0502030303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0FA51A-0BCE-8201-3AC1-6E2FABB94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749" y="3844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7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7164" y="2666583"/>
            <a:ext cx="3979863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PRIMA EDIZIONE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REGIONI COINVOLTE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Piemonte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Veneto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Toscana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Marche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Sicilia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1536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73650" y="152400"/>
            <a:ext cx="65674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7146925"/>
            <a:ext cx="13144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9525" y="206375"/>
            <a:ext cx="62833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146050" y="6700838"/>
            <a:ext cx="12338050" cy="258762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458006" y="1375867"/>
            <a:ext cx="4181725" cy="4442431"/>
            <a:chOff x="1022" y="1026"/>
            <a:chExt cx="2477" cy="2781"/>
          </a:xfrm>
          <a:solidFill>
            <a:schemeClr val="bg1"/>
          </a:solidFill>
        </p:grpSpPr>
        <p:sp>
          <p:nvSpPr>
            <p:cNvPr id="12" name="Freeform 8" descr="Linee orizzontali ravvicinate"/>
            <p:cNvSpPr>
              <a:spLocks noChangeAspect="1"/>
            </p:cNvSpPr>
            <p:nvPr/>
          </p:nvSpPr>
          <p:spPr bwMode="auto">
            <a:xfrm rot="-491200">
              <a:off x="1064" y="1374"/>
              <a:ext cx="211" cy="160"/>
            </a:xfrm>
            <a:custGeom>
              <a:avLst/>
              <a:gdLst>
                <a:gd name="T0" fmla="*/ 721 w 770"/>
                <a:gd name="T1" fmla="*/ 27 h 605"/>
                <a:gd name="T2" fmla="*/ 605 w 770"/>
                <a:gd name="T3" fmla="*/ 5 h 605"/>
                <a:gd name="T4" fmla="*/ 545 w 770"/>
                <a:gd name="T5" fmla="*/ 5 h 605"/>
                <a:gd name="T6" fmla="*/ 484 w 770"/>
                <a:gd name="T7" fmla="*/ 82 h 605"/>
                <a:gd name="T8" fmla="*/ 457 w 770"/>
                <a:gd name="T9" fmla="*/ 132 h 605"/>
                <a:gd name="T10" fmla="*/ 396 w 770"/>
                <a:gd name="T11" fmla="*/ 143 h 605"/>
                <a:gd name="T12" fmla="*/ 314 w 770"/>
                <a:gd name="T13" fmla="*/ 110 h 605"/>
                <a:gd name="T14" fmla="*/ 270 w 770"/>
                <a:gd name="T15" fmla="*/ 71 h 605"/>
                <a:gd name="T16" fmla="*/ 198 w 770"/>
                <a:gd name="T17" fmla="*/ 16 h 605"/>
                <a:gd name="T18" fmla="*/ 165 w 770"/>
                <a:gd name="T19" fmla="*/ 0 h 605"/>
                <a:gd name="T20" fmla="*/ 105 w 770"/>
                <a:gd name="T21" fmla="*/ 49 h 605"/>
                <a:gd name="T22" fmla="*/ 61 w 770"/>
                <a:gd name="T23" fmla="*/ 110 h 605"/>
                <a:gd name="T24" fmla="*/ 0 w 770"/>
                <a:gd name="T25" fmla="*/ 165 h 605"/>
                <a:gd name="T26" fmla="*/ 44 w 770"/>
                <a:gd name="T27" fmla="*/ 269 h 605"/>
                <a:gd name="T28" fmla="*/ 94 w 770"/>
                <a:gd name="T29" fmla="*/ 341 h 605"/>
                <a:gd name="T30" fmla="*/ 105 w 770"/>
                <a:gd name="T31" fmla="*/ 374 h 605"/>
                <a:gd name="T32" fmla="*/ 72 w 770"/>
                <a:gd name="T33" fmla="*/ 434 h 605"/>
                <a:gd name="T34" fmla="*/ 83 w 770"/>
                <a:gd name="T35" fmla="*/ 506 h 605"/>
                <a:gd name="T36" fmla="*/ 83 w 770"/>
                <a:gd name="T37" fmla="*/ 572 h 605"/>
                <a:gd name="T38" fmla="*/ 105 w 770"/>
                <a:gd name="T39" fmla="*/ 605 h 605"/>
                <a:gd name="T40" fmla="*/ 154 w 770"/>
                <a:gd name="T41" fmla="*/ 550 h 605"/>
                <a:gd name="T42" fmla="*/ 231 w 770"/>
                <a:gd name="T43" fmla="*/ 528 h 605"/>
                <a:gd name="T44" fmla="*/ 270 w 770"/>
                <a:gd name="T45" fmla="*/ 506 h 605"/>
                <a:gd name="T46" fmla="*/ 325 w 770"/>
                <a:gd name="T47" fmla="*/ 511 h 605"/>
                <a:gd name="T48" fmla="*/ 396 w 770"/>
                <a:gd name="T49" fmla="*/ 506 h 605"/>
                <a:gd name="T50" fmla="*/ 457 w 770"/>
                <a:gd name="T51" fmla="*/ 511 h 605"/>
                <a:gd name="T52" fmla="*/ 512 w 770"/>
                <a:gd name="T53" fmla="*/ 528 h 605"/>
                <a:gd name="T54" fmla="*/ 556 w 770"/>
                <a:gd name="T55" fmla="*/ 506 h 605"/>
                <a:gd name="T56" fmla="*/ 638 w 770"/>
                <a:gd name="T57" fmla="*/ 478 h 605"/>
                <a:gd name="T58" fmla="*/ 660 w 770"/>
                <a:gd name="T59" fmla="*/ 418 h 605"/>
                <a:gd name="T60" fmla="*/ 688 w 770"/>
                <a:gd name="T61" fmla="*/ 390 h 605"/>
                <a:gd name="T62" fmla="*/ 721 w 770"/>
                <a:gd name="T63" fmla="*/ 396 h 605"/>
                <a:gd name="T64" fmla="*/ 770 w 770"/>
                <a:gd name="T65" fmla="*/ 390 h 605"/>
                <a:gd name="T66" fmla="*/ 754 w 770"/>
                <a:gd name="T67" fmla="*/ 341 h 605"/>
                <a:gd name="T68" fmla="*/ 754 w 770"/>
                <a:gd name="T69" fmla="*/ 247 h 605"/>
                <a:gd name="T70" fmla="*/ 732 w 770"/>
                <a:gd name="T71" fmla="*/ 209 h 605"/>
                <a:gd name="T72" fmla="*/ 732 w 770"/>
                <a:gd name="T73" fmla="*/ 143 h 605"/>
                <a:gd name="T74" fmla="*/ 721 w 770"/>
                <a:gd name="T75" fmla="*/ 93 h 605"/>
                <a:gd name="T76" fmla="*/ 721 w 770"/>
                <a:gd name="T77" fmla="*/ 2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0" h="605">
                  <a:moveTo>
                    <a:pt x="721" y="27"/>
                  </a:moveTo>
                  <a:lnTo>
                    <a:pt x="605" y="5"/>
                  </a:lnTo>
                  <a:lnTo>
                    <a:pt x="545" y="5"/>
                  </a:lnTo>
                  <a:lnTo>
                    <a:pt x="484" y="82"/>
                  </a:lnTo>
                  <a:lnTo>
                    <a:pt x="457" y="132"/>
                  </a:lnTo>
                  <a:lnTo>
                    <a:pt x="396" y="143"/>
                  </a:lnTo>
                  <a:lnTo>
                    <a:pt x="314" y="110"/>
                  </a:lnTo>
                  <a:lnTo>
                    <a:pt x="270" y="71"/>
                  </a:lnTo>
                  <a:lnTo>
                    <a:pt x="198" y="16"/>
                  </a:lnTo>
                  <a:lnTo>
                    <a:pt x="165" y="0"/>
                  </a:lnTo>
                  <a:lnTo>
                    <a:pt x="105" y="49"/>
                  </a:lnTo>
                  <a:lnTo>
                    <a:pt x="61" y="110"/>
                  </a:lnTo>
                  <a:lnTo>
                    <a:pt x="0" y="165"/>
                  </a:lnTo>
                  <a:lnTo>
                    <a:pt x="44" y="269"/>
                  </a:lnTo>
                  <a:lnTo>
                    <a:pt x="94" y="341"/>
                  </a:lnTo>
                  <a:lnTo>
                    <a:pt x="105" y="374"/>
                  </a:lnTo>
                  <a:lnTo>
                    <a:pt x="72" y="434"/>
                  </a:lnTo>
                  <a:lnTo>
                    <a:pt x="83" y="506"/>
                  </a:lnTo>
                  <a:lnTo>
                    <a:pt x="83" y="572"/>
                  </a:lnTo>
                  <a:lnTo>
                    <a:pt x="105" y="605"/>
                  </a:lnTo>
                  <a:lnTo>
                    <a:pt x="154" y="550"/>
                  </a:lnTo>
                  <a:lnTo>
                    <a:pt x="231" y="528"/>
                  </a:lnTo>
                  <a:lnTo>
                    <a:pt x="270" y="506"/>
                  </a:lnTo>
                  <a:lnTo>
                    <a:pt x="325" y="511"/>
                  </a:lnTo>
                  <a:lnTo>
                    <a:pt x="396" y="506"/>
                  </a:lnTo>
                  <a:lnTo>
                    <a:pt x="457" y="511"/>
                  </a:lnTo>
                  <a:lnTo>
                    <a:pt x="512" y="528"/>
                  </a:lnTo>
                  <a:lnTo>
                    <a:pt x="556" y="506"/>
                  </a:lnTo>
                  <a:lnTo>
                    <a:pt x="638" y="478"/>
                  </a:lnTo>
                  <a:lnTo>
                    <a:pt x="660" y="418"/>
                  </a:lnTo>
                  <a:lnTo>
                    <a:pt x="688" y="390"/>
                  </a:lnTo>
                  <a:lnTo>
                    <a:pt x="721" y="396"/>
                  </a:lnTo>
                  <a:lnTo>
                    <a:pt x="770" y="390"/>
                  </a:lnTo>
                  <a:lnTo>
                    <a:pt x="754" y="341"/>
                  </a:lnTo>
                  <a:lnTo>
                    <a:pt x="754" y="247"/>
                  </a:lnTo>
                  <a:lnTo>
                    <a:pt x="732" y="209"/>
                  </a:lnTo>
                  <a:lnTo>
                    <a:pt x="732" y="143"/>
                  </a:lnTo>
                  <a:lnTo>
                    <a:pt x="721" y="93"/>
                  </a:lnTo>
                  <a:lnTo>
                    <a:pt x="721" y="27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auto">
            <a:xfrm rot="-491200">
              <a:off x="1022" y="1237"/>
              <a:ext cx="493" cy="624"/>
            </a:xfrm>
            <a:custGeom>
              <a:avLst/>
              <a:gdLst>
                <a:gd name="T0" fmla="*/ 996 w 1799"/>
                <a:gd name="T1" fmla="*/ 418 h 2355"/>
                <a:gd name="T2" fmla="*/ 1100 w 1799"/>
                <a:gd name="T3" fmla="*/ 302 h 2355"/>
                <a:gd name="T4" fmla="*/ 1089 w 1799"/>
                <a:gd name="T5" fmla="*/ 148 h 2355"/>
                <a:gd name="T6" fmla="*/ 1277 w 1799"/>
                <a:gd name="T7" fmla="*/ 77 h 2355"/>
                <a:gd name="T8" fmla="*/ 1392 w 1799"/>
                <a:gd name="T9" fmla="*/ 0 h 2355"/>
                <a:gd name="T10" fmla="*/ 1414 w 1799"/>
                <a:gd name="T11" fmla="*/ 148 h 2355"/>
                <a:gd name="T12" fmla="*/ 1530 w 1799"/>
                <a:gd name="T13" fmla="*/ 336 h 2355"/>
                <a:gd name="T14" fmla="*/ 1508 w 1799"/>
                <a:gd name="T15" fmla="*/ 484 h 2355"/>
                <a:gd name="T16" fmla="*/ 1414 w 1799"/>
                <a:gd name="T17" fmla="*/ 545 h 2355"/>
                <a:gd name="T18" fmla="*/ 1359 w 1799"/>
                <a:gd name="T19" fmla="*/ 578 h 2355"/>
                <a:gd name="T20" fmla="*/ 1370 w 1799"/>
                <a:gd name="T21" fmla="*/ 776 h 2355"/>
                <a:gd name="T22" fmla="*/ 1436 w 1799"/>
                <a:gd name="T23" fmla="*/ 913 h 2355"/>
                <a:gd name="T24" fmla="*/ 1508 w 1799"/>
                <a:gd name="T25" fmla="*/ 1078 h 2355"/>
                <a:gd name="T26" fmla="*/ 1530 w 1799"/>
                <a:gd name="T27" fmla="*/ 1161 h 2355"/>
                <a:gd name="T28" fmla="*/ 1486 w 1799"/>
                <a:gd name="T29" fmla="*/ 1211 h 2355"/>
                <a:gd name="T30" fmla="*/ 1359 w 1799"/>
                <a:gd name="T31" fmla="*/ 1161 h 2355"/>
                <a:gd name="T32" fmla="*/ 1288 w 1799"/>
                <a:gd name="T33" fmla="*/ 1238 h 2355"/>
                <a:gd name="T34" fmla="*/ 1332 w 1799"/>
                <a:gd name="T35" fmla="*/ 1442 h 2355"/>
                <a:gd name="T36" fmla="*/ 1403 w 1799"/>
                <a:gd name="T37" fmla="*/ 1497 h 2355"/>
                <a:gd name="T38" fmla="*/ 1552 w 1799"/>
                <a:gd name="T39" fmla="*/ 1475 h 2355"/>
                <a:gd name="T40" fmla="*/ 1684 w 1799"/>
                <a:gd name="T41" fmla="*/ 1684 h 2355"/>
                <a:gd name="T42" fmla="*/ 1761 w 1799"/>
                <a:gd name="T43" fmla="*/ 1788 h 2355"/>
                <a:gd name="T44" fmla="*/ 1799 w 1799"/>
                <a:gd name="T45" fmla="*/ 1926 h 2355"/>
                <a:gd name="T46" fmla="*/ 1755 w 1799"/>
                <a:gd name="T47" fmla="*/ 2009 h 2355"/>
                <a:gd name="T48" fmla="*/ 1546 w 1799"/>
                <a:gd name="T49" fmla="*/ 1998 h 2355"/>
                <a:gd name="T50" fmla="*/ 1453 w 1799"/>
                <a:gd name="T51" fmla="*/ 2080 h 2355"/>
                <a:gd name="T52" fmla="*/ 1370 w 1799"/>
                <a:gd name="T53" fmla="*/ 2042 h 2355"/>
                <a:gd name="T54" fmla="*/ 1288 w 1799"/>
                <a:gd name="T55" fmla="*/ 2064 h 2355"/>
                <a:gd name="T56" fmla="*/ 1172 w 1799"/>
                <a:gd name="T57" fmla="*/ 2031 h 2355"/>
                <a:gd name="T58" fmla="*/ 1067 w 1799"/>
                <a:gd name="T59" fmla="*/ 1987 h 2355"/>
                <a:gd name="T60" fmla="*/ 985 w 1799"/>
                <a:gd name="T61" fmla="*/ 2031 h 2355"/>
                <a:gd name="T62" fmla="*/ 1007 w 1799"/>
                <a:gd name="T63" fmla="*/ 2080 h 2355"/>
                <a:gd name="T64" fmla="*/ 935 w 1799"/>
                <a:gd name="T65" fmla="*/ 2152 h 2355"/>
                <a:gd name="T66" fmla="*/ 913 w 1799"/>
                <a:gd name="T67" fmla="*/ 2240 h 2355"/>
                <a:gd name="T68" fmla="*/ 891 w 1799"/>
                <a:gd name="T69" fmla="*/ 2311 h 2355"/>
                <a:gd name="T70" fmla="*/ 704 w 1799"/>
                <a:gd name="T71" fmla="*/ 2344 h 2355"/>
                <a:gd name="T72" fmla="*/ 578 w 1799"/>
                <a:gd name="T73" fmla="*/ 2300 h 2355"/>
                <a:gd name="T74" fmla="*/ 462 w 1799"/>
                <a:gd name="T75" fmla="*/ 2218 h 2355"/>
                <a:gd name="T76" fmla="*/ 391 w 1799"/>
                <a:gd name="T77" fmla="*/ 2262 h 2355"/>
                <a:gd name="T78" fmla="*/ 336 w 1799"/>
                <a:gd name="T79" fmla="*/ 2322 h 2355"/>
                <a:gd name="T80" fmla="*/ 242 w 1799"/>
                <a:gd name="T81" fmla="*/ 2240 h 2355"/>
                <a:gd name="T82" fmla="*/ 138 w 1799"/>
                <a:gd name="T83" fmla="*/ 2135 h 2355"/>
                <a:gd name="T84" fmla="*/ 94 w 1799"/>
                <a:gd name="T85" fmla="*/ 1987 h 2355"/>
                <a:gd name="T86" fmla="*/ 72 w 1799"/>
                <a:gd name="T87" fmla="*/ 1904 h 2355"/>
                <a:gd name="T88" fmla="*/ 160 w 1799"/>
                <a:gd name="T89" fmla="*/ 1799 h 2355"/>
                <a:gd name="T90" fmla="*/ 209 w 1799"/>
                <a:gd name="T91" fmla="*/ 1673 h 2355"/>
                <a:gd name="T92" fmla="*/ 220 w 1799"/>
                <a:gd name="T93" fmla="*/ 1568 h 2355"/>
                <a:gd name="T94" fmla="*/ 83 w 1799"/>
                <a:gd name="T95" fmla="*/ 1425 h 2355"/>
                <a:gd name="T96" fmla="*/ 0 w 1799"/>
                <a:gd name="T97" fmla="*/ 1332 h 2355"/>
                <a:gd name="T98" fmla="*/ 116 w 1799"/>
                <a:gd name="T99" fmla="*/ 1266 h 2355"/>
                <a:gd name="T100" fmla="*/ 176 w 1799"/>
                <a:gd name="T101" fmla="*/ 1194 h 2355"/>
                <a:gd name="T102" fmla="*/ 275 w 1799"/>
                <a:gd name="T103" fmla="*/ 1123 h 2355"/>
                <a:gd name="T104" fmla="*/ 314 w 1799"/>
                <a:gd name="T105" fmla="*/ 1045 h 2355"/>
                <a:gd name="T106" fmla="*/ 440 w 1799"/>
                <a:gd name="T107" fmla="*/ 974 h 2355"/>
                <a:gd name="T108" fmla="*/ 545 w 1799"/>
                <a:gd name="T109" fmla="*/ 952 h 2355"/>
                <a:gd name="T110" fmla="*/ 704 w 1799"/>
                <a:gd name="T111" fmla="*/ 974 h 2355"/>
                <a:gd name="T112" fmla="*/ 847 w 1799"/>
                <a:gd name="T113" fmla="*/ 913 h 2355"/>
                <a:gd name="T114" fmla="*/ 858 w 1799"/>
                <a:gd name="T115" fmla="*/ 869 h 2355"/>
                <a:gd name="T116" fmla="*/ 930 w 1799"/>
                <a:gd name="T117" fmla="*/ 847 h 2355"/>
                <a:gd name="T118" fmla="*/ 952 w 1799"/>
                <a:gd name="T119" fmla="*/ 671 h 2355"/>
                <a:gd name="T120" fmla="*/ 930 w 1799"/>
                <a:gd name="T121" fmla="*/ 556 h 2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9" h="2355">
                  <a:moveTo>
                    <a:pt x="930" y="462"/>
                  </a:moveTo>
                  <a:lnTo>
                    <a:pt x="996" y="418"/>
                  </a:lnTo>
                  <a:lnTo>
                    <a:pt x="1078" y="336"/>
                  </a:lnTo>
                  <a:lnTo>
                    <a:pt x="1100" y="302"/>
                  </a:lnTo>
                  <a:lnTo>
                    <a:pt x="1078" y="187"/>
                  </a:lnTo>
                  <a:lnTo>
                    <a:pt x="1089" y="148"/>
                  </a:lnTo>
                  <a:lnTo>
                    <a:pt x="1216" y="93"/>
                  </a:lnTo>
                  <a:lnTo>
                    <a:pt x="1277" y="77"/>
                  </a:lnTo>
                  <a:lnTo>
                    <a:pt x="1348" y="0"/>
                  </a:lnTo>
                  <a:lnTo>
                    <a:pt x="1392" y="0"/>
                  </a:lnTo>
                  <a:lnTo>
                    <a:pt x="1403" y="55"/>
                  </a:lnTo>
                  <a:lnTo>
                    <a:pt x="1414" y="148"/>
                  </a:lnTo>
                  <a:lnTo>
                    <a:pt x="1486" y="253"/>
                  </a:lnTo>
                  <a:lnTo>
                    <a:pt x="1530" y="336"/>
                  </a:lnTo>
                  <a:lnTo>
                    <a:pt x="1530" y="418"/>
                  </a:lnTo>
                  <a:lnTo>
                    <a:pt x="1508" y="484"/>
                  </a:lnTo>
                  <a:lnTo>
                    <a:pt x="1453" y="545"/>
                  </a:lnTo>
                  <a:lnTo>
                    <a:pt x="1414" y="545"/>
                  </a:lnTo>
                  <a:lnTo>
                    <a:pt x="1381" y="545"/>
                  </a:lnTo>
                  <a:lnTo>
                    <a:pt x="1359" y="578"/>
                  </a:lnTo>
                  <a:lnTo>
                    <a:pt x="1381" y="649"/>
                  </a:lnTo>
                  <a:lnTo>
                    <a:pt x="1370" y="776"/>
                  </a:lnTo>
                  <a:lnTo>
                    <a:pt x="1425" y="836"/>
                  </a:lnTo>
                  <a:lnTo>
                    <a:pt x="1436" y="913"/>
                  </a:lnTo>
                  <a:lnTo>
                    <a:pt x="1475" y="1023"/>
                  </a:lnTo>
                  <a:lnTo>
                    <a:pt x="1508" y="1078"/>
                  </a:lnTo>
                  <a:lnTo>
                    <a:pt x="1546" y="1117"/>
                  </a:lnTo>
                  <a:lnTo>
                    <a:pt x="1530" y="1161"/>
                  </a:lnTo>
                  <a:lnTo>
                    <a:pt x="1508" y="1194"/>
                  </a:lnTo>
                  <a:lnTo>
                    <a:pt x="1486" y="1211"/>
                  </a:lnTo>
                  <a:lnTo>
                    <a:pt x="1425" y="1161"/>
                  </a:lnTo>
                  <a:lnTo>
                    <a:pt x="1359" y="1161"/>
                  </a:lnTo>
                  <a:lnTo>
                    <a:pt x="1310" y="1194"/>
                  </a:lnTo>
                  <a:lnTo>
                    <a:pt x="1288" y="1238"/>
                  </a:lnTo>
                  <a:lnTo>
                    <a:pt x="1332" y="1299"/>
                  </a:lnTo>
                  <a:lnTo>
                    <a:pt x="1332" y="1442"/>
                  </a:lnTo>
                  <a:lnTo>
                    <a:pt x="1370" y="1486"/>
                  </a:lnTo>
                  <a:lnTo>
                    <a:pt x="1403" y="1497"/>
                  </a:lnTo>
                  <a:lnTo>
                    <a:pt x="1475" y="1486"/>
                  </a:lnTo>
                  <a:lnTo>
                    <a:pt x="1552" y="1475"/>
                  </a:lnTo>
                  <a:lnTo>
                    <a:pt x="1612" y="1601"/>
                  </a:lnTo>
                  <a:lnTo>
                    <a:pt x="1684" y="1684"/>
                  </a:lnTo>
                  <a:lnTo>
                    <a:pt x="1728" y="1739"/>
                  </a:lnTo>
                  <a:lnTo>
                    <a:pt x="1761" y="1788"/>
                  </a:lnTo>
                  <a:lnTo>
                    <a:pt x="1761" y="1882"/>
                  </a:lnTo>
                  <a:lnTo>
                    <a:pt x="1799" y="1926"/>
                  </a:lnTo>
                  <a:lnTo>
                    <a:pt x="1799" y="1948"/>
                  </a:lnTo>
                  <a:lnTo>
                    <a:pt x="1755" y="2009"/>
                  </a:lnTo>
                  <a:lnTo>
                    <a:pt x="1568" y="1987"/>
                  </a:lnTo>
                  <a:lnTo>
                    <a:pt x="1546" y="1998"/>
                  </a:lnTo>
                  <a:lnTo>
                    <a:pt x="1508" y="2064"/>
                  </a:lnTo>
                  <a:lnTo>
                    <a:pt x="1453" y="2080"/>
                  </a:lnTo>
                  <a:lnTo>
                    <a:pt x="1381" y="2020"/>
                  </a:lnTo>
                  <a:lnTo>
                    <a:pt x="1370" y="2042"/>
                  </a:lnTo>
                  <a:lnTo>
                    <a:pt x="1321" y="2042"/>
                  </a:lnTo>
                  <a:lnTo>
                    <a:pt x="1288" y="2064"/>
                  </a:lnTo>
                  <a:lnTo>
                    <a:pt x="1216" y="2064"/>
                  </a:lnTo>
                  <a:lnTo>
                    <a:pt x="1172" y="2031"/>
                  </a:lnTo>
                  <a:lnTo>
                    <a:pt x="1100" y="2009"/>
                  </a:lnTo>
                  <a:lnTo>
                    <a:pt x="1067" y="1987"/>
                  </a:lnTo>
                  <a:lnTo>
                    <a:pt x="1023" y="2009"/>
                  </a:lnTo>
                  <a:lnTo>
                    <a:pt x="985" y="2031"/>
                  </a:lnTo>
                  <a:lnTo>
                    <a:pt x="996" y="2058"/>
                  </a:lnTo>
                  <a:lnTo>
                    <a:pt x="1007" y="2080"/>
                  </a:lnTo>
                  <a:lnTo>
                    <a:pt x="996" y="2113"/>
                  </a:lnTo>
                  <a:lnTo>
                    <a:pt x="935" y="2152"/>
                  </a:lnTo>
                  <a:lnTo>
                    <a:pt x="913" y="2185"/>
                  </a:lnTo>
                  <a:lnTo>
                    <a:pt x="913" y="2240"/>
                  </a:lnTo>
                  <a:lnTo>
                    <a:pt x="913" y="2278"/>
                  </a:lnTo>
                  <a:lnTo>
                    <a:pt x="891" y="2311"/>
                  </a:lnTo>
                  <a:lnTo>
                    <a:pt x="836" y="2333"/>
                  </a:lnTo>
                  <a:lnTo>
                    <a:pt x="704" y="2344"/>
                  </a:lnTo>
                  <a:lnTo>
                    <a:pt x="616" y="2355"/>
                  </a:lnTo>
                  <a:lnTo>
                    <a:pt x="578" y="2300"/>
                  </a:lnTo>
                  <a:lnTo>
                    <a:pt x="523" y="2256"/>
                  </a:lnTo>
                  <a:lnTo>
                    <a:pt x="462" y="2218"/>
                  </a:lnTo>
                  <a:lnTo>
                    <a:pt x="440" y="2240"/>
                  </a:lnTo>
                  <a:lnTo>
                    <a:pt x="391" y="2262"/>
                  </a:lnTo>
                  <a:lnTo>
                    <a:pt x="363" y="2300"/>
                  </a:lnTo>
                  <a:lnTo>
                    <a:pt x="336" y="2322"/>
                  </a:lnTo>
                  <a:lnTo>
                    <a:pt x="303" y="2278"/>
                  </a:lnTo>
                  <a:lnTo>
                    <a:pt x="242" y="2240"/>
                  </a:lnTo>
                  <a:lnTo>
                    <a:pt x="176" y="2218"/>
                  </a:lnTo>
                  <a:lnTo>
                    <a:pt x="138" y="2135"/>
                  </a:lnTo>
                  <a:lnTo>
                    <a:pt x="116" y="2042"/>
                  </a:lnTo>
                  <a:lnTo>
                    <a:pt x="94" y="1987"/>
                  </a:lnTo>
                  <a:lnTo>
                    <a:pt x="72" y="1948"/>
                  </a:lnTo>
                  <a:lnTo>
                    <a:pt x="72" y="1904"/>
                  </a:lnTo>
                  <a:lnTo>
                    <a:pt x="94" y="1849"/>
                  </a:lnTo>
                  <a:lnTo>
                    <a:pt x="160" y="1799"/>
                  </a:lnTo>
                  <a:lnTo>
                    <a:pt x="198" y="1728"/>
                  </a:lnTo>
                  <a:lnTo>
                    <a:pt x="209" y="1673"/>
                  </a:lnTo>
                  <a:lnTo>
                    <a:pt x="231" y="1612"/>
                  </a:lnTo>
                  <a:lnTo>
                    <a:pt x="220" y="1568"/>
                  </a:lnTo>
                  <a:lnTo>
                    <a:pt x="160" y="1508"/>
                  </a:lnTo>
                  <a:lnTo>
                    <a:pt x="83" y="1425"/>
                  </a:lnTo>
                  <a:lnTo>
                    <a:pt x="22" y="1381"/>
                  </a:lnTo>
                  <a:lnTo>
                    <a:pt x="0" y="1332"/>
                  </a:lnTo>
                  <a:lnTo>
                    <a:pt x="11" y="1299"/>
                  </a:lnTo>
                  <a:lnTo>
                    <a:pt x="116" y="1266"/>
                  </a:lnTo>
                  <a:lnTo>
                    <a:pt x="176" y="1266"/>
                  </a:lnTo>
                  <a:lnTo>
                    <a:pt x="176" y="1194"/>
                  </a:lnTo>
                  <a:lnTo>
                    <a:pt x="209" y="1161"/>
                  </a:lnTo>
                  <a:lnTo>
                    <a:pt x="275" y="1123"/>
                  </a:lnTo>
                  <a:lnTo>
                    <a:pt x="292" y="1089"/>
                  </a:lnTo>
                  <a:lnTo>
                    <a:pt x="314" y="1045"/>
                  </a:lnTo>
                  <a:lnTo>
                    <a:pt x="363" y="985"/>
                  </a:lnTo>
                  <a:lnTo>
                    <a:pt x="440" y="974"/>
                  </a:lnTo>
                  <a:lnTo>
                    <a:pt x="462" y="952"/>
                  </a:lnTo>
                  <a:lnTo>
                    <a:pt x="545" y="952"/>
                  </a:lnTo>
                  <a:lnTo>
                    <a:pt x="600" y="952"/>
                  </a:lnTo>
                  <a:lnTo>
                    <a:pt x="704" y="974"/>
                  </a:lnTo>
                  <a:lnTo>
                    <a:pt x="776" y="941"/>
                  </a:lnTo>
                  <a:lnTo>
                    <a:pt x="847" y="913"/>
                  </a:lnTo>
                  <a:lnTo>
                    <a:pt x="869" y="913"/>
                  </a:lnTo>
                  <a:lnTo>
                    <a:pt x="858" y="869"/>
                  </a:lnTo>
                  <a:lnTo>
                    <a:pt x="891" y="825"/>
                  </a:lnTo>
                  <a:lnTo>
                    <a:pt x="930" y="847"/>
                  </a:lnTo>
                  <a:lnTo>
                    <a:pt x="974" y="825"/>
                  </a:lnTo>
                  <a:lnTo>
                    <a:pt x="952" y="671"/>
                  </a:lnTo>
                  <a:lnTo>
                    <a:pt x="930" y="660"/>
                  </a:lnTo>
                  <a:lnTo>
                    <a:pt x="930" y="556"/>
                  </a:lnTo>
                  <a:lnTo>
                    <a:pt x="930" y="46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highlight>
                  <a:srgbClr val="800080"/>
                </a:highlight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4" name="Freeform 10"/>
            <p:cNvSpPr>
              <a:spLocks noChangeAspect="1"/>
            </p:cNvSpPr>
            <p:nvPr/>
          </p:nvSpPr>
          <p:spPr bwMode="auto">
            <a:xfrm rot="-491200">
              <a:off x="1363" y="1185"/>
              <a:ext cx="538" cy="516"/>
            </a:xfrm>
            <a:custGeom>
              <a:avLst/>
              <a:gdLst>
                <a:gd name="T0" fmla="*/ 385 w 1964"/>
                <a:gd name="T1" fmla="*/ 397 h 1943"/>
                <a:gd name="T2" fmla="*/ 363 w 1964"/>
                <a:gd name="T3" fmla="*/ 523 h 1943"/>
                <a:gd name="T4" fmla="*/ 396 w 1964"/>
                <a:gd name="T5" fmla="*/ 655 h 1943"/>
                <a:gd name="T6" fmla="*/ 544 w 1964"/>
                <a:gd name="T7" fmla="*/ 501 h 1943"/>
                <a:gd name="T8" fmla="*/ 676 w 1964"/>
                <a:gd name="T9" fmla="*/ 375 h 1943"/>
                <a:gd name="T10" fmla="*/ 753 w 1964"/>
                <a:gd name="T11" fmla="*/ 83 h 1943"/>
                <a:gd name="T12" fmla="*/ 858 w 1964"/>
                <a:gd name="T13" fmla="*/ 132 h 1943"/>
                <a:gd name="T14" fmla="*/ 951 w 1964"/>
                <a:gd name="T15" fmla="*/ 303 h 1943"/>
                <a:gd name="T16" fmla="*/ 1105 w 1964"/>
                <a:gd name="T17" fmla="*/ 259 h 1943"/>
                <a:gd name="T18" fmla="*/ 1183 w 1964"/>
                <a:gd name="T19" fmla="*/ 187 h 1943"/>
                <a:gd name="T20" fmla="*/ 1337 w 1964"/>
                <a:gd name="T21" fmla="*/ 0 h 1943"/>
                <a:gd name="T22" fmla="*/ 1480 w 1964"/>
                <a:gd name="T23" fmla="*/ 154 h 1943"/>
                <a:gd name="T24" fmla="*/ 1557 w 1964"/>
                <a:gd name="T25" fmla="*/ 292 h 1943"/>
                <a:gd name="T26" fmla="*/ 1535 w 1964"/>
                <a:gd name="T27" fmla="*/ 540 h 1943"/>
                <a:gd name="T28" fmla="*/ 1507 w 1964"/>
                <a:gd name="T29" fmla="*/ 793 h 1943"/>
                <a:gd name="T30" fmla="*/ 1568 w 1964"/>
                <a:gd name="T31" fmla="*/ 969 h 1943"/>
                <a:gd name="T32" fmla="*/ 1711 w 1964"/>
                <a:gd name="T33" fmla="*/ 897 h 1943"/>
                <a:gd name="T34" fmla="*/ 1716 w 1964"/>
                <a:gd name="T35" fmla="*/ 1106 h 1943"/>
                <a:gd name="T36" fmla="*/ 1595 w 1964"/>
                <a:gd name="T37" fmla="*/ 1250 h 1943"/>
                <a:gd name="T38" fmla="*/ 1650 w 1964"/>
                <a:gd name="T39" fmla="*/ 1420 h 1943"/>
                <a:gd name="T40" fmla="*/ 1711 w 1964"/>
                <a:gd name="T41" fmla="*/ 1431 h 1943"/>
                <a:gd name="T42" fmla="*/ 1810 w 1964"/>
                <a:gd name="T43" fmla="*/ 1596 h 1943"/>
                <a:gd name="T44" fmla="*/ 1925 w 1964"/>
                <a:gd name="T45" fmla="*/ 1723 h 1943"/>
                <a:gd name="T46" fmla="*/ 1755 w 1964"/>
                <a:gd name="T47" fmla="*/ 1772 h 1943"/>
                <a:gd name="T48" fmla="*/ 1546 w 1964"/>
                <a:gd name="T49" fmla="*/ 1712 h 1943"/>
                <a:gd name="T50" fmla="*/ 1419 w 1964"/>
                <a:gd name="T51" fmla="*/ 1745 h 1943"/>
                <a:gd name="T52" fmla="*/ 1293 w 1964"/>
                <a:gd name="T53" fmla="*/ 1712 h 1943"/>
                <a:gd name="T54" fmla="*/ 1056 w 1964"/>
                <a:gd name="T55" fmla="*/ 1585 h 1943"/>
                <a:gd name="T56" fmla="*/ 918 w 1964"/>
                <a:gd name="T57" fmla="*/ 1547 h 1943"/>
                <a:gd name="T58" fmla="*/ 770 w 1964"/>
                <a:gd name="T59" fmla="*/ 1481 h 1943"/>
                <a:gd name="T60" fmla="*/ 676 w 1964"/>
                <a:gd name="T61" fmla="*/ 1525 h 1943"/>
                <a:gd name="T62" fmla="*/ 654 w 1964"/>
                <a:gd name="T63" fmla="*/ 1690 h 1943"/>
                <a:gd name="T64" fmla="*/ 572 w 1964"/>
                <a:gd name="T65" fmla="*/ 1871 h 1943"/>
                <a:gd name="T66" fmla="*/ 500 w 1964"/>
                <a:gd name="T67" fmla="*/ 1921 h 1943"/>
                <a:gd name="T68" fmla="*/ 302 w 1964"/>
                <a:gd name="T69" fmla="*/ 1596 h 1943"/>
                <a:gd name="T70" fmla="*/ 165 w 1964"/>
                <a:gd name="T71" fmla="*/ 1492 h 1943"/>
                <a:gd name="T72" fmla="*/ 71 w 1964"/>
                <a:gd name="T73" fmla="*/ 1464 h 1943"/>
                <a:gd name="T74" fmla="*/ 44 w 1964"/>
                <a:gd name="T75" fmla="*/ 1294 h 1943"/>
                <a:gd name="T76" fmla="*/ 22 w 1964"/>
                <a:gd name="T77" fmla="*/ 1222 h 1943"/>
                <a:gd name="T78" fmla="*/ 137 w 1964"/>
                <a:gd name="T79" fmla="*/ 1178 h 1943"/>
                <a:gd name="T80" fmla="*/ 258 w 1964"/>
                <a:gd name="T81" fmla="*/ 1140 h 1943"/>
                <a:gd name="T82" fmla="*/ 165 w 1964"/>
                <a:gd name="T83" fmla="*/ 991 h 1943"/>
                <a:gd name="T84" fmla="*/ 82 w 1964"/>
                <a:gd name="T85" fmla="*/ 793 h 1943"/>
                <a:gd name="T86" fmla="*/ 82 w 1964"/>
                <a:gd name="T87" fmla="*/ 639 h 1943"/>
                <a:gd name="T88" fmla="*/ 82 w 1964"/>
                <a:gd name="T89" fmla="*/ 562 h 1943"/>
                <a:gd name="T90" fmla="*/ 209 w 1964"/>
                <a:gd name="T91" fmla="*/ 501 h 1943"/>
                <a:gd name="T92" fmla="*/ 247 w 1964"/>
                <a:gd name="T93" fmla="*/ 353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64" h="1943">
                  <a:moveTo>
                    <a:pt x="247" y="353"/>
                  </a:moveTo>
                  <a:lnTo>
                    <a:pt x="324" y="353"/>
                  </a:lnTo>
                  <a:lnTo>
                    <a:pt x="385" y="397"/>
                  </a:lnTo>
                  <a:lnTo>
                    <a:pt x="385" y="430"/>
                  </a:lnTo>
                  <a:lnTo>
                    <a:pt x="385" y="479"/>
                  </a:lnTo>
                  <a:lnTo>
                    <a:pt x="363" y="523"/>
                  </a:lnTo>
                  <a:lnTo>
                    <a:pt x="324" y="540"/>
                  </a:lnTo>
                  <a:lnTo>
                    <a:pt x="352" y="606"/>
                  </a:lnTo>
                  <a:lnTo>
                    <a:pt x="396" y="655"/>
                  </a:lnTo>
                  <a:lnTo>
                    <a:pt x="456" y="595"/>
                  </a:lnTo>
                  <a:lnTo>
                    <a:pt x="489" y="562"/>
                  </a:lnTo>
                  <a:lnTo>
                    <a:pt x="544" y="501"/>
                  </a:lnTo>
                  <a:lnTo>
                    <a:pt x="544" y="446"/>
                  </a:lnTo>
                  <a:lnTo>
                    <a:pt x="594" y="419"/>
                  </a:lnTo>
                  <a:lnTo>
                    <a:pt x="676" y="375"/>
                  </a:lnTo>
                  <a:lnTo>
                    <a:pt x="731" y="292"/>
                  </a:lnTo>
                  <a:lnTo>
                    <a:pt x="748" y="259"/>
                  </a:lnTo>
                  <a:lnTo>
                    <a:pt x="753" y="83"/>
                  </a:lnTo>
                  <a:lnTo>
                    <a:pt x="803" y="61"/>
                  </a:lnTo>
                  <a:lnTo>
                    <a:pt x="858" y="72"/>
                  </a:lnTo>
                  <a:lnTo>
                    <a:pt x="858" y="132"/>
                  </a:lnTo>
                  <a:lnTo>
                    <a:pt x="847" y="226"/>
                  </a:lnTo>
                  <a:lnTo>
                    <a:pt x="907" y="270"/>
                  </a:lnTo>
                  <a:lnTo>
                    <a:pt x="951" y="303"/>
                  </a:lnTo>
                  <a:lnTo>
                    <a:pt x="962" y="342"/>
                  </a:lnTo>
                  <a:lnTo>
                    <a:pt x="1012" y="364"/>
                  </a:lnTo>
                  <a:lnTo>
                    <a:pt x="1105" y="259"/>
                  </a:lnTo>
                  <a:lnTo>
                    <a:pt x="1161" y="281"/>
                  </a:lnTo>
                  <a:lnTo>
                    <a:pt x="1199" y="231"/>
                  </a:lnTo>
                  <a:lnTo>
                    <a:pt x="1183" y="187"/>
                  </a:lnTo>
                  <a:lnTo>
                    <a:pt x="1243" y="72"/>
                  </a:lnTo>
                  <a:lnTo>
                    <a:pt x="1276" y="17"/>
                  </a:lnTo>
                  <a:lnTo>
                    <a:pt x="1337" y="0"/>
                  </a:lnTo>
                  <a:lnTo>
                    <a:pt x="1392" y="17"/>
                  </a:lnTo>
                  <a:lnTo>
                    <a:pt x="1430" y="94"/>
                  </a:lnTo>
                  <a:lnTo>
                    <a:pt x="1480" y="154"/>
                  </a:lnTo>
                  <a:lnTo>
                    <a:pt x="1546" y="198"/>
                  </a:lnTo>
                  <a:lnTo>
                    <a:pt x="1568" y="231"/>
                  </a:lnTo>
                  <a:lnTo>
                    <a:pt x="1557" y="292"/>
                  </a:lnTo>
                  <a:lnTo>
                    <a:pt x="1557" y="408"/>
                  </a:lnTo>
                  <a:lnTo>
                    <a:pt x="1557" y="468"/>
                  </a:lnTo>
                  <a:lnTo>
                    <a:pt x="1535" y="540"/>
                  </a:lnTo>
                  <a:lnTo>
                    <a:pt x="1535" y="606"/>
                  </a:lnTo>
                  <a:lnTo>
                    <a:pt x="1507" y="677"/>
                  </a:lnTo>
                  <a:lnTo>
                    <a:pt x="1507" y="793"/>
                  </a:lnTo>
                  <a:lnTo>
                    <a:pt x="1507" y="864"/>
                  </a:lnTo>
                  <a:lnTo>
                    <a:pt x="1535" y="947"/>
                  </a:lnTo>
                  <a:lnTo>
                    <a:pt x="1568" y="969"/>
                  </a:lnTo>
                  <a:lnTo>
                    <a:pt x="1623" y="919"/>
                  </a:lnTo>
                  <a:lnTo>
                    <a:pt x="1661" y="864"/>
                  </a:lnTo>
                  <a:lnTo>
                    <a:pt x="1711" y="897"/>
                  </a:lnTo>
                  <a:lnTo>
                    <a:pt x="1694" y="952"/>
                  </a:lnTo>
                  <a:lnTo>
                    <a:pt x="1711" y="1062"/>
                  </a:lnTo>
                  <a:lnTo>
                    <a:pt x="1716" y="1106"/>
                  </a:lnTo>
                  <a:lnTo>
                    <a:pt x="1683" y="1134"/>
                  </a:lnTo>
                  <a:lnTo>
                    <a:pt x="1623" y="1189"/>
                  </a:lnTo>
                  <a:lnTo>
                    <a:pt x="1595" y="1250"/>
                  </a:lnTo>
                  <a:lnTo>
                    <a:pt x="1579" y="1305"/>
                  </a:lnTo>
                  <a:lnTo>
                    <a:pt x="1601" y="1387"/>
                  </a:lnTo>
                  <a:lnTo>
                    <a:pt x="1650" y="1420"/>
                  </a:lnTo>
                  <a:lnTo>
                    <a:pt x="1683" y="1387"/>
                  </a:lnTo>
                  <a:lnTo>
                    <a:pt x="1733" y="1398"/>
                  </a:lnTo>
                  <a:lnTo>
                    <a:pt x="1711" y="1431"/>
                  </a:lnTo>
                  <a:lnTo>
                    <a:pt x="1733" y="1514"/>
                  </a:lnTo>
                  <a:lnTo>
                    <a:pt x="1755" y="1547"/>
                  </a:lnTo>
                  <a:lnTo>
                    <a:pt x="1810" y="1596"/>
                  </a:lnTo>
                  <a:lnTo>
                    <a:pt x="1848" y="1629"/>
                  </a:lnTo>
                  <a:lnTo>
                    <a:pt x="1892" y="1679"/>
                  </a:lnTo>
                  <a:lnTo>
                    <a:pt x="1925" y="1723"/>
                  </a:lnTo>
                  <a:lnTo>
                    <a:pt x="1964" y="1745"/>
                  </a:lnTo>
                  <a:lnTo>
                    <a:pt x="1920" y="1772"/>
                  </a:lnTo>
                  <a:lnTo>
                    <a:pt x="1755" y="1772"/>
                  </a:lnTo>
                  <a:lnTo>
                    <a:pt x="1711" y="1794"/>
                  </a:lnTo>
                  <a:lnTo>
                    <a:pt x="1639" y="1783"/>
                  </a:lnTo>
                  <a:lnTo>
                    <a:pt x="1546" y="1712"/>
                  </a:lnTo>
                  <a:lnTo>
                    <a:pt x="1502" y="1734"/>
                  </a:lnTo>
                  <a:lnTo>
                    <a:pt x="1452" y="1756"/>
                  </a:lnTo>
                  <a:lnTo>
                    <a:pt x="1419" y="1745"/>
                  </a:lnTo>
                  <a:lnTo>
                    <a:pt x="1359" y="1690"/>
                  </a:lnTo>
                  <a:lnTo>
                    <a:pt x="1337" y="1701"/>
                  </a:lnTo>
                  <a:lnTo>
                    <a:pt x="1293" y="1712"/>
                  </a:lnTo>
                  <a:lnTo>
                    <a:pt x="1232" y="1690"/>
                  </a:lnTo>
                  <a:lnTo>
                    <a:pt x="1139" y="1640"/>
                  </a:lnTo>
                  <a:lnTo>
                    <a:pt x="1056" y="1585"/>
                  </a:lnTo>
                  <a:lnTo>
                    <a:pt x="990" y="1514"/>
                  </a:lnTo>
                  <a:lnTo>
                    <a:pt x="951" y="1525"/>
                  </a:lnTo>
                  <a:lnTo>
                    <a:pt x="918" y="1547"/>
                  </a:lnTo>
                  <a:lnTo>
                    <a:pt x="874" y="1547"/>
                  </a:lnTo>
                  <a:lnTo>
                    <a:pt x="814" y="1503"/>
                  </a:lnTo>
                  <a:lnTo>
                    <a:pt x="770" y="1481"/>
                  </a:lnTo>
                  <a:lnTo>
                    <a:pt x="731" y="1492"/>
                  </a:lnTo>
                  <a:lnTo>
                    <a:pt x="698" y="1503"/>
                  </a:lnTo>
                  <a:lnTo>
                    <a:pt x="676" y="1525"/>
                  </a:lnTo>
                  <a:lnTo>
                    <a:pt x="654" y="1558"/>
                  </a:lnTo>
                  <a:lnTo>
                    <a:pt x="665" y="1629"/>
                  </a:lnTo>
                  <a:lnTo>
                    <a:pt x="654" y="1690"/>
                  </a:lnTo>
                  <a:lnTo>
                    <a:pt x="627" y="1783"/>
                  </a:lnTo>
                  <a:lnTo>
                    <a:pt x="605" y="1816"/>
                  </a:lnTo>
                  <a:lnTo>
                    <a:pt x="572" y="1871"/>
                  </a:lnTo>
                  <a:lnTo>
                    <a:pt x="561" y="1899"/>
                  </a:lnTo>
                  <a:lnTo>
                    <a:pt x="511" y="1943"/>
                  </a:lnTo>
                  <a:lnTo>
                    <a:pt x="500" y="1921"/>
                  </a:lnTo>
                  <a:lnTo>
                    <a:pt x="478" y="1899"/>
                  </a:lnTo>
                  <a:lnTo>
                    <a:pt x="478" y="1794"/>
                  </a:lnTo>
                  <a:lnTo>
                    <a:pt x="302" y="1596"/>
                  </a:lnTo>
                  <a:lnTo>
                    <a:pt x="269" y="1492"/>
                  </a:lnTo>
                  <a:lnTo>
                    <a:pt x="209" y="1492"/>
                  </a:lnTo>
                  <a:lnTo>
                    <a:pt x="165" y="1492"/>
                  </a:lnTo>
                  <a:lnTo>
                    <a:pt x="137" y="1503"/>
                  </a:lnTo>
                  <a:lnTo>
                    <a:pt x="104" y="1503"/>
                  </a:lnTo>
                  <a:lnTo>
                    <a:pt x="71" y="1464"/>
                  </a:lnTo>
                  <a:lnTo>
                    <a:pt x="44" y="1442"/>
                  </a:lnTo>
                  <a:lnTo>
                    <a:pt x="44" y="1387"/>
                  </a:lnTo>
                  <a:lnTo>
                    <a:pt x="44" y="1294"/>
                  </a:lnTo>
                  <a:lnTo>
                    <a:pt x="16" y="1272"/>
                  </a:lnTo>
                  <a:lnTo>
                    <a:pt x="0" y="1250"/>
                  </a:lnTo>
                  <a:lnTo>
                    <a:pt x="22" y="1222"/>
                  </a:lnTo>
                  <a:lnTo>
                    <a:pt x="60" y="1178"/>
                  </a:lnTo>
                  <a:lnTo>
                    <a:pt x="82" y="1162"/>
                  </a:lnTo>
                  <a:lnTo>
                    <a:pt x="137" y="1178"/>
                  </a:lnTo>
                  <a:lnTo>
                    <a:pt x="198" y="1211"/>
                  </a:lnTo>
                  <a:lnTo>
                    <a:pt x="231" y="1178"/>
                  </a:lnTo>
                  <a:lnTo>
                    <a:pt x="258" y="1140"/>
                  </a:lnTo>
                  <a:lnTo>
                    <a:pt x="258" y="1118"/>
                  </a:lnTo>
                  <a:lnTo>
                    <a:pt x="225" y="1062"/>
                  </a:lnTo>
                  <a:lnTo>
                    <a:pt x="165" y="991"/>
                  </a:lnTo>
                  <a:lnTo>
                    <a:pt x="154" y="930"/>
                  </a:lnTo>
                  <a:lnTo>
                    <a:pt x="137" y="853"/>
                  </a:lnTo>
                  <a:lnTo>
                    <a:pt x="82" y="793"/>
                  </a:lnTo>
                  <a:lnTo>
                    <a:pt x="82" y="732"/>
                  </a:lnTo>
                  <a:lnTo>
                    <a:pt x="93" y="688"/>
                  </a:lnTo>
                  <a:lnTo>
                    <a:pt x="82" y="639"/>
                  </a:lnTo>
                  <a:lnTo>
                    <a:pt x="60" y="617"/>
                  </a:lnTo>
                  <a:lnTo>
                    <a:pt x="71" y="584"/>
                  </a:lnTo>
                  <a:lnTo>
                    <a:pt x="82" y="562"/>
                  </a:lnTo>
                  <a:lnTo>
                    <a:pt x="104" y="562"/>
                  </a:lnTo>
                  <a:lnTo>
                    <a:pt x="154" y="562"/>
                  </a:lnTo>
                  <a:lnTo>
                    <a:pt x="209" y="501"/>
                  </a:lnTo>
                  <a:lnTo>
                    <a:pt x="231" y="452"/>
                  </a:lnTo>
                  <a:lnTo>
                    <a:pt x="231" y="430"/>
                  </a:lnTo>
                  <a:lnTo>
                    <a:pt x="247" y="353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5" name="Freeform 11" descr="Linee orizzontali ravvicinate"/>
            <p:cNvSpPr>
              <a:spLocks noChangeAspect="1"/>
            </p:cNvSpPr>
            <p:nvPr/>
          </p:nvSpPr>
          <p:spPr bwMode="auto">
            <a:xfrm rot="-491200">
              <a:off x="1711" y="1026"/>
              <a:ext cx="421" cy="368"/>
            </a:xfrm>
            <a:custGeom>
              <a:avLst/>
              <a:gdLst>
                <a:gd name="T0" fmla="*/ 11 w 1535"/>
                <a:gd name="T1" fmla="*/ 347 h 1387"/>
                <a:gd name="T2" fmla="*/ 137 w 1535"/>
                <a:gd name="T3" fmla="*/ 248 h 1387"/>
                <a:gd name="T4" fmla="*/ 115 w 1535"/>
                <a:gd name="T5" fmla="*/ 165 h 1387"/>
                <a:gd name="T6" fmla="*/ 302 w 1535"/>
                <a:gd name="T7" fmla="*/ 33 h 1387"/>
                <a:gd name="T8" fmla="*/ 324 w 1535"/>
                <a:gd name="T9" fmla="*/ 116 h 1387"/>
                <a:gd name="T10" fmla="*/ 594 w 1535"/>
                <a:gd name="T11" fmla="*/ 198 h 1387"/>
                <a:gd name="T12" fmla="*/ 698 w 1535"/>
                <a:gd name="T13" fmla="*/ 154 h 1387"/>
                <a:gd name="T14" fmla="*/ 874 w 1535"/>
                <a:gd name="T15" fmla="*/ 44 h 1387"/>
                <a:gd name="T16" fmla="*/ 1034 w 1535"/>
                <a:gd name="T17" fmla="*/ 116 h 1387"/>
                <a:gd name="T18" fmla="*/ 1199 w 1535"/>
                <a:gd name="T19" fmla="*/ 44 h 1387"/>
                <a:gd name="T20" fmla="*/ 1315 w 1535"/>
                <a:gd name="T21" fmla="*/ 22 h 1387"/>
                <a:gd name="T22" fmla="*/ 1342 w 1535"/>
                <a:gd name="T23" fmla="*/ 138 h 1387"/>
                <a:gd name="T24" fmla="*/ 1408 w 1535"/>
                <a:gd name="T25" fmla="*/ 231 h 1387"/>
                <a:gd name="T26" fmla="*/ 1480 w 1535"/>
                <a:gd name="T27" fmla="*/ 363 h 1387"/>
                <a:gd name="T28" fmla="*/ 1535 w 1535"/>
                <a:gd name="T29" fmla="*/ 490 h 1387"/>
                <a:gd name="T30" fmla="*/ 1386 w 1535"/>
                <a:gd name="T31" fmla="*/ 534 h 1387"/>
                <a:gd name="T32" fmla="*/ 1249 w 1535"/>
                <a:gd name="T33" fmla="*/ 666 h 1387"/>
                <a:gd name="T34" fmla="*/ 1128 w 1535"/>
                <a:gd name="T35" fmla="*/ 732 h 1387"/>
                <a:gd name="T36" fmla="*/ 1012 w 1535"/>
                <a:gd name="T37" fmla="*/ 793 h 1387"/>
                <a:gd name="T38" fmla="*/ 1062 w 1535"/>
                <a:gd name="T39" fmla="*/ 859 h 1387"/>
                <a:gd name="T40" fmla="*/ 1139 w 1535"/>
                <a:gd name="T41" fmla="*/ 919 h 1387"/>
                <a:gd name="T42" fmla="*/ 1073 w 1535"/>
                <a:gd name="T43" fmla="*/ 985 h 1387"/>
                <a:gd name="T44" fmla="*/ 990 w 1535"/>
                <a:gd name="T45" fmla="*/ 1013 h 1387"/>
                <a:gd name="T46" fmla="*/ 979 w 1535"/>
                <a:gd name="T47" fmla="*/ 1106 h 1387"/>
                <a:gd name="T48" fmla="*/ 907 w 1535"/>
                <a:gd name="T49" fmla="*/ 1139 h 1387"/>
                <a:gd name="T50" fmla="*/ 814 w 1535"/>
                <a:gd name="T51" fmla="*/ 1117 h 1387"/>
                <a:gd name="T52" fmla="*/ 737 w 1535"/>
                <a:gd name="T53" fmla="*/ 1172 h 1387"/>
                <a:gd name="T54" fmla="*/ 665 w 1535"/>
                <a:gd name="T55" fmla="*/ 1304 h 1387"/>
                <a:gd name="T56" fmla="*/ 594 w 1535"/>
                <a:gd name="T57" fmla="*/ 1348 h 1387"/>
                <a:gd name="T58" fmla="*/ 456 w 1535"/>
                <a:gd name="T59" fmla="*/ 1370 h 1387"/>
                <a:gd name="T60" fmla="*/ 374 w 1535"/>
                <a:gd name="T61" fmla="*/ 1326 h 1387"/>
                <a:gd name="T62" fmla="*/ 291 w 1535"/>
                <a:gd name="T63" fmla="*/ 1348 h 1387"/>
                <a:gd name="T64" fmla="*/ 247 w 1535"/>
                <a:gd name="T65" fmla="*/ 1304 h 1387"/>
                <a:gd name="T66" fmla="*/ 198 w 1535"/>
                <a:gd name="T67" fmla="*/ 1348 h 1387"/>
                <a:gd name="T68" fmla="*/ 126 w 1535"/>
                <a:gd name="T69" fmla="*/ 1370 h 1387"/>
                <a:gd name="T70" fmla="*/ 93 w 1535"/>
                <a:gd name="T71" fmla="*/ 1293 h 1387"/>
                <a:gd name="T72" fmla="*/ 104 w 1535"/>
                <a:gd name="T73" fmla="*/ 1139 h 1387"/>
                <a:gd name="T74" fmla="*/ 137 w 1535"/>
                <a:gd name="T75" fmla="*/ 985 h 1387"/>
                <a:gd name="T76" fmla="*/ 137 w 1535"/>
                <a:gd name="T77" fmla="*/ 892 h 1387"/>
                <a:gd name="T78" fmla="*/ 154 w 1535"/>
                <a:gd name="T79" fmla="*/ 732 h 1387"/>
                <a:gd name="T80" fmla="*/ 165 w 1535"/>
                <a:gd name="T81" fmla="*/ 649 h 1387"/>
                <a:gd name="T82" fmla="*/ 82 w 1535"/>
                <a:gd name="T83" fmla="*/ 594 h 1387"/>
                <a:gd name="T84" fmla="*/ 22 w 1535"/>
                <a:gd name="T85" fmla="*/ 512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5" h="1387">
                  <a:moveTo>
                    <a:pt x="0" y="440"/>
                  </a:moveTo>
                  <a:lnTo>
                    <a:pt x="11" y="347"/>
                  </a:lnTo>
                  <a:lnTo>
                    <a:pt x="60" y="314"/>
                  </a:lnTo>
                  <a:lnTo>
                    <a:pt x="137" y="248"/>
                  </a:lnTo>
                  <a:lnTo>
                    <a:pt x="154" y="209"/>
                  </a:lnTo>
                  <a:lnTo>
                    <a:pt x="115" y="165"/>
                  </a:lnTo>
                  <a:lnTo>
                    <a:pt x="269" y="0"/>
                  </a:lnTo>
                  <a:lnTo>
                    <a:pt x="302" y="33"/>
                  </a:lnTo>
                  <a:lnTo>
                    <a:pt x="324" y="83"/>
                  </a:lnTo>
                  <a:lnTo>
                    <a:pt x="324" y="116"/>
                  </a:lnTo>
                  <a:lnTo>
                    <a:pt x="407" y="138"/>
                  </a:lnTo>
                  <a:lnTo>
                    <a:pt x="594" y="198"/>
                  </a:lnTo>
                  <a:lnTo>
                    <a:pt x="605" y="209"/>
                  </a:lnTo>
                  <a:lnTo>
                    <a:pt x="698" y="154"/>
                  </a:lnTo>
                  <a:lnTo>
                    <a:pt x="814" y="44"/>
                  </a:lnTo>
                  <a:lnTo>
                    <a:pt x="874" y="44"/>
                  </a:lnTo>
                  <a:lnTo>
                    <a:pt x="946" y="94"/>
                  </a:lnTo>
                  <a:lnTo>
                    <a:pt x="1034" y="116"/>
                  </a:lnTo>
                  <a:lnTo>
                    <a:pt x="1155" y="83"/>
                  </a:lnTo>
                  <a:lnTo>
                    <a:pt x="1199" y="44"/>
                  </a:lnTo>
                  <a:lnTo>
                    <a:pt x="1260" y="44"/>
                  </a:lnTo>
                  <a:lnTo>
                    <a:pt x="1315" y="22"/>
                  </a:lnTo>
                  <a:lnTo>
                    <a:pt x="1353" y="83"/>
                  </a:lnTo>
                  <a:lnTo>
                    <a:pt x="1342" y="138"/>
                  </a:lnTo>
                  <a:lnTo>
                    <a:pt x="1353" y="209"/>
                  </a:lnTo>
                  <a:lnTo>
                    <a:pt x="1408" y="231"/>
                  </a:lnTo>
                  <a:lnTo>
                    <a:pt x="1458" y="292"/>
                  </a:lnTo>
                  <a:lnTo>
                    <a:pt x="1480" y="363"/>
                  </a:lnTo>
                  <a:lnTo>
                    <a:pt x="1535" y="440"/>
                  </a:lnTo>
                  <a:lnTo>
                    <a:pt x="1535" y="490"/>
                  </a:lnTo>
                  <a:lnTo>
                    <a:pt x="1458" y="501"/>
                  </a:lnTo>
                  <a:lnTo>
                    <a:pt x="1386" y="534"/>
                  </a:lnTo>
                  <a:lnTo>
                    <a:pt x="1315" y="605"/>
                  </a:lnTo>
                  <a:lnTo>
                    <a:pt x="1249" y="666"/>
                  </a:lnTo>
                  <a:lnTo>
                    <a:pt x="1188" y="710"/>
                  </a:lnTo>
                  <a:lnTo>
                    <a:pt x="1128" y="732"/>
                  </a:lnTo>
                  <a:lnTo>
                    <a:pt x="1034" y="743"/>
                  </a:lnTo>
                  <a:lnTo>
                    <a:pt x="1012" y="793"/>
                  </a:lnTo>
                  <a:lnTo>
                    <a:pt x="1023" y="837"/>
                  </a:lnTo>
                  <a:lnTo>
                    <a:pt x="1062" y="859"/>
                  </a:lnTo>
                  <a:lnTo>
                    <a:pt x="1106" y="886"/>
                  </a:lnTo>
                  <a:lnTo>
                    <a:pt x="1139" y="919"/>
                  </a:lnTo>
                  <a:lnTo>
                    <a:pt x="1117" y="941"/>
                  </a:lnTo>
                  <a:lnTo>
                    <a:pt x="1073" y="985"/>
                  </a:lnTo>
                  <a:lnTo>
                    <a:pt x="1023" y="1002"/>
                  </a:lnTo>
                  <a:lnTo>
                    <a:pt x="990" y="1013"/>
                  </a:lnTo>
                  <a:lnTo>
                    <a:pt x="1001" y="1057"/>
                  </a:lnTo>
                  <a:lnTo>
                    <a:pt x="979" y="1106"/>
                  </a:lnTo>
                  <a:lnTo>
                    <a:pt x="957" y="1139"/>
                  </a:lnTo>
                  <a:lnTo>
                    <a:pt x="907" y="1139"/>
                  </a:lnTo>
                  <a:lnTo>
                    <a:pt x="863" y="1128"/>
                  </a:lnTo>
                  <a:lnTo>
                    <a:pt x="814" y="1117"/>
                  </a:lnTo>
                  <a:lnTo>
                    <a:pt x="759" y="1117"/>
                  </a:lnTo>
                  <a:lnTo>
                    <a:pt x="737" y="1172"/>
                  </a:lnTo>
                  <a:lnTo>
                    <a:pt x="709" y="1233"/>
                  </a:lnTo>
                  <a:lnTo>
                    <a:pt x="665" y="1304"/>
                  </a:lnTo>
                  <a:lnTo>
                    <a:pt x="627" y="1337"/>
                  </a:lnTo>
                  <a:lnTo>
                    <a:pt x="594" y="1348"/>
                  </a:lnTo>
                  <a:lnTo>
                    <a:pt x="522" y="1370"/>
                  </a:lnTo>
                  <a:lnTo>
                    <a:pt x="456" y="1370"/>
                  </a:lnTo>
                  <a:lnTo>
                    <a:pt x="407" y="1348"/>
                  </a:lnTo>
                  <a:lnTo>
                    <a:pt x="374" y="1326"/>
                  </a:lnTo>
                  <a:lnTo>
                    <a:pt x="324" y="1337"/>
                  </a:lnTo>
                  <a:lnTo>
                    <a:pt x="291" y="1348"/>
                  </a:lnTo>
                  <a:lnTo>
                    <a:pt x="280" y="1326"/>
                  </a:lnTo>
                  <a:lnTo>
                    <a:pt x="247" y="1304"/>
                  </a:lnTo>
                  <a:lnTo>
                    <a:pt x="220" y="1326"/>
                  </a:lnTo>
                  <a:lnTo>
                    <a:pt x="198" y="1348"/>
                  </a:lnTo>
                  <a:lnTo>
                    <a:pt x="165" y="1387"/>
                  </a:lnTo>
                  <a:lnTo>
                    <a:pt x="126" y="1370"/>
                  </a:lnTo>
                  <a:lnTo>
                    <a:pt x="104" y="1326"/>
                  </a:lnTo>
                  <a:lnTo>
                    <a:pt x="93" y="1293"/>
                  </a:lnTo>
                  <a:lnTo>
                    <a:pt x="104" y="1222"/>
                  </a:lnTo>
                  <a:lnTo>
                    <a:pt x="104" y="1139"/>
                  </a:lnTo>
                  <a:lnTo>
                    <a:pt x="115" y="1073"/>
                  </a:lnTo>
                  <a:lnTo>
                    <a:pt x="137" y="985"/>
                  </a:lnTo>
                  <a:lnTo>
                    <a:pt x="137" y="941"/>
                  </a:lnTo>
                  <a:lnTo>
                    <a:pt x="137" y="892"/>
                  </a:lnTo>
                  <a:lnTo>
                    <a:pt x="137" y="837"/>
                  </a:lnTo>
                  <a:lnTo>
                    <a:pt x="154" y="732"/>
                  </a:lnTo>
                  <a:lnTo>
                    <a:pt x="176" y="688"/>
                  </a:lnTo>
                  <a:lnTo>
                    <a:pt x="165" y="649"/>
                  </a:lnTo>
                  <a:lnTo>
                    <a:pt x="126" y="616"/>
                  </a:lnTo>
                  <a:lnTo>
                    <a:pt x="82" y="594"/>
                  </a:lnTo>
                  <a:lnTo>
                    <a:pt x="38" y="534"/>
                  </a:lnTo>
                  <a:lnTo>
                    <a:pt x="22" y="512"/>
                  </a:lnTo>
                  <a:lnTo>
                    <a:pt x="0" y="440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 rot="-491200">
              <a:off x="1364" y="2624"/>
              <a:ext cx="358" cy="661"/>
            </a:xfrm>
            <a:custGeom>
              <a:avLst/>
              <a:gdLst>
                <a:gd name="T0" fmla="*/ 44 w 1304"/>
                <a:gd name="T1" fmla="*/ 302 h 2493"/>
                <a:gd name="T2" fmla="*/ 60 w 1304"/>
                <a:gd name="T3" fmla="*/ 429 h 2493"/>
                <a:gd name="T4" fmla="*/ 38 w 1304"/>
                <a:gd name="T5" fmla="*/ 550 h 2493"/>
                <a:gd name="T6" fmla="*/ 44 w 1304"/>
                <a:gd name="T7" fmla="*/ 644 h 2493"/>
                <a:gd name="T8" fmla="*/ 159 w 1304"/>
                <a:gd name="T9" fmla="*/ 710 h 2493"/>
                <a:gd name="T10" fmla="*/ 176 w 1304"/>
                <a:gd name="T11" fmla="*/ 930 h 2493"/>
                <a:gd name="T12" fmla="*/ 198 w 1304"/>
                <a:gd name="T13" fmla="*/ 1095 h 2493"/>
                <a:gd name="T14" fmla="*/ 187 w 1304"/>
                <a:gd name="T15" fmla="*/ 1211 h 2493"/>
                <a:gd name="T16" fmla="*/ 132 w 1304"/>
                <a:gd name="T17" fmla="*/ 1354 h 2493"/>
                <a:gd name="T18" fmla="*/ 176 w 1304"/>
                <a:gd name="T19" fmla="*/ 1469 h 2493"/>
                <a:gd name="T20" fmla="*/ 187 w 1304"/>
                <a:gd name="T21" fmla="*/ 1596 h 2493"/>
                <a:gd name="T22" fmla="*/ 93 w 1304"/>
                <a:gd name="T23" fmla="*/ 1700 h 2493"/>
                <a:gd name="T24" fmla="*/ 60 w 1304"/>
                <a:gd name="T25" fmla="*/ 1827 h 2493"/>
                <a:gd name="T26" fmla="*/ 16 w 1304"/>
                <a:gd name="T27" fmla="*/ 1965 h 2493"/>
                <a:gd name="T28" fmla="*/ 38 w 1304"/>
                <a:gd name="T29" fmla="*/ 2108 h 2493"/>
                <a:gd name="T30" fmla="*/ 137 w 1304"/>
                <a:gd name="T31" fmla="*/ 2212 h 2493"/>
                <a:gd name="T32" fmla="*/ 176 w 1304"/>
                <a:gd name="T33" fmla="*/ 2410 h 2493"/>
                <a:gd name="T34" fmla="*/ 269 w 1304"/>
                <a:gd name="T35" fmla="*/ 2399 h 2493"/>
                <a:gd name="T36" fmla="*/ 418 w 1304"/>
                <a:gd name="T37" fmla="*/ 2493 h 2493"/>
                <a:gd name="T38" fmla="*/ 561 w 1304"/>
                <a:gd name="T39" fmla="*/ 2355 h 2493"/>
                <a:gd name="T40" fmla="*/ 583 w 1304"/>
                <a:gd name="T41" fmla="*/ 2245 h 2493"/>
                <a:gd name="T42" fmla="*/ 654 w 1304"/>
                <a:gd name="T43" fmla="*/ 2190 h 2493"/>
                <a:gd name="T44" fmla="*/ 803 w 1304"/>
                <a:gd name="T45" fmla="*/ 2234 h 2493"/>
                <a:gd name="T46" fmla="*/ 957 w 1304"/>
                <a:gd name="T47" fmla="*/ 2295 h 2493"/>
                <a:gd name="T48" fmla="*/ 979 w 1304"/>
                <a:gd name="T49" fmla="*/ 1887 h 2493"/>
                <a:gd name="T50" fmla="*/ 1139 w 1304"/>
                <a:gd name="T51" fmla="*/ 1293 h 2493"/>
                <a:gd name="T52" fmla="*/ 1282 w 1304"/>
                <a:gd name="T53" fmla="*/ 946 h 2493"/>
                <a:gd name="T54" fmla="*/ 1260 w 1304"/>
                <a:gd name="T55" fmla="*/ 836 h 2493"/>
                <a:gd name="T56" fmla="*/ 1232 w 1304"/>
                <a:gd name="T57" fmla="*/ 655 h 2493"/>
                <a:gd name="T58" fmla="*/ 1210 w 1304"/>
                <a:gd name="T59" fmla="*/ 479 h 2493"/>
                <a:gd name="T60" fmla="*/ 1128 w 1304"/>
                <a:gd name="T61" fmla="*/ 209 h 2493"/>
                <a:gd name="T62" fmla="*/ 1073 w 1304"/>
                <a:gd name="T63" fmla="*/ 82 h 2493"/>
                <a:gd name="T64" fmla="*/ 941 w 1304"/>
                <a:gd name="T65" fmla="*/ 82 h 2493"/>
                <a:gd name="T66" fmla="*/ 803 w 1304"/>
                <a:gd name="T67" fmla="*/ 93 h 2493"/>
                <a:gd name="T68" fmla="*/ 732 w 1304"/>
                <a:gd name="T69" fmla="*/ 165 h 2493"/>
                <a:gd name="T70" fmla="*/ 638 w 1304"/>
                <a:gd name="T71" fmla="*/ 225 h 2493"/>
                <a:gd name="T72" fmla="*/ 522 w 1304"/>
                <a:gd name="T73" fmla="*/ 352 h 2493"/>
                <a:gd name="T74" fmla="*/ 418 w 1304"/>
                <a:gd name="T75" fmla="*/ 341 h 2493"/>
                <a:gd name="T76" fmla="*/ 313 w 1304"/>
                <a:gd name="T77" fmla="*/ 446 h 2493"/>
                <a:gd name="T78" fmla="*/ 187 w 1304"/>
                <a:gd name="T79" fmla="*/ 374 h 2493"/>
                <a:gd name="T80" fmla="*/ 104 w 1304"/>
                <a:gd name="T81" fmla="*/ 341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4" h="2493">
                  <a:moveTo>
                    <a:pt x="104" y="258"/>
                  </a:moveTo>
                  <a:lnTo>
                    <a:pt x="44" y="302"/>
                  </a:lnTo>
                  <a:lnTo>
                    <a:pt x="44" y="374"/>
                  </a:lnTo>
                  <a:lnTo>
                    <a:pt x="60" y="429"/>
                  </a:lnTo>
                  <a:lnTo>
                    <a:pt x="16" y="490"/>
                  </a:lnTo>
                  <a:lnTo>
                    <a:pt x="38" y="550"/>
                  </a:lnTo>
                  <a:lnTo>
                    <a:pt x="16" y="627"/>
                  </a:lnTo>
                  <a:lnTo>
                    <a:pt x="44" y="644"/>
                  </a:lnTo>
                  <a:lnTo>
                    <a:pt x="132" y="627"/>
                  </a:lnTo>
                  <a:lnTo>
                    <a:pt x="159" y="710"/>
                  </a:lnTo>
                  <a:lnTo>
                    <a:pt x="187" y="836"/>
                  </a:lnTo>
                  <a:lnTo>
                    <a:pt x="176" y="930"/>
                  </a:lnTo>
                  <a:lnTo>
                    <a:pt x="220" y="1012"/>
                  </a:lnTo>
                  <a:lnTo>
                    <a:pt x="198" y="1095"/>
                  </a:lnTo>
                  <a:lnTo>
                    <a:pt x="187" y="1139"/>
                  </a:lnTo>
                  <a:lnTo>
                    <a:pt x="187" y="1211"/>
                  </a:lnTo>
                  <a:lnTo>
                    <a:pt x="132" y="1271"/>
                  </a:lnTo>
                  <a:lnTo>
                    <a:pt x="132" y="1354"/>
                  </a:lnTo>
                  <a:lnTo>
                    <a:pt x="132" y="1409"/>
                  </a:lnTo>
                  <a:lnTo>
                    <a:pt x="176" y="1469"/>
                  </a:lnTo>
                  <a:lnTo>
                    <a:pt x="187" y="1524"/>
                  </a:lnTo>
                  <a:lnTo>
                    <a:pt x="187" y="1596"/>
                  </a:lnTo>
                  <a:lnTo>
                    <a:pt x="115" y="1662"/>
                  </a:lnTo>
                  <a:lnTo>
                    <a:pt x="93" y="1700"/>
                  </a:lnTo>
                  <a:lnTo>
                    <a:pt x="82" y="1794"/>
                  </a:lnTo>
                  <a:lnTo>
                    <a:pt x="60" y="1827"/>
                  </a:lnTo>
                  <a:lnTo>
                    <a:pt x="22" y="1849"/>
                  </a:lnTo>
                  <a:lnTo>
                    <a:pt x="16" y="1965"/>
                  </a:lnTo>
                  <a:lnTo>
                    <a:pt x="0" y="2058"/>
                  </a:lnTo>
                  <a:lnTo>
                    <a:pt x="38" y="2108"/>
                  </a:lnTo>
                  <a:lnTo>
                    <a:pt x="93" y="2179"/>
                  </a:lnTo>
                  <a:lnTo>
                    <a:pt x="137" y="2212"/>
                  </a:lnTo>
                  <a:lnTo>
                    <a:pt x="170" y="2306"/>
                  </a:lnTo>
                  <a:lnTo>
                    <a:pt x="176" y="2410"/>
                  </a:lnTo>
                  <a:lnTo>
                    <a:pt x="220" y="2454"/>
                  </a:lnTo>
                  <a:lnTo>
                    <a:pt x="269" y="2399"/>
                  </a:lnTo>
                  <a:lnTo>
                    <a:pt x="313" y="2399"/>
                  </a:lnTo>
                  <a:lnTo>
                    <a:pt x="418" y="2493"/>
                  </a:lnTo>
                  <a:lnTo>
                    <a:pt x="467" y="2410"/>
                  </a:lnTo>
                  <a:lnTo>
                    <a:pt x="561" y="2355"/>
                  </a:lnTo>
                  <a:lnTo>
                    <a:pt x="616" y="2328"/>
                  </a:lnTo>
                  <a:lnTo>
                    <a:pt x="583" y="2245"/>
                  </a:lnTo>
                  <a:lnTo>
                    <a:pt x="572" y="2179"/>
                  </a:lnTo>
                  <a:lnTo>
                    <a:pt x="654" y="2190"/>
                  </a:lnTo>
                  <a:lnTo>
                    <a:pt x="754" y="2152"/>
                  </a:lnTo>
                  <a:lnTo>
                    <a:pt x="803" y="2234"/>
                  </a:lnTo>
                  <a:lnTo>
                    <a:pt x="847" y="2245"/>
                  </a:lnTo>
                  <a:lnTo>
                    <a:pt x="957" y="2295"/>
                  </a:lnTo>
                  <a:lnTo>
                    <a:pt x="990" y="2273"/>
                  </a:lnTo>
                  <a:lnTo>
                    <a:pt x="979" y="1887"/>
                  </a:lnTo>
                  <a:lnTo>
                    <a:pt x="1051" y="1656"/>
                  </a:lnTo>
                  <a:lnTo>
                    <a:pt x="1139" y="1293"/>
                  </a:lnTo>
                  <a:lnTo>
                    <a:pt x="1150" y="1073"/>
                  </a:lnTo>
                  <a:lnTo>
                    <a:pt x="1282" y="946"/>
                  </a:lnTo>
                  <a:lnTo>
                    <a:pt x="1304" y="897"/>
                  </a:lnTo>
                  <a:lnTo>
                    <a:pt x="1260" y="836"/>
                  </a:lnTo>
                  <a:lnTo>
                    <a:pt x="1243" y="743"/>
                  </a:lnTo>
                  <a:lnTo>
                    <a:pt x="1232" y="655"/>
                  </a:lnTo>
                  <a:lnTo>
                    <a:pt x="1172" y="561"/>
                  </a:lnTo>
                  <a:lnTo>
                    <a:pt x="1210" y="479"/>
                  </a:lnTo>
                  <a:lnTo>
                    <a:pt x="1128" y="407"/>
                  </a:lnTo>
                  <a:lnTo>
                    <a:pt x="1128" y="209"/>
                  </a:lnTo>
                  <a:lnTo>
                    <a:pt x="1056" y="154"/>
                  </a:lnTo>
                  <a:lnTo>
                    <a:pt x="1073" y="82"/>
                  </a:lnTo>
                  <a:lnTo>
                    <a:pt x="990" y="60"/>
                  </a:lnTo>
                  <a:lnTo>
                    <a:pt x="941" y="82"/>
                  </a:lnTo>
                  <a:lnTo>
                    <a:pt x="897" y="0"/>
                  </a:lnTo>
                  <a:lnTo>
                    <a:pt x="803" y="93"/>
                  </a:lnTo>
                  <a:lnTo>
                    <a:pt x="792" y="143"/>
                  </a:lnTo>
                  <a:lnTo>
                    <a:pt x="732" y="165"/>
                  </a:lnTo>
                  <a:lnTo>
                    <a:pt x="699" y="154"/>
                  </a:lnTo>
                  <a:lnTo>
                    <a:pt x="638" y="225"/>
                  </a:lnTo>
                  <a:lnTo>
                    <a:pt x="627" y="269"/>
                  </a:lnTo>
                  <a:lnTo>
                    <a:pt x="522" y="352"/>
                  </a:lnTo>
                  <a:lnTo>
                    <a:pt x="489" y="330"/>
                  </a:lnTo>
                  <a:lnTo>
                    <a:pt x="418" y="341"/>
                  </a:lnTo>
                  <a:lnTo>
                    <a:pt x="385" y="396"/>
                  </a:lnTo>
                  <a:lnTo>
                    <a:pt x="313" y="446"/>
                  </a:lnTo>
                  <a:lnTo>
                    <a:pt x="242" y="429"/>
                  </a:lnTo>
                  <a:lnTo>
                    <a:pt x="187" y="374"/>
                  </a:lnTo>
                  <a:lnTo>
                    <a:pt x="154" y="374"/>
                  </a:lnTo>
                  <a:lnTo>
                    <a:pt x="104" y="341"/>
                  </a:lnTo>
                  <a:lnTo>
                    <a:pt x="104" y="258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7" name="Freeform 13"/>
            <p:cNvSpPr>
              <a:spLocks noChangeAspect="1"/>
            </p:cNvSpPr>
            <p:nvPr/>
          </p:nvSpPr>
          <p:spPr bwMode="auto">
            <a:xfrm rot="-491200">
              <a:off x="2960" y="2786"/>
              <a:ext cx="321" cy="611"/>
            </a:xfrm>
            <a:custGeom>
              <a:avLst/>
              <a:gdLst>
                <a:gd name="T0" fmla="*/ 0 w 1166"/>
                <a:gd name="T1" fmla="*/ 61 h 2306"/>
                <a:gd name="T2" fmla="*/ 55 w 1166"/>
                <a:gd name="T3" fmla="*/ 165 h 2306"/>
                <a:gd name="T4" fmla="*/ 44 w 1166"/>
                <a:gd name="T5" fmla="*/ 248 h 2306"/>
                <a:gd name="T6" fmla="*/ 66 w 1166"/>
                <a:gd name="T7" fmla="*/ 325 h 2306"/>
                <a:gd name="T8" fmla="*/ 159 w 1166"/>
                <a:gd name="T9" fmla="*/ 501 h 2306"/>
                <a:gd name="T10" fmla="*/ 253 w 1166"/>
                <a:gd name="T11" fmla="*/ 666 h 2306"/>
                <a:gd name="T12" fmla="*/ 275 w 1166"/>
                <a:gd name="T13" fmla="*/ 732 h 2306"/>
                <a:gd name="T14" fmla="*/ 275 w 1166"/>
                <a:gd name="T15" fmla="*/ 897 h 2306"/>
                <a:gd name="T16" fmla="*/ 297 w 1166"/>
                <a:gd name="T17" fmla="*/ 980 h 2306"/>
                <a:gd name="T18" fmla="*/ 379 w 1166"/>
                <a:gd name="T19" fmla="*/ 1117 h 2306"/>
                <a:gd name="T20" fmla="*/ 407 w 1166"/>
                <a:gd name="T21" fmla="*/ 1161 h 2306"/>
                <a:gd name="T22" fmla="*/ 412 w 1166"/>
                <a:gd name="T23" fmla="*/ 1277 h 2306"/>
                <a:gd name="T24" fmla="*/ 407 w 1166"/>
                <a:gd name="T25" fmla="*/ 1349 h 2306"/>
                <a:gd name="T26" fmla="*/ 297 w 1166"/>
                <a:gd name="T27" fmla="*/ 1398 h 2306"/>
                <a:gd name="T28" fmla="*/ 264 w 1166"/>
                <a:gd name="T29" fmla="*/ 1420 h 2306"/>
                <a:gd name="T30" fmla="*/ 264 w 1166"/>
                <a:gd name="T31" fmla="*/ 1464 h 2306"/>
                <a:gd name="T32" fmla="*/ 242 w 1166"/>
                <a:gd name="T33" fmla="*/ 1464 h 2306"/>
                <a:gd name="T34" fmla="*/ 148 w 1166"/>
                <a:gd name="T35" fmla="*/ 1481 h 2306"/>
                <a:gd name="T36" fmla="*/ 126 w 1166"/>
                <a:gd name="T37" fmla="*/ 1547 h 2306"/>
                <a:gd name="T38" fmla="*/ 148 w 1166"/>
                <a:gd name="T39" fmla="*/ 1651 h 2306"/>
                <a:gd name="T40" fmla="*/ 110 w 1166"/>
                <a:gd name="T41" fmla="*/ 1767 h 2306"/>
                <a:gd name="T42" fmla="*/ 77 w 1166"/>
                <a:gd name="T43" fmla="*/ 1860 h 2306"/>
                <a:gd name="T44" fmla="*/ 11 w 1166"/>
                <a:gd name="T45" fmla="*/ 1921 h 2306"/>
                <a:gd name="T46" fmla="*/ 0 w 1166"/>
                <a:gd name="T47" fmla="*/ 1992 h 2306"/>
                <a:gd name="T48" fmla="*/ 22 w 1166"/>
                <a:gd name="T49" fmla="*/ 2097 h 2306"/>
                <a:gd name="T50" fmla="*/ 0 w 1166"/>
                <a:gd name="T51" fmla="*/ 2202 h 2306"/>
                <a:gd name="T52" fmla="*/ 77 w 1166"/>
                <a:gd name="T53" fmla="*/ 2306 h 2306"/>
                <a:gd name="T54" fmla="*/ 181 w 1166"/>
                <a:gd name="T55" fmla="*/ 2257 h 2306"/>
                <a:gd name="T56" fmla="*/ 286 w 1166"/>
                <a:gd name="T57" fmla="*/ 2257 h 2306"/>
                <a:gd name="T58" fmla="*/ 368 w 1166"/>
                <a:gd name="T59" fmla="*/ 2163 h 2306"/>
                <a:gd name="T60" fmla="*/ 379 w 1166"/>
                <a:gd name="T61" fmla="*/ 2004 h 2306"/>
                <a:gd name="T62" fmla="*/ 506 w 1166"/>
                <a:gd name="T63" fmla="*/ 1899 h 2306"/>
                <a:gd name="T64" fmla="*/ 632 w 1166"/>
                <a:gd name="T65" fmla="*/ 1783 h 2306"/>
                <a:gd name="T66" fmla="*/ 715 w 1166"/>
                <a:gd name="T67" fmla="*/ 1640 h 2306"/>
                <a:gd name="T68" fmla="*/ 715 w 1166"/>
                <a:gd name="T69" fmla="*/ 1464 h 2306"/>
                <a:gd name="T70" fmla="*/ 973 w 1166"/>
                <a:gd name="T71" fmla="*/ 1277 h 2306"/>
                <a:gd name="T72" fmla="*/ 1073 w 1166"/>
                <a:gd name="T73" fmla="*/ 1255 h 2306"/>
                <a:gd name="T74" fmla="*/ 1144 w 1166"/>
                <a:gd name="T75" fmla="*/ 1189 h 2306"/>
                <a:gd name="T76" fmla="*/ 1155 w 1166"/>
                <a:gd name="T77" fmla="*/ 1024 h 2306"/>
                <a:gd name="T78" fmla="*/ 1122 w 1166"/>
                <a:gd name="T79" fmla="*/ 941 h 2306"/>
                <a:gd name="T80" fmla="*/ 1166 w 1166"/>
                <a:gd name="T81" fmla="*/ 793 h 2306"/>
                <a:gd name="T82" fmla="*/ 1166 w 1166"/>
                <a:gd name="T83" fmla="*/ 699 h 2306"/>
                <a:gd name="T84" fmla="*/ 1133 w 1166"/>
                <a:gd name="T85" fmla="*/ 650 h 2306"/>
                <a:gd name="T86" fmla="*/ 1029 w 1166"/>
                <a:gd name="T87" fmla="*/ 617 h 2306"/>
                <a:gd name="T88" fmla="*/ 852 w 1166"/>
                <a:gd name="T89" fmla="*/ 463 h 2306"/>
                <a:gd name="T90" fmla="*/ 726 w 1166"/>
                <a:gd name="T91" fmla="*/ 463 h 2306"/>
                <a:gd name="T92" fmla="*/ 682 w 1166"/>
                <a:gd name="T93" fmla="*/ 341 h 2306"/>
                <a:gd name="T94" fmla="*/ 726 w 1166"/>
                <a:gd name="T95" fmla="*/ 292 h 2306"/>
                <a:gd name="T96" fmla="*/ 775 w 1166"/>
                <a:gd name="T97" fmla="*/ 231 h 2306"/>
                <a:gd name="T98" fmla="*/ 775 w 1166"/>
                <a:gd name="T99" fmla="*/ 127 h 2306"/>
                <a:gd name="T100" fmla="*/ 748 w 1166"/>
                <a:gd name="T101" fmla="*/ 11 h 2306"/>
                <a:gd name="T102" fmla="*/ 632 w 1166"/>
                <a:gd name="T103" fmla="*/ 0 h 2306"/>
                <a:gd name="T104" fmla="*/ 588 w 1166"/>
                <a:gd name="T105" fmla="*/ 165 h 2306"/>
                <a:gd name="T106" fmla="*/ 495 w 1166"/>
                <a:gd name="T107" fmla="*/ 187 h 2306"/>
                <a:gd name="T108" fmla="*/ 429 w 1166"/>
                <a:gd name="T109" fmla="*/ 187 h 2306"/>
                <a:gd name="T110" fmla="*/ 390 w 1166"/>
                <a:gd name="T111" fmla="*/ 220 h 2306"/>
                <a:gd name="T112" fmla="*/ 253 w 1166"/>
                <a:gd name="T113" fmla="*/ 116 h 2306"/>
                <a:gd name="T114" fmla="*/ 181 w 1166"/>
                <a:gd name="T115" fmla="*/ 154 h 2306"/>
                <a:gd name="T116" fmla="*/ 115 w 1166"/>
                <a:gd name="T117" fmla="*/ 154 h 2306"/>
                <a:gd name="T118" fmla="*/ 55 w 1166"/>
                <a:gd name="T119" fmla="*/ 72 h 2306"/>
                <a:gd name="T120" fmla="*/ 0 w 1166"/>
                <a:gd name="T121" fmla="*/ 6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6" h="2306">
                  <a:moveTo>
                    <a:pt x="0" y="61"/>
                  </a:moveTo>
                  <a:lnTo>
                    <a:pt x="55" y="165"/>
                  </a:lnTo>
                  <a:lnTo>
                    <a:pt x="44" y="248"/>
                  </a:lnTo>
                  <a:lnTo>
                    <a:pt x="66" y="325"/>
                  </a:lnTo>
                  <a:lnTo>
                    <a:pt x="159" y="501"/>
                  </a:lnTo>
                  <a:lnTo>
                    <a:pt x="253" y="666"/>
                  </a:lnTo>
                  <a:lnTo>
                    <a:pt x="275" y="732"/>
                  </a:lnTo>
                  <a:lnTo>
                    <a:pt x="275" y="897"/>
                  </a:lnTo>
                  <a:lnTo>
                    <a:pt x="297" y="980"/>
                  </a:lnTo>
                  <a:lnTo>
                    <a:pt x="379" y="1117"/>
                  </a:lnTo>
                  <a:lnTo>
                    <a:pt x="407" y="1161"/>
                  </a:lnTo>
                  <a:lnTo>
                    <a:pt x="412" y="1277"/>
                  </a:lnTo>
                  <a:lnTo>
                    <a:pt x="407" y="1349"/>
                  </a:lnTo>
                  <a:lnTo>
                    <a:pt x="297" y="1398"/>
                  </a:lnTo>
                  <a:lnTo>
                    <a:pt x="264" y="1420"/>
                  </a:lnTo>
                  <a:lnTo>
                    <a:pt x="264" y="1464"/>
                  </a:lnTo>
                  <a:lnTo>
                    <a:pt x="242" y="1464"/>
                  </a:lnTo>
                  <a:lnTo>
                    <a:pt x="148" y="1481"/>
                  </a:lnTo>
                  <a:lnTo>
                    <a:pt x="126" y="1547"/>
                  </a:lnTo>
                  <a:lnTo>
                    <a:pt x="148" y="1651"/>
                  </a:lnTo>
                  <a:lnTo>
                    <a:pt x="110" y="1767"/>
                  </a:lnTo>
                  <a:lnTo>
                    <a:pt x="77" y="1860"/>
                  </a:lnTo>
                  <a:lnTo>
                    <a:pt x="11" y="1921"/>
                  </a:lnTo>
                  <a:lnTo>
                    <a:pt x="0" y="1992"/>
                  </a:lnTo>
                  <a:lnTo>
                    <a:pt x="22" y="2097"/>
                  </a:lnTo>
                  <a:lnTo>
                    <a:pt x="0" y="2202"/>
                  </a:lnTo>
                  <a:lnTo>
                    <a:pt x="77" y="2306"/>
                  </a:lnTo>
                  <a:lnTo>
                    <a:pt x="181" y="2257"/>
                  </a:lnTo>
                  <a:lnTo>
                    <a:pt x="286" y="2257"/>
                  </a:lnTo>
                  <a:lnTo>
                    <a:pt x="368" y="2163"/>
                  </a:lnTo>
                  <a:lnTo>
                    <a:pt x="379" y="2004"/>
                  </a:lnTo>
                  <a:lnTo>
                    <a:pt x="506" y="1899"/>
                  </a:lnTo>
                  <a:lnTo>
                    <a:pt x="632" y="1783"/>
                  </a:lnTo>
                  <a:lnTo>
                    <a:pt x="715" y="1640"/>
                  </a:lnTo>
                  <a:lnTo>
                    <a:pt x="715" y="1464"/>
                  </a:lnTo>
                  <a:lnTo>
                    <a:pt x="973" y="1277"/>
                  </a:lnTo>
                  <a:lnTo>
                    <a:pt x="1073" y="1255"/>
                  </a:lnTo>
                  <a:lnTo>
                    <a:pt x="1144" y="1189"/>
                  </a:lnTo>
                  <a:lnTo>
                    <a:pt x="1155" y="1024"/>
                  </a:lnTo>
                  <a:lnTo>
                    <a:pt x="1122" y="941"/>
                  </a:lnTo>
                  <a:lnTo>
                    <a:pt x="1166" y="793"/>
                  </a:lnTo>
                  <a:lnTo>
                    <a:pt x="1166" y="699"/>
                  </a:lnTo>
                  <a:lnTo>
                    <a:pt x="1133" y="650"/>
                  </a:lnTo>
                  <a:lnTo>
                    <a:pt x="1029" y="617"/>
                  </a:lnTo>
                  <a:lnTo>
                    <a:pt x="852" y="463"/>
                  </a:lnTo>
                  <a:lnTo>
                    <a:pt x="726" y="463"/>
                  </a:lnTo>
                  <a:lnTo>
                    <a:pt x="682" y="341"/>
                  </a:lnTo>
                  <a:lnTo>
                    <a:pt x="726" y="292"/>
                  </a:lnTo>
                  <a:lnTo>
                    <a:pt x="775" y="231"/>
                  </a:lnTo>
                  <a:lnTo>
                    <a:pt x="775" y="127"/>
                  </a:lnTo>
                  <a:lnTo>
                    <a:pt x="748" y="11"/>
                  </a:lnTo>
                  <a:lnTo>
                    <a:pt x="632" y="0"/>
                  </a:lnTo>
                  <a:lnTo>
                    <a:pt x="588" y="165"/>
                  </a:lnTo>
                  <a:lnTo>
                    <a:pt x="495" y="187"/>
                  </a:lnTo>
                  <a:lnTo>
                    <a:pt x="429" y="187"/>
                  </a:lnTo>
                  <a:lnTo>
                    <a:pt x="390" y="220"/>
                  </a:lnTo>
                  <a:lnTo>
                    <a:pt x="253" y="116"/>
                  </a:lnTo>
                  <a:lnTo>
                    <a:pt x="181" y="154"/>
                  </a:lnTo>
                  <a:lnTo>
                    <a:pt x="115" y="154"/>
                  </a:lnTo>
                  <a:lnTo>
                    <a:pt x="55" y="7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8" name="Freeform 14"/>
            <p:cNvSpPr>
              <a:spLocks noChangeAspect="1"/>
            </p:cNvSpPr>
            <p:nvPr/>
          </p:nvSpPr>
          <p:spPr bwMode="auto">
            <a:xfrm rot="-491200">
              <a:off x="2864" y="2529"/>
              <a:ext cx="313" cy="332"/>
            </a:xfrm>
            <a:custGeom>
              <a:avLst/>
              <a:gdLst>
                <a:gd name="T0" fmla="*/ 891 w 1138"/>
                <a:gd name="T1" fmla="*/ 1056 h 1254"/>
                <a:gd name="T2" fmla="*/ 1006 w 1138"/>
                <a:gd name="T3" fmla="*/ 908 h 1254"/>
                <a:gd name="T4" fmla="*/ 995 w 1138"/>
                <a:gd name="T5" fmla="*/ 858 h 1254"/>
                <a:gd name="T6" fmla="*/ 1078 w 1138"/>
                <a:gd name="T7" fmla="*/ 765 h 1254"/>
                <a:gd name="T8" fmla="*/ 1138 w 1138"/>
                <a:gd name="T9" fmla="*/ 743 h 1254"/>
                <a:gd name="T10" fmla="*/ 1067 w 1138"/>
                <a:gd name="T11" fmla="*/ 638 h 1254"/>
                <a:gd name="T12" fmla="*/ 1006 w 1138"/>
                <a:gd name="T13" fmla="*/ 511 h 1254"/>
                <a:gd name="T14" fmla="*/ 984 w 1138"/>
                <a:gd name="T15" fmla="*/ 407 h 1254"/>
                <a:gd name="T16" fmla="*/ 929 w 1138"/>
                <a:gd name="T17" fmla="*/ 390 h 1254"/>
                <a:gd name="T18" fmla="*/ 764 w 1138"/>
                <a:gd name="T19" fmla="*/ 418 h 1254"/>
                <a:gd name="T20" fmla="*/ 720 w 1138"/>
                <a:gd name="T21" fmla="*/ 390 h 1254"/>
                <a:gd name="T22" fmla="*/ 720 w 1138"/>
                <a:gd name="T23" fmla="*/ 335 h 1254"/>
                <a:gd name="T24" fmla="*/ 720 w 1138"/>
                <a:gd name="T25" fmla="*/ 269 h 1254"/>
                <a:gd name="T26" fmla="*/ 682 w 1138"/>
                <a:gd name="T27" fmla="*/ 231 h 1254"/>
                <a:gd name="T28" fmla="*/ 616 w 1138"/>
                <a:gd name="T29" fmla="*/ 231 h 1254"/>
                <a:gd name="T30" fmla="*/ 533 w 1138"/>
                <a:gd name="T31" fmla="*/ 181 h 1254"/>
                <a:gd name="T32" fmla="*/ 473 w 1138"/>
                <a:gd name="T33" fmla="*/ 88 h 1254"/>
                <a:gd name="T34" fmla="*/ 451 w 1138"/>
                <a:gd name="T35" fmla="*/ 22 h 1254"/>
                <a:gd name="T36" fmla="*/ 407 w 1138"/>
                <a:gd name="T37" fmla="*/ 0 h 1254"/>
                <a:gd name="T38" fmla="*/ 335 w 1138"/>
                <a:gd name="T39" fmla="*/ 44 h 1254"/>
                <a:gd name="T40" fmla="*/ 198 w 1138"/>
                <a:gd name="T41" fmla="*/ 33 h 1254"/>
                <a:gd name="T42" fmla="*/ 126 w 1138"/>
                <a:gd name="T43" fmla="*/ 176 h 1254"/>
                <a:gd name="T44" fmla="*/ 104 w 1138"/>
                <a:gd name="T45" fmla="*/ 198 h 1254"/>
                <a:gd name="T46" fmla="*/ 22 w 1138"/>
                <a:gd name="T47" fmla="*/ 209 h 1254"/>
                <a:gd name="T48" fmla="*/ 0 w 1138"/>
                <a:gd name="T49" fmla="*/ 253 h 1254"/>
                <a:gd name="T50" fmla="*/ 77 w 1138"/>
                <a:gd name="T51" fmla="*/ 324 h 1254"/>
                <a:gd name="T52" fmla="*/ 71 w 1138"/>
                <a:gd name="T53" fmla="*/ 390 h 1254"/>
                <a:gd name="T54" fmla="*/ 22 w 1138"/>
                <a:gd name="T55" fmla="*/ 500 h 1254"/>
                <a:gd name="T56" fmla="*/ 148 w 1138"/>
                <a:gd name="T57" fmla="*/ 616 h 1254"/>
                <a:gd name="T58" fmla="*/ 187 w 1138"/>
                <a:gd name="T59" fmla="*/ 709 h 1254"/>
                <a:gd name="T60" fmla="*/ 231 w 1138"/>
                <a:gd name="T61" fmla="*/ 836 h 1254"/>
                <a:gd name="T62" fmla="*/ 242 w 1138"/>
                <a:gd name="T63" fmla="*/ 930 h 1254"/>
                <a:gd name="T64" fmla="*/ 209 w 1138"/>
                <a:gd name="T65" fmla="*/ 985 h 1254"/>
                <a:gd name="T66" fmla="*/ 187 w 1138"/>
                <a:gd name="T67" fmla="*/ 1045 h 1254"/>
                <a:gd name="T68" fmla="*/ 137 w 1138"/>
                <a:gd name="T69" fmla="*/ 1067 h 1254"/>
                <a:gd name="T70" fmla="*/ 187 w 1138"/>
                <a:gd name="T71" fmla="*/ 1095 h 1254"/>
                <a:gd name="T72" fmla="*/ 258 w 1138"/>
                <a:gd name="T73" fmla="*/ 1172 h 1254"/>
                <a:gd name="T74" fmla="*/ 335 w 1138"/>
                <a:gd name="T75" fmla="*/ 1183 h 1254"/>
                <a:gd name="T76" fmla="*/ 385 w 1138"/>
                <a:gd name="T77" fmla="*/ 1150 h 1254"/>
                <a:gd name="T78" fmla="*/ 522 w 1138"/>
                <a:gd name="T79" fmla="*/ 1254 h 1254"/>
                <a:gd name="T80" fmla="*/ 566 w 1138"/>
                <a:gd name="T81" fmla="*/ 1216 h 1254"/>
                <a:gd name="T82" fmla="*/ 671 w 1138"/>
                <a:gd name="T83" fmla="*/ 1210 h 1254"/>
                <a:gd name="T84" fmla="*/ 709 w 1138"/>
                <a:gd name="T85" fmla="*/ 1183 h 1254"/>
                <a:gd name="T86" fmla="*/ 742 w 1138"/>
                <a:gd name="T87" fmla="*/ 1100 h 1254"/>
                <a:gd name="T88" fmla="*/ 775 w 1138"/>
                <a:gd name="T89" fmla="*/ 1023 h 1254"/>
                <a:gd name="T90" fmla="*/ 891 w 1138"/>
                <a:gd name="T91" fmla="*/ 1056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38" h="1254">
                  <a:moveTo>
                    <a:pt x="891" y="1056"/>
                  </a:moveTo>
                  <a:lnTo>
                    <a:pt x="1006" y="908"/>
                  </a:lnTo>
                  <a:lnTo>
                    <a:pt x="995" y="858"/>
                  </a:lnTo>
                  <a:lnTo>
                    <a:pt x="1078" y="765"/>
                  </a:lnTo>
                  <a:lnTo>
                    <a:pt x="1138" y="743"/>
                  </a:lnTo>
                  <a:lnTo>
                    <a:pt x="1067" y="638"/>
                  </a:lnTo>
                  <a:lnTo>
                    <a:pt x="1006" y="511"/>
                  </a:lnTo>
                  <a:lnTo>
                    <a:pt x="984" y="407"/>
                  </a:lnTo>
                  <a:lnTo>
                    <a:pt x="929" y="390"/>
                  </a:lnTo>
                  <a:lnTo>
                    <a:pt x="764" y="418"/>
                  </a:lnTo>
                  <a:lnTo>
                    <a:pt x="720" y="390"/>
                  </a:lnTo>
                  <a:lnTo>
                    <a:pt x="720" y="335"/>
                  </a:lnTo>
                  <a:lnTo>
                    <a:pt x="720" y="269"/>
                  </a:lnTo>
                  <a:lnTo>
                    <a:pt x="682" y="231"/>
                  </a:lnTo>
                  <a:lnTo>
                    <a:pt x="616" y="231"/>
                  </a:lnTo>
                  <a:lnTo>
                    <a:pt x="533" y="181"/>
                  </a:lnTo>
                  <a:lnTo>
                    <a:pt x="473" y="88"/>
                  </a:lnTo>
                  <a:lnTo>
                    <a:pt x="451" y="22"/>
                  </a:lnTo>
                  <a:lnTo>
                    <a:pt x="407" y="0"/>
                  </a:lnTo>
                  <a:lnTo>
                    <a:pt x="335" y="44"/>
                  </a:lnTo>
                  <a:lnTo>
                    <a:pt x="198" y="33"/>
                  </a:lnTo>
                  <a:lnTo>
                    <a:pt x="126" y="176"/>
                  </a:lnTo>
                  <a:lnTo>
                    <a:pt x="104" y="198"/>
                  </a:lnTo>
                  <a:lnTo>
                    <a:pt x="22" y="209"/>
                  </a:lnTo>
                  <a:lnTo>
                    <a:pt x="0" y="253"/>
                  </a:lnTo>
                  <a:lnTo>
                    <a:pt x="77" y="324"/>
                  </a:lnTo>
                  <a:lnTo>
                    <a:pt x="71" y="390"/>
                  </a:lnTo>
                  <a:lnTo>
                    <a:pt x="22" y="500"/>
                  </a:lnTo>
                  <a:lnTo>
                    <a:pt x="148" y="616"/>
                  </a:lnTo>
                  <a:lnTo>
                    <a:pt x="187" y="709"/>
                  </a:lnTo>
                  <a:lnTo>
                    <a:pt x="231" y="836"/>
                  </a:lnTo>
                  <a:lnTo>
                    <a:pt x="242" y="930"/>
                  </a:lnTo>
                  <a:lnTo>
                    <a:pt x="209" y="985"/>
                  </a:lnTo>
                  <a:lnTo>
                    <a:pt x="187" y="1045"/>
                  </a:lnTo>
                  <a:lnTo>
                    <a:pt x="137" y="1067"/>
                  </a:lnTo>
                  <a:lnTo>
                    <a:pt x="187" y="1095"/>
                  </a:lnTo>
                  <a:lnTo>
                    <a:pt x="258" y="1172"/>
                  </a:lnTo>
                  <a:lnTo>
                    <a:pt x="335" y="1183"/>
                  </a:lnTo>
                  <a:lnTo>
                    <a:pt x="385" y="1150"/>
                  </a:lnTo>
                  <a:lnTo>
                    <a:pt x="522" y="1254"/>
                  </a:lnTo>
                  <a:lnTo>
                    <a:pt x="566" y="1216"/>
                  </a:lnTo>
                  <a:lnTo>
                    <a:pt x="671" y="1210"/>
                  </a:lnTo>
                  <a:lnTo>
                    <a:pt x="709" y="1183"/>
                  </a:lnTo>
                  <a:lnTo>
                    <a:pt x="742" y="1100"/>
                  </a:lnTo>
                  <a:lnTo>
                    <a:pt x="775" y="1023"/>
                  </a:lnTo>
                  <a:lnTo>
                    <a:pt x="891" y="1056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9" name="Freeform 15"/>
            <p:cNvSpPr>
              <a:spLocks noChangeAspect="1"/>
            </p:cNvSpPr>
            <p:nvPr/>
          </p:nvSpPr>
          <p:spPr bwMode="auto">
            <a:xfrm rot="21108800">
              <a:off x="2755" y="2294"/>
              <a:ext cx="744" cy="589"/>
            </a:xfrm>
            <a:custGeom>
              <a:avLst/>
              <a:gdLst>
                <a:gd name="T0" fmla="*/ 187 w 2712"/>
                <a:gd name="T1" fmla="*/ 171 h 2223"/>
                <a:gd name="T2" fmla="*/ 137 w 2712"/>
                <a:gd name="T3" fmla="*/ 347 h 2223"/>
                <a:gd name="T4" fmla="*/ 22 w 2712"/>
                <a:gd name="T5" fmla="*/ 336 h 2223"/>
                <a:gd name="T6" fmla="*/ 22 w 2712"/>
                <a:gd name="T7" fmla="*/ 429 h 2223"/>
                <a:gd name="T8" fmla="*/ 93 w 2712"/>
                <a:gd name="T9" fmla="*/ 462 h 2223"/>
                <a:gd name="T10" fmla="*/ 209 w 2712"/>
                <a:gd name="T11" fmla="*/ 671 h 2223"/>
                <a:gd name="T12" fmla="*/ 308 w 2712"/>
                <a:gd name="T13" fmla="*/ 638 h 2223"/>
                <a:gd name="T14" fmla="*/ 347 w 2712"/>
                <a:gd name="T15" fmla="*/ 782 h 2223"/>
                <a:gd name="T16" fmla="*/ 462 w 2712"/>
                <a:gd name="T17" fmla="*/ 848 h 2223"/>
                <a:gd name="T18" fmla="*/ 545 w 2712"/>
                <a:gd name="T19" fmla="*/ 875 h 2223"/>
                <a:gd name="T20" fmla="*/ 638 w 2712"/>
                <a:gd name="T21" fmla="*/ 875 h 2223"/>
                <a:gd name="T22" fmla="*/ 754 w 2712"/>
                <a:gd name="T23" fmla="*/ 826 h 2223"/>
                <a:gd name="T24" fmla="*/ 825 w 2712"/>
                <a:gd name="T25" fmla="*/ 930 h 2223"/>
                <a:gd name="T26" fmla="*/ 941 w 2712"/>
                <a:gd name="T27" fmla="*/ 1046 h 2223"/>
                <a:gd name="T28" fmla="*/ 1040 w 2712"/>
                <a:gd name="T29" fmla="*/ 1079 h 2223"/>
                <a:gd name="T30" fmla="*/ 1067 w 2712"/>
                <a:gd name="T31" fmla="*/ 1211 h 2223"/>
                <a:gd name="T32" fmla="*/ 1150 w 2712"/>
                <a:gd name="T33" fmla="*/ 1233 h 2223"/>
                <a:gd name="T34" fmla="*/ 1276 w 2712"/>
                <a:gd name="T35" fmla="*/ 1211 h 2223"/>
                <a:gd name="T36" fmla="*/ 1342 w 2712"/>
                <a:gd name="T37" fmla="*/ 1310 h 2223"/>
                <a:gd name="T38" fmla="*/ 1414 w 2712"/>
                <a:gd name="T39" fmla="*/ 1464 h 2223"/>
                <a:gd name="T40" fmla="*/ 1463 w 2712"/>
                <a:gd name="T41" fmla="*/ 1547 h 2223"/>
                <a:gd name="T42" fmla="*/ 1541 w 2712"/>
                <a:gd name="T43" fmla="*/ 1591 h 2223"/>
                <a:gd name="T44" fmla="*/ 1810 w 2712"/>
                <a:gd name="T45" fmla="*/ 1640 h 2223"/>
                <a:gd name="T46" fmla="*/ 2003 w 2712"/>
                <a:gd name="T47" fmla="*/ 1734 h 2223"/>
                <a:gd name="T48" fmla="*/ 2228 w 2712"/>
                <a:gd name="T49" fmla="*/ 1745 h 2223"/>
                <a:gd name="T50" fmla="*/ 2294 w 2712"/>
                <a:gd name="T51" fmla="*/ 1860 h 2223"/>
                <a:gd name="T52" fmla="*/ 2333 w 2712"/>
                <a:gd name="T53" fmla="*/ 2058 h 2223"/>
                <a:gd name="T54" fmla="*/ 2388 w 2712"/>
                <a:gd name="T55" fmla="*/ 2130 h 2223"/>
                <a:gd name="T56" fmla="*/ 2542 w 2712"/>
                <a:gd name="T57" fmla="*/ 2223 h 2223"/>
                <a:gd name="T58" fmla="*/ 2619 w 2712"/>
                <a:gd name="T59" fmla="*/ 2091 h 2223"/>
                <a:gd name="T60" fmla="*/ 2712 w 2712"/>
                <a:gd name="T61" fmla="*/ 1871 h 2223"/>
                <a:gd name="T62" fmla="*/ 2657 w 2712"/>
                <a:gd name="T63" fmla="*/ 1723 h 2223"/>
                <a:gd name="T64" fmla="*/ 2575 w 2712"/>
                <a:gd name="T65" fmla="*/ 1662 h 2223"/>
                <a:gd name="T66" fmla="*/ 2239 w 2712"/>
                <a:gd name="T67" fmla="*/ 1244 h 2223"/>
                <a:gd name="T68" fmla="*/ 2003 w 2712"/>
                <a:gd name="T69" fmla="*/ 1161 h 2223"/>
                <a:gd name="T70" fmla="*/ 1799 w 2712"/>
                <a:gd name="T71" fmla="*/ 1057 h 2223"/>
                <a:gd name="T72" fmla="*/ 1728 w 2712"/>
                <a:gd name="T73" fmla="*/ 941 h 2223"/>
                <a:gd name="T74" fmla="*/ 1563 w 2712"/>
                <a:gd name="T75" fmla="*/ 919 h 2223"/>
                <a:gd name="T76" fmla="*/ 1216 w 2712"/>
                <a:gd name="T77" fmla="*/ 754 h 2223"/>
                <a:gd name="T78" fmla="*/ 985 w 2712"/>
                <a:gd name="T79" fmla="*/ 616 h 2223"/>
                <a:gd name="T80" fmla="*/ 787 w 2712"/>
                <a:gd name="T81" fmla="*/ 440 h 2223"/>
                <a:gd name="T82" fmla="*/ 869 w 2712"/>
                <a:gd name="T83" fmla="*/ 374 h 2223"/>
                <a:gd name="T84" fmla="*/ 941 w 2712"/>
                <a:gd name="T85" fmla="*/ 253 h 2223"/>
                <a:gd name="T86" fmla="*/ 1034 w 2712"/>
                <a:gd name="T87" fmla="*/ 149 h 2223"/>
                <a:gd name="T88" fmla="*/ 941 w 2712"/>
                <a:gd name="T89" fmla="*/ 44 h 2223"/>
                <a:gd name="T90" fmla="*/ 825 w 2712"/>
                <a:gd name="T91" fmla="*/ 0 h 2223"/>
                <a:gd name="T92" fmla="*/ 710 w 2712"/>
                <a:gd name="T93" fmla="*/ 44 h 2223"/>
                <a:gd name="T94" fmla="*/ 484 w 2712"/>
                <a:gd name="T95" fmla="*/ 22 h 2223"/>
                <a:gd name="T96" fmla="*/ 336 w 2712"/>
                <a:gd name="T97" fmla="*/ 0 h 2223"/>
                <a:gd name="T98" fmla="*/ 159 w 2712"/>
                <a:gd name="T99" fmla="*/ 72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2" h="2223">
                  <a:moveTo>
                    <a:pt x="159" y="72"/>
                  </a:moveTo>
                  <a:lnTo>
                    <a:pt x="187" y="171"/>
                  </a:lnTo>
                  <a:lnTo>
                    <a:pt x="187" y="281"/>
                  </a:lnTo>
                  <a:lnTo>
                    <a:pt x="137" y="347"/>
                  </a:lnTo>
                  <a:lnTo>
                    <a:pt x="93" y="336"/>
                  </a:lnTo>
                  <a:lnTo>
                    <a:pt x="22" y="336"/>
                  </a:lnTo>
                  <a:lnTo>
                    <a:pt x="0" y="396"/>
                  </a:lnTo>
                  <a:lnTo>
                    <a:pt x="22" y="429"/>
                  </a:lnTo>
                  <a:lnTo>
                    <a:pt x="71" y="429"/>
                  </a:lnTo>
                  <a:lnTo>
                    <a:pt x="93" y="462"/>
                  </a:lnTo>
                  <a:lnTo>
                    <a:pt x="93" y="534"/>
                  </a:lnTo>
                  <a:lnTo>
                    <a:pt x="209" y="671"/>
                  </a:lnTo>
                  <a:lnTo>
                    <a:pt x="253" y="649"/>
                  </a:lnTo>
                  <a:lnTo>
                    <a:pt x="308" y="638"/>
                  </a:lnTo>
                  <a:lnTo>
                    <a:pt x="358" y="660"/>
                  </a:lnTo>
                  <a:lnTo>
                    <a:pt x="347" y="782"/>
                  </a:lnTo>
                  <a:lnTo>
                    <a:pt x="402" y="826"/>
                  </a:lnTo>
                  <a:lnTo>
                    <a:pt x="462" y="848"/>
                  </a:lnTo>
                  <a:lnTo>
                    <a:pt x="495" y="826"/>
                  </a:lnTo>
                  <a:lnTo>
                    <a:pt x="545" y="875"/>
                  </a:lnTo>
                  <a:lnTo>
                    <a:pt x="600" y="859"/>
                  </a:lnTo>
                  <a:lnTo>
                    <a:pt x="638" y="875"/>
                  </a:lnTo>
                  <a:lnTo>
                    <a:pt x="682" y="875"/>
                  </a:lnTo>
                  <a:lnTo>
                    <a:pt x="754" y="826"/>
                  </a:lnTo>
                  <a:lnTo>
                    <a:pt x="798" y="848"/>
                  </a:lnTo>
                  <a:lnTo>
                    <a:pt x="825" y="930"/>
                  </a:lnTo>
                  <a:lnTo>
                    <a:pt x="891" y="1035"/>
                  </a:lnTo>
                  <a:lnTo>
                    <a:pt x="941" y="1046"/>
                  </a:lnTo>
                  <a:lnTo>
                    <a:pt x="1018" y="1057"/>
                  </a:lnTo>
                  <a:lnTo>
                    <a:pt x="1040" y="1079"/>
                  </a:lnTo>
                  <a:lnTo>
                    <a:pt x="1067" y="1161"/>
                  </a:lnTo>
                  <a:lnTo>
                    <a:pt x="1067" y="1211"/>
                  </a:lnTo>
                  <a:lnTo>
                    <a:pt x="1089" y="1244"/>
                  </a:lnTo>
                  <a:lnTo>
                    <a:pt x="1150" y="1233"/>
                  </a:lnTo>
                  <a:lnTo>
                    <a:pt x="1216" y="1222"/>
                  </a:lnTo>
                  <a:lnTo>
                    <a:pt x="1276" y="1211"/>
                  </a:lnTo>
                  <a:lnTo>
                    <a:pt x="1331" y="1233"/>
                  </a:lnTo>
                  <a:lnTo>
                    <a:pt x="1342" y="1310"/>
                  </a:lnTo>
                  <a:lnTo>
                    <a:pt x="1381" y="1398"/>
                  </a:lnTo>
                  <a:lnTo>
                    <a:pt x="1414" y="1464"/>
                  </a:lnTo>
                  <a:lnTo>
                    <a:pt x="1436" y="1497"/>
                  </a:lnTo>
                  <a:lnTo>
                    <a:pt x="1463" y="1547"/>
                  </a:lnTo>
                  <a:lnTo>
                    <a:pt x="1485" y="1569"/>
                  </a:lnTo>
                  <a:lnTo>
                    <a:pt x="1541" y="1591"/>
                  </a:lnTo>
                  <a:lnTo>
                    <a:pt x="1706" y="1580"/>
                  </a:lnTo>
                  <a:lnTo>
                    <a:pt x="1810" y="1640"/>
                  </a:lnTo>
                  <a:lnTo>
                    <a:pt x="1937" y="1723"/>
                  </a:lnTo>
                  <a:lnTo>
                    <a:pt x="2003" y="1734"/>
                  </a:lnTo>
                  <a:lnTo>
                    <a:pt x="2135" y="1723"/>
                  </a:lnTo>
                  <a:lnTo>
                    <a:pt x="2228" y="1745"/>
                  </a:lnTo>
                  <a:lnTo>
                    <a:pt x="2272" y="1805"/>
                  </a:lnTo>
                  <a:lnTo>
                    <a:pt x="2294" y="1860"/>
                  </a:lnTo>
                  <a:lnTo>
                    <a:pt x="2344" y="1954"/>
                  </a:lnTo>
                  <a:lnTo>
                    <a:pt x="2333" y="2058"/>
                  </a:lnTo>
                  <a:lnTo>
                    <a:pt x="2333" y="2108"/>
                  </a:lnTo>
                  <a:lnTo>
                    <a:pt x="2388" y="2130"/>
                  </a:lnTo>
                  <a:lnTo>
                    <a:pt x="2470" y="2201"/>
                  </a:lnTo>
                  <a:lnTo>
                    <a:pt x="2542" y="2223"/>
                  </a:lnTo>
                  <a:lnTo>
                    <a:pt x="2635" y="2201"/>
                  </a:lnTo>
                  <a:lnTo>
                    <a:pt x="2619" y="2091"/>
                  </a:lnTo>
                  <a:lnTo>
                    <a:pt x="2657" y="1921"/>
                  </a:lnTo>
                  <a:lnTo>
                    <a:pt x="2712" y="1871"/>
                  </a:lnTo>
                  <a:lnTo>
                    <a:pt x="2701" y="1778"/>
                  </a:lnTo>
                  <a:lnTo>
                    <a:pt x="2657" y="1723"/>
                  </a:lnTo>
                  <a:lnTo>
                    <a:pt x="2613" y="1712"/>
                  </a:lnTo>
                  <a:lnTo>
                    <a:pt x="2575" y="1662"/>
                  </a:lnTo>
                  <a:lnTo>
                    <a:pt x="2575" y="1607"/>
                  </a:lnTo>
                  <a:lnTo>
                    <a:pt x="2239" y="1244"/>
                  </a:lnTo>
                  <a:lnTo>
                    <a:pt x="2146" y="1244"/>
                  </a:lnTo>
                  <a:lnTo>
                    <a:pt x="2003" y="1161"/>
                  </a:lnTo>
                  <a:lnTo>
                    <a:pt x="1843" y="1095"/>
                  </a:lnTo>
                  <a:lnTo>
                    <a:pt x="1799" y="1057"/>
                  </a:lnTo>
                  <a:lnTo>
                    <a:pt x="1788" y="985"/>
                  </a:lnTo>
                  <a:lnTo>
                    <a:pt x="1728" y="941"/>
                  </a:lnTo>
                  <a:lnTo>
                    <a:pt x="1651" y="952"/>
                  </a:lnTo>
                  <a:lnTo>
                    <a:pt x="1563" y="919"/>
                  </a:lnTo>
                  <a:lnTo>
                    <a:pt x="1392" y="826"/>
                  </a:lnTo>
                  <a:lnTo>
                    <a:pt x="1216" y="754"/>
                  </a:lnTo>
                  <a:lnTo>
                    <a:pt x="1089" y="671"/>
                  </a:lnTo>
                  <a:lnTo>
                    <a:pt x="985" y="616"/>
                  </a:lnTo>
                  <a:lnTo>
                    <a:pt x="880" y="556"/>
                  </a:lnTo>
                  <a:lnTo>
                    <a:pt x="787" y="440"/>
                  </a:lnTo>
                  <a:lnTo>
                    <a:pt x="776" y="374"/>
                  </a:lnTo>
                  <a:lnTo>
                    <a:pt x="869" y="374"/>
                  </a:lnTo>
                  <a:lnTo>
                    <a:pt x="941" y="325"/>
                  </a:lnTo>
                  <a:lnTo>
                    <a:pt x="941" y="253"/>
                  </a:lnTo>
                  <a:lnTo>
                    <a:pt x="985" y="220"/>
                  </a:lnTo>
                  <a:lnTo>
                    <a:pt x="1034" y="149"/>
                  </a:lnTo>
                  <a:lnTo>
                    <a:pt x="1007" y="94"/>
                  </a:lnTo>
                  <a:lnTo>
                    <a:pt x="941" y="44"/>
                  </a:lnTo>
                  <a:lnTo>
                    <a:pt x="880" y="22"/>
                  </a:lnTo>
                  <a:lnTo>
                    <a:pt x="825" y="0"/>
                  </a:lnTo>
                  <a:lnTo>
                    <a:pt x="754" y="33"/>
                  </a:lnTo>
                  <a:lnTo>
                    <a:pt x="710" y="44"/>
                  </a:lnTo>
                  <a:lnTo>
                    <a:pt x="600" y="22"/>
                  </a:lnTo>
                  <a:lnTo>
                    <a:pt x="484" y="22"/>
                  </a:lnTo>
                  <a:lnTo>
                    <a:pt x="402" y="44"/>
                  </a:lnTo>
                  <a:lnTo>
                    <a:pt x="336" y="0"/>
                  </a:lnTo>
                  <a:lnTo>
                    <a:pt x="286" y="0"/>
                  </a:lnTo>
                  <a:lnTo>
                    <a:pt x="159" y="72"/>
                  </a:ln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0" name="Freeform 16"/>
            <p:cNvSpPr>
              <a:spLocks noChangeAspect="1"/>
            </p:cNvSpPr>
            <p:nvPr/>
          </p:nvSpPr>
          <p:spPr bwMode="auto">
            <a:xfrm rot="-491200">
              <a:off x="2532" y="2458"/>
              <a:ext cx="396" cy="407"/>
            </a:xfrm>
            <a:custGeom>
              <a:avLst/>
              <a:gdLst>
                <a:gd name="T0" fmla="*/ 775 w 1441"/>
                <a:gd name="T1" fmla="*/ 0 h 1536"/>
                <a:gd name="T2" fmla="*/ 660 w 1441"/>
                <a:gd name="T3" fmla="*/ 94 h 1536"/>
                <a:gd name="T4" fmla="*/ 522 w 1441"/>
                <a:gd name="T5" fmla="*/ 22 h 1536"/>
                <a:gd name="T6" fmla="*/ 368 w 1441"/>
                <a:gd name="T7" fmla="*/ 33 h 1536"/>
                <a:gd name="T8" fmla="*/ 253 w 1441"/>
                <a:gd name="T9" fmla="*/ 77 h 1536"/>
                <a:gd name="T10" fmla="*/ 176 w 1441"/>
                <a:gd name="T11" fmla="*/ 33 h 1536"/>
                <a:gd name="T12" fmla="*/ 88 w 1441"/>
                <a:gd name="T13" fmla="*/ 66 h 1536"/>
                <a:gd name="T14" fmla="*/ 88 w 1441"/>
                <a:gd name="T15" fmla="*/ 187 h 1536"/>
                <a:gd name="T16" fmla="*/ 0 w 1441"/>
                <a:gd name="T17" fmla="*/ 308 h 1536"/>
                <a:gd name="T18" fmla="*/ 49 w 1441"/>
                <a:gd name="T19" fmla="*/ 523 h 1536"/>
                <a:gd name="T20" fmla="*/ 115 w 1441"/>
                <a:gd name="T21" fmla="*/ 639 h 1536"/>
                <a:gd name="T22" fmla="*/ 22 w 1441"/>
                <a:gd name="T23" fmla="*/ 710 h 1536"/>
                <a:gd name="T24" fmla="*/ 88 w 1441"/>
                <a:gd name="T25" fmla="*/ 809 h 1536"/>
                <a:gd name="T26" fmla="*/ 220 w 1441"/>
                <a:gd name="T27" fmla="*/ 743 h 1536"/>
                <a:gd name="T28" fmla="*/ 390 w 1441"/>
                <a:gd name="T29" fmla="*/ 776 h 1536"/>
                <a:gd name="T30" fmla="*/ 346 w 1441"/>
                <a:gd name="T31" fmla="*/ 897 h 1536"/>
                <a:gd name="T32" fmla="*/ 412 w 1441"/>
                <a:gd name="T33" fmla="*/ 985 h 1536"/>
                <a:gd name="T34" fmla="*/ 478 w 1441"/>
                <a:gd name="T35" fmla="*/ 903 h 1536"/>
                <a:gd name="T36" fmla="*/ 638 w 1441"/>
                <a:gd name="T37" fmla="*/ 930 h 1536"/>
                <a:gd name="T38" fmla="*/ 764 w 1441"/>
                <a:gd name="T39" fmla="*/ 1057 h 1536"/>
                <a:gd name="T40" fmla="*/ 869 w 1441"/>
                <a:gd name="T41" fmla="*/ 1195 h 1536"/>
                <a:gd name="T42" fmla="*/ 808 w 1441"/>
                <a:gd name="T43" fmla="*/ 1288 h 1536"/>
                <a:gd name="T44" fmla="*/ 858 w 1441"/>
                <a:gd name="T45" fmla="*/ 1371 h 1536"/>
                <a:gd name="T46" fmla="*/ 973 w 1441"/>
                <a:gd name="T47" fmla="*/ 1475 h 1536"/>
                <a:gd name="T48" fmla="*/ 1078 w 1441"/>
                <a:gd name="T49" fmla="*/ 1536 h 1536"/>
                <a:gd name="T50" fmla="*/ 1172 w 1441"/>
                <a:gd name="T51" fmla="*/ 1536 h 1536"/>
                <a:gd name="T52" fmla="*/ 1359 w 1441"/>
                <a:gd name="T53" fmla="*/ 1497 h 1536"/>
                <a:gd name="T54" fmla="*/ 1392 w 1441"/>
                <a:gd name="T55" fmla="*/ 1442 h 1536"/>
                <a:gd name="T56" fmla="*/ 1441 w 1441"/>
                <a:gd name="T57" fmla="*/ 1349 h 1536"/>
                <a:gd name="T58" fmla="*/ 1414 w 1441"/>
                <a:gd name="T59" fmla="*/ 1184 h 1536"/>
                <a:gd name="T60" fmla="*/ 1216 w 1441"/>
                <a:gd name="T61" fmla="*/ 903 h 1536"/>
                <a:gd name="T62" fmla="*/ 1287 w 1441"/>
                <a:gd name="T63" fmla="*/ 754 h 1536"/>
                <a:gd name="T64" fmla="*/ 1216 w 1441"/>
                <a:gd name="T65" fmla="*/ 617 h 1536"/>
                <a:gd name="T66" fmla="*/ 1359 w 1441"/>
                <a:gd name="T67" fmla="*/ 523 h 1536"/>
                <a:gd name="T68" fmla="*/ 1425 w 1441"/>
                <a:gd name="T69" fmla="*/ 441 h 1536"/>
                <a:gd name="T70" fmla="*/ 1309 w 1441"/>
                <a:gd name="T71" fmla="*/ 430 h 1536"/>
                <a:gd name="T72" fmla="*/ 1194 w 1441"/>
                <a:gd name="T73" fmla="*/ 358 h 1536"/>
                <a:gd name="T74" fmla="*/ 1205 w 1441"/>
                <a:gd name="T75" fmla="*/ 303 h 1536"/>
                <a:gd name="T76" fmla="*/ 1161 w 1441"/>
                <a:gd name="T77" fmla="*/ 231 h 1536"/>
                <a:gd name="T78" fmla="*/ 1078 w 1441"/>
                <a:gd name="T79" fmla="*/ 264 h 1536"/>
                <a:gd name="T80" fmla="*/ 951 w 1441"/>
                <a:gd name="T81" fmla="*/ 44 h 1536"/>
                <a:gd name="T82" fmla="*/ 847 w 1441"/>
                <a:gd name="T83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1" h="1536">
                  <a:moveTo>
                    <a:pt x="847" y="0"/>
                  </a:moveTo>
                  <a:lnTo>
                    <a:pt x="775" y="0"/>
                  </a:lnTo>
                  <a:lnTo>
                    <a:pt x="731" y="66"/>
                  </a:lnTo>
                  <a:lnTo>
                    <a:pt x="660" y="94"/>
                  </a:lnTo>
                  <a:lnTo>
                    <a:pt x="577" y="77"/>
                  </a:lnTo>
                  <a:lnTo>
                    <a:pt x="522" y="22"/>
                  </a:lnTo>
                  <a:lnTo>
                    <a:pt x="451" y="11"/>
                  </a:lnTo>
                  <a:lnTo>
                    <a:pt x="368" y="33"/>
                  </a:lnTo>
                  <a:lnTo>
                    <a:pt x="297" y="55"/>
                  </a:lnTo>
                  <a:lnTo>
                    <a:pt x="253" y="77"/>
                  </a:lnTo>
                  <a:lnTo>
                    <a:pt x="220" y="33"/>
                  </a:lnTo>
                  <a:lnTo>
                    <a:pt x="176" y="33"/>
                  </a:lnTo>
                  <a:lnTo>
                    <a:pt x="137" y="55"/>
                  </a:lnTo>
                  <a:lnTo>
                    <a:pt x="88" y="66"/>
                  </a:lnTo>
                  <a:lnTo>
                    <a:pt x="66" y="116"/>
                  </a:lnTo>
                  <a:lnTo>
                    <a:pt x="88" y="187"/>
                  </a:lnTo>
                  <a:lnTo>
                    <a:pt x="44" y="242"/>
                  </a:lnTo>
                  <a:lnTo>
                    <a:pt x="0" y="308"/>
                  </a:lnTo>
                  <a:lnTo>
                    <a:pt x="11" y="419"/>
                  </a:lnTo>
                  <a:lnTo>
                    <a:pt x="49" y="523"/>
                  </a:lnTo>
                  <a:lnTo>
                    <a:pt x="115" y="595"/>
                  </a:lnTo>
                  <a:lnTo>
                    <a:pt x="115" y="639"/>
                  </a:lnTo>
                  <a:lnTo>
                    <a:pt x="60" y="672"/>
                  </a:lnTo>
                  <a:lnTo>
                    <a:pt x="22" y="710"/>
                  </a:lnTo>
                  <a:lnTo>
                    <a:pt x="22" y="765"/>
                  </a:lnTo>
                  <a:lnTo>
                    <a:pt x="88" y="809"/>
                  </a:lnTo>
                  <a:lnTo>
                    <a:pt x="126" y="809"/>
                  </a:lnTo>
                  <a:lnTo>
                    <a:pt x="220" y="743"/>
                  </a:lnTo>
                  <a:lnTo>
                    <a:pt x="291" y="754"/>
                  </a:lnTo>
                  <a:lnTo>
                    <a:pt x="390" y="776"/>
                  </a:lnTo>
                  <a:lnTo>
                    <a:pt x="390" y="848"/>
                  </a:lnTo>
                  <a:lnTo>
                    <a:pt x="346" y="897"/>
                  </a:lnTo>
                  <a:lnTo>
                    <a:pt x="368" y="941"/>
                  </a:lnTo>
                  <a:lnTo>
                    <a:pt x="412" y="985"/>
                  </a:lnTo>
                  <a:lnTo>
                    <a:pt x="462" y="919"/>
                  </a:lnTo>
                  <a:lnTo>
                    <a:pt x="478" y="903"/>
                  </a:lnTo>
                  <a:lnTo>
                    <a:pt x="555" y="963"/>
                  </a:lnTo>
                  <a:lnTo>
                    <a:pt x="638" y="930"/>
                  </a:lnTo>
                  <a:lnTo>
                    <a:pt x="709" y="941"/>
                  </a:lnTo>
                  <a:lnTo>
                    <a:pt x="764" y="1057"/>
                  </a:lnTo>
                  <a:lnTo>
                    <a:pt x="825" y="1128"/>
                  </a:lnTo>
                  <a:lnTo>
                    <a:pt x="869" y="1195"/>
                  </a:lnTo>
                  <a:lnTo>
                    <a:pt x="858" y="1233"/>
                  </a:lnTo>
                  <a:lnTo>
                    <a:pt x="808" y="1288"/>
                  </a:lnTo>
                  <a:lnTo>
                    <a:pt x="825" y="1349"/>
                  </a:lnTo>
                  <a:lnTo>
                    <a:pt x="858" y="1371"/>
                  </a:lnTo>
                  <a:lnTo>
                    <a:pt x="918" y="1404"/>
                  </a:lnTo>
                  <a:lnTo>
                    <a:pt x="973" y="1475"/>
                  </a:lnTo>
                  <a:lnTo>
                    <a:pt x="1023" y="1519"/>
                  </a:lnTo>
                  <a:lnTo>
                    <a:pt x="1078" y="1536"/>
                  </a:lnTo>
                  <a:lnTo>
                    <a:pt x="1111" y="1497"/>
                  </a:lnTo>
                  <a:lnTo>
                    <a:pt x="1172" y="1536"/>
                  </a:lnTo>
                  <a:lnTo>
                    <a:pt x="1276" y="1536"/>
                  </a:lnTo>
                  <a:lnTo>
                    <a:pt x="1359" y="1497"/>
                  </a:lnTo>
                  <a:lnTo>
                    <a:pt x="1348" y="1514"/>
                  </a:lnTo>
                  <a:lnTo>
                    <a:pt x="1392" y="1442"/>
                  </a:lnTo>
                  <a:lnTo>
                    <a:pt x="1414" y="1398"/>
                  </a:lnTo>
                  <a:lnTo>
                    <a:pt x="1441" y="1349"/>
                  </a:lnTo>
                  <a:lnTo>
                    <a:pt x="1441" y="1266"/>
                  </a:lnTo>
                  <a:lnTo>
                    <a:pt x="1414" y="1184"/>
                  </a:lnTo>
                  <a:lnTo>
                    <a:pt x="1359" y="1046"/>
                  </a:lnTo>
                  <a:lnTo>
                    <a:pt x="1216" y="903"/>
                  </a:lnTo>
                  <a:lnTo>
                    <a:pt x="1243" y="826"/>
                  </a:lnTo>
                  <a:lnTo>
                    <a:pt x="1287" y="754"/>
                  </a:lnTo>
                  <a:lnTo>
                    <a:pt x="1194" y="661"/>
                  </a:lnTo>
                  <a:lnTo>
                    <a:pt x="1216" y="617"/>
                  </a:lnTo>
                  <a:lnTo>
                    <a:pt x="1298" y="617"/>
                  </a:lnTo>
                  <a:lnTo>
                    <a:pt x="1359" y="523"/>
                  </a:lnTo>
                  <a:lnTo>
                    <a:pt x="1381" y="490"/>
                  </a:lnTo>
                  <a:lnTo>
                    <a:pt x="1425" y="441"/>
                  </a:lnTo>
                  <a:lnTo>
                    <a:pt x="1359" y="402"/>
                  </a:lnTo>
                  <a:lnTo>
                    <a:pt x="1309" y="430"/>
                  </a:lnTo>
                  <a:lnTo>
                    <a:pt x="1216" y="380"/>
                  </a:lnTo>
                  <a:lnTo>
                    <a:pt x="1194" y="358"/>
                  </a:lnTo>
                  <a:lnTo>
                    <a:pt x="1205" y="325"/>
                  </a:lnTo>
                  <a:lnTo>
                    <a:pt x="1205" y="303"/>
                  </a:lnTo>
                  <a:lnTo>
                    <a:pt x="1216" y="264"/>
                  </a:lnTo>
                  <a:lnTo>
                    <a:pt x="1161" y="231"/>
                  </a:lnTo>
                  <a:lnTo>
                    <a:pt x="1111" y="253"/>
                  </a:lnTo>
                  <a:lnTo>
                    <a:pt x="1078" y="264"/>
                  </a:lnTo>
                  <a:lnTo>
                    <a:pt x="940" y="116"/>
                  </a:lnTo>
                  <a:lnTo>
                    <a:pt x="951" y="44"/>
                  </a:lnTo>
                  <a:lnTo>
                    <a:pt x="918" y="11"/>
                  </a:lnTo>
                  <a:lnTo>
                    <a:pt x="847" y="0"/>
                  </a:lnTo>
                  <a:close/>
                </a:path>
              </a:pathLst>
            </a:custGeom>
            <a:grpFill/>
            <a:ln w="38100" cap="flat" cmpd="sng">
              <a:solidFill>
                <a:srgbClr val="757B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1" name="Freeform 17"/>
            <p:cNvSpPr>
              <a:spLocks noChangeAspect="1"/>
            </p:cNvSpPr>
            <p:nvPr/>
          </p:nvSpPr>
          <p:spPr bwMode="auto">
            <a:xfrm rot="-491200">
              <a:off x="2507" y="2311"/>
              <a:ext cx="268" cy="183"/>
            </a:xfrm>
            <a:custGeom>
              <a:avLst/>
              <a:gdLst>
                <a:gd name="T0" fmla="*/ 940 w 979"/>
                <a:gd name="T1" fmla="*/ 242 h 688"/>
                <a:gd name="T2" fmla="*/ 836 w 979"/>
                <a:gd name="T3" fmla="*/ 132 h 688"/>
                <a:gd name="T4" fmla="*/ 770 w 979"/>
                <a:gd name="T5" fmla="*/ 93 h 688"/>
                <a:gd name="T6" fmla="*/ 649 w 979"/>
                <a:gd name="T7" fmla="*/ 60 h 688"/>
                <a:gd name="T8" fmla="*/ 627 w 979"/>
                <a:gd name="T9" fmla="*/ 0 h 688"/>
                <a:gd name="T10" fmla="*/ 583 w 979"/>
                <a:gd name="T11" fmla="*/ 60 h 688"/>
                <a:gd name="T12" fmla="*/ 583 w 979"/>
                <a:gd name="T13" fmla="*/ 104 h 688"/>
                <a:gd name="T14" fmla="*/ 561 w 979"/>
                <a:gd name="T15" fmla="*/ 115 h 688"/>
                <a:gd name="T16" fmla="*/ 511 w 979"/>
                <a:gd name="T17" fmla="*/ 132 h 688"/>
                <a:gd name="T18" fmla="*/ 456 w 979"/>
                <a:gd name="T19" fmla="*/ 154 h 688"/>
                <a:gd name="T20" fmla="*/ 418 w 979"/>
                <a:gd name="T21" fmla="*/ 187 h 688"/>
                <a:gd name="T22" fmla="*/ 374 w 979"/>
                <a:gd name="T23" fmla="*/ 220 h 688"/>
                <a:gd name="T24" fmla="*/ 346 w 979"/>
                <a:gd name="T25" fmla="*/ 165 h 688"/>
                <a:gd name="T26" fmla="*/ 302 w 979"/>
                <a:gd name="T27" fmla="*/ 132 h 688"/>
                <a:gd name="T28" fmla="*/ 269 w 979"/>
                <a:gd name="T29" fmla="*/ 104 h 688"/>
                <a:gd name="T30" fmla="*/ 225 w 979"/>
                <a:gd name="T31" fmla="*/ 132 h 688"/>
                <a:gd name="T32" fmla="*/ 209 w 979"/>
                <a:gd name="T33" fmla="*/ 165 h 688"/>
                <a:gd name="T34" fmla="*/ 253 w 979"/>
                <a:gd name="T35" fmla="*/ 220 h 688"/>
                <a:gd name="T36" fmla="*/ 231 w 979"/>
                <a:gd name="T37" fmla="*/ 259 h 688"/>
                <a:gd name="T38" fmla="*/ 187 w 979"/>
                <a:gd name="T39" fmla="*/ 259 h 688"/>
                <a:gd name="T40" fmla="*/ 165 w 979"/>
                <a:gd name="T41" fmla="*/ 270 h 688"/>
                <a:gd name="T42" fmla="*/ 154 w 979"/>
                <a:gd name="T43" fmla="*/ 314 h 688"/>
                <a:gd name="T44" fmla="*/ 132 w 979"/>
                <a:gd name="T45" fmla="*/ 336 h 688"/>
                <a:gd name="T46" fmla="*/ 71 w 979"/>
                <a:gd name="T47" fmla="*/ 358 h 688"/>
                <a:gd name="T48" fmla="*/ 0 w 979"/>
                <a:gd name="T49" fmla="*/ 352 h 688"/>
                <a:gd name="T50" fmla="*/ 93 w 979"/>
                <a:gd name="T51" fmla="*/ 418 h 688"/>
                <a:gd name="T52" fmla="*/ 104 w 979"/>
                <a:gd name="T53" fmla="*/ 490 h 688"/>
                <a:gd name="T54" fmla="*/ 115 w 979"/>
                <a:gd name="T55" fmla="*/ 545 h 688"/>
                <a:gd name="T56" fmla="*/ 104 w 979"/>
                <a:gd name="T57" fmla="*/ 605 h 688"/>
                <a:gd name="T58" fmla="*/ 93 w 979"/>
                <a:gd name="T59" fmla="*/ 638 h 688"/>
                <a:gd name="T60" fmla="*/ 137 w 979"/>
                <a:gd name="T61" fmla="*/ 616 h 688"/>
                <a:gd name="T62" fmla="*/ 198 w 979"/>
                <a:gd name="T63" fmla="*/ 671 h 688"/>
                <a:gd name="T64" fmla="*/ 291 w 979"/>
                <a:gd name="T65" fmla="*/ 616 h 688"/>
                <a:gd name="T66" fmla="*/ 363 w 979"/>
                <a:gd name="T67" fmla="*/ 605 h 688"/>
                <a:gd name="T68" fmla="*/ 407 w 979"/>
                <a:gd name="T69" fmla="*/ 605 h 688"/>
                <a:gd name="T70" fmla="*/ 467 w 979"/>
                <a:gd name="T71" fmla="*/ 638 h 688"/>
                <a:gd name="T72" fmla="*/ 522 w 979"/>
                <a:gd name="T73" fmla="*/ 671 h 688"/>
                <a:gd name="T74" fmla="*/ 594 w 979"/>
                <a:gd name="T75" fmla="*/ 688 h 688"/>
                <a:gd name="T76" fmla="*/ 649 w 979"/>
                <a:gd name="T77" fmla="*/ 660 h 688"/>
                <a:gd name="T78" fmla="*/ 709 w 979"/>
                <a:gd name="T79" fmla="*/ 583 h 688"/>
                <a:gd name="T80" fmla="*/ 781 w 979"/>
                <a:gd name="T81" fmla="*/ 594 h 688"/>
                <a:gd name="T82" fmla="*/ 803 w 979"/>
                <a:gd name="T83" fmla="*/ 523 h 688"/>
                <a:gd name="T84" fmla="*/ 874 w 979"/>
                <a:gd name="T85" fmla="*/ 512 h 688"/>
                <a:gd name="T86" fmla="*/ 907 w 979"/>
                <a:gd name="T87" fmla="*/ 523 h 688"/>
                <a:gd name="T88" fmla="*/ 940 w 979"/>
                <a:gd name="T89" fmla="*/ 501 h 688"/>
                <a:gd name="T90" fmla="*/ 962 w 979"/>
                <a:gd name="T91" fmla="*/ 468 h 688"/>
                <a:gd name="T92" fmla="*/ 979 w 979"/>
                <a:gd name="T93" fmla="*/ 418 h 688"/>
                <a:gd name="T94" fmla="*/ 979 w 979"/>
                <a:gd name="T95" fmla="*/ 330 h 688"/>
                <a:gd name="T96" fmla="*/ 940 w 979"/>
                <a:gd name="T97" fmla="*/ 24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79" h="688">
                  <a:moveTo>
                    <a:pt x="940" y="242"/>
                  </a:moveTo>
                  <a:lnTo>
                    <a:pt x="836" y="132"/>
                  </a:lnTo>
                  <a:lnTo>
                    <a:pt x="770" y="93"/>
                  </a:lnTo>
                  <a:lnTo>
                    <a:pt x="649" y="60"/>
                  </a:lnTo>
                  <a:lnTo>
                    <a:pt x="627" y="0"/>
                  </a:lnTo>
                  <a:lnTo>
                    <a:pt x="583" y="60"/>
                  </a:lnTo>
                  <a:lnTo>
                    <a:pt x="583" y="104"/>
                  </a:lnTo>
                  <a:lnTo>
                    <a:pt x="561" y="115"/>
                  </a:lnTo>
                  <a:lnTo>
                    <a:pt x="511" y="132"/>
                  </a:lnTo>
                  <a:lnTo>
                    <a:pt x="456" y="154"/>
                  </a:lnTo>
                  <a:lnTo>
                    <a:pt x="418" y="187"/>
                  </a:lnTo>
                  <a:lnTo>
                    <a:pt x="374" y="220"/>
                  </a:lnTo>
                  <a:lnTo>
                    <a:pt x="346" y="165"/>
                  </a:lnTo>
                  <a:lnTo>
                    <a:pt x="302" y="132"/>
                  </a:lnTo>
                  <a:lnTo>
                    <a:pt x="269" y="104"/>
                  </a:lnTo>
                  <a:lnTo>
                    <a:pt x="225" y="132"/>
                  </a:lnTo>
                  <a:lnTo>
                    <a:pt x="209" y="165"/>
                  </a:lnTo>
                  <a:lnTo>
                    <a:pt x="253" y="220"/>
                  </a:lnTo>
                  <a:lnTo>
                    <a:pt x="231" y="259"/>
                  </a:lnTo>
                  <a:lnTo>
                    <a:pt x="187" y="259"/>
                  </a:lnTo>
                  <a:lnTo>
                    <a:pt x="165" y="270"/>
                  </a:lnTo>
                  <a:lnTo>
                    <a:pt x="154" y="314"/>
                  </a:lnTo>
                  <a:lnTo>
                    <a:pt x="132" y="336"/>
                  </a:lnTo>
                  <a:lnTo>
                    <a:pt x="71" y="358"/>
                  </a:lnTo>
                  <a:lnTo>
                    <a:pt x="0" y="352"/>
                  </a:lnTo>
                  <a:lnTo>
                    <a:pt x="93" y="418"/>
                  </a:lnTo>
                  <a:lnTo>
                    <a:pt x="104" y="490"/>
                  </a:lnTo>
                  <a:lnTo>
                    <a:pt x="115" y="545"/>
                  </a:lnTo>
                  <a:lnTo>
                    <a:pt x="104" y="605"/>
                  </a:lnTo>
                  <a:lnTo>
                    <a:pt x="93" y="638"/>
                  </a:lnTo>
                  <a:lnTo>
                    <a:pt x="137" y="616"/>
                  </a:lnTo>
                  <a:lnTo>
                    <a:pt x="198" y="671"/>
                  </a:lnTo>
                  <a:lnTo>
                    <a:pt x="291" y="616"/>
                  </a:lnTo>
                  <a:lnTo>
                    <a:pt x="363" y="605"/>
                  </a:lnTo>
                  <a:lnTo>
                    <a:pt x="407" y="605"/>
                  </a:lnTo>
                  <a:lnTo>
                    <a:pt x="467" y="638"/>
                  </a:lnTo>
                  <a:lnTo>
                    <a:pt x="522" y="671"/>
                  </a:lnTo>
                  <a:lnTo>
                    <a:pt x="594" y="688"/>
                  </a:lnTo>
                  <a:lnTo>
                    <a:pt x="649" y="660"/>
                  </a:lnTo>
                  <a:lnTo>
                    <a:pt x="709" y="583"/>
                  </a:lnTo>
                  <a:lnTo>
                    <a:pt x="781" y="594"/>
                  </a:lnTo>
                  <a:lnTo>
                    <a:pt x="803" y="523"/>
                  </a:lnTo>
                  <a:lnTo>
                    <a:pt x="874" y="512"/>
                  </a:lnTo>
                  <a:lnTo>
                    <a:pt x="907" y="523"/>
                  </a:lnTo>
                  <a:lnTo>
                    <a:pt x="940" y="501"/>
                  </a:lnTo>
                  <a:lnTo>
                    <a:pt x="962" y="468"/>
                  </a:lnTo>
                  <a:lnTo>
                    <a:pt x="979" y="418"/>
                  </a:lnTo>
                  <a:lnTo>
                    <a:pt x="979" y="330"/>
                  </a:lnTo>
                  <a:lnTo>
                    <a:pt x="940" y="242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2" name="Freeform 18"/>
            <p:cNvSpPr>
              <a:spLocks noChangeAspect="1"/>
            </p:cNvSpPr>
            <p:nvPr/>
          </p:nvSpPr>
          <p:spPr bwMode="auto">
            <a:xfrm rot="-491200">
              <a:off x="2326" y="2118"/>
              <a:ext cx="341" cy="310"/>
            </a:xfrm>
            <a:custGeom>
              <a:avLst/>
              <a:gdLst>
                <a:gd name="T0" fmla="*/ 639 w 1244"/>
                <a:gd name="T1" fmla="*/ 0 h 1173"/>
                <a:gd name="T2" fmla="*/ 710 w 1244"/>
                <a:gd name="T3" fmla="*/ 165 h 1173"/>
                <a:gd name="T4" fmla="*/ 754 w 1244"/>
                <a:gd name="T5" fmla="*/ 281 h 1173"/>
                <a:gd name="T6" fmla="*/ 782 w 1244"/>
                <a:gd name="T7" fmla="*/ 336 h 1173"/>
                <a:gd name="T8" fmla="*/ 793 w 1244"/>
                <a:gd name="T9" fmla="*/ 419 h 1173"/>
                <a:gd name="T10" fmla="*/ 886 w 1244"/>
                <a:gd name="T11" fmla="*/ 490 h 1173"/>
                <a:gd name="T12" fmla="*/ 963 w 1244"/>
                <a:gd name="T13" fmla="*/ 556 h 1173"/>
                <a:gd name="T14" fmla="*/ 1079 w 1244"/>
                <a:gd name="T15" fmla="*/ 661 h 1173"/>
                <a:gd name="T16" fmla="*/ 1189 w 1244"/>
                <a:gd name="T17" fmla="*/ 732 h 1173"/>
                <a:gd name="T18" fmla="*/ 1244 w 1244"/>
                <a:gd name="T19" fmla="*/ 787 h 1173"/>
                <a:gd name="T20" fmla="*/ 1222 w 1244"/>
                <a:gd name="T21" fmla="*/ 837 h 1173"/>
                <a:gd name="T22" fmla="*/ 1189 w 1244"/>
                <a:gd name="T23" fmla="*/ 859 h 1173"/>
                <a:gd name="T24" fmla="*/ 1167 w 1244"/>
                <a:gd name="T25" fmla="*/ 870 h 1173"/>
                <a:gd name="T26" fmla="*/ 1172 w 1244"/>
                <a:gd name="T27" fmla="*/ 919 h 1173"/>
                <a:gd name="T28" fmla="*/ 1139 w 1244"/>
                <a:gd name="T29" fmla="*/ 941 h 1173"/>
                <a:gd name="T30" fmla="*/ 1106 w 1244"/>
                <a:gd name="T31" fmla="*/ 963 h 1173"/>
                <a:gd name="T32" fmla="*/ 1073 w 1244"/>
                <a:gd name="T33" fmla="*/ 963 h 1173"/>
                <a:gd name="T34" fmla="*/ 980 w 1244"/>
                <a:gd name="T35" fmla="*/ 1035 h 1173"/>
                <a:gd name="T36" fmla="*/ 963 w 1244"/>
                <a:gd name="T37" fmla="*/ 996 h 1173"/>
                <a:gd name="T38" fmla="*/ 919 w 1244"/>
                <a:gd name="T39" fmla="*/ 963 h 1173"/>
                <a:gd name="T40" fmla="*/ 870 w 1244"/>
                <a:gd name="T41" fmla="*/ 930 h 1173"/>
                <a:gd name="T42" fmla="*/ 837 w 1244"/>
                <a:gd name="T43" fmla="*/ 941 h 1173"/>
                <a:gd name="T44" fmla="*/ 815 w 1244"/>
                <a:gd name="T45" fmla="*/ 963 h 1173"/>
                <a:gd name="T46" fmla="*/ 815 w 1244"/>
                <a:gd name="T47" fmla="*/ 996 h 1173"/>
                <a:gd name="T48" fmla="*/ 848 w 1244"/>
                <a:gd name="T49" fmla="*/ 1035 h 1173"/>
                <a:gd name="T50" fmla="*/ 826 w 1244"/>
                <a:gd name="T51" fmla="*/ 1068 h 1173"/>
                <a:gd name="T52" fmla="*/ 782 w 1244"/>
                <a:gd name="T53" fmla="*/ 1079 h 1173"/>
                <a:gd name="T54" fmla="*/ 754 w 1244"/>
                <a:gd name="T55" fmla="*/ 1101 h 1173"/>
                <a:gd name="T56" fmla="*/ 743 w 1244"/>
                <a:gd name="T57" fmla="*/ 1140 h 1173"/>
                <a:gd name="T58" fmla="*/ 710 w 1244"/>
                <a:gd name="T59" fmla="*/ 1162 h 1173"/>
                <a:gd name="T60" fmla="*/ 677 w 1244"/>
                <a:gd name="T61" fmla="*/ 1173 h 1173"/>
                <a:gd name="T62" fmla="*/ 606 w 1244"/>
                <a:gd name="T63" fmla="*/ 1162 h 1173"/>
                <a:gd name="T64" fmla="*/ 512 w 1244"/>
                <a:gd name="T65" fmla="*/ 1151 h 1173"/>
                <a:gd name="T66" fmla="*/ 440 w 1244"/>
                <a:gd name="T67" fmla="*/ 1101 h 1173"/>
                <a:gd name="T68" fmla="*/ 374 w 1244"/>
                <a:gd name="T69" fmla="*/ 1046 h 1173"/>
                <a:gd name="T70" fmla="*/ 281 w 1244"/>
                <a:gd name="T71" fmla="*/ 963 h 1173"/>
                <a:gd name="T72" fmla="*/ 248 w 1244"/>
                <a:gd name="T73" fmla="*/ 930 h 1173"/>
                <a:gd name="T74" fmla="*/ 198 w 1244"/>
                <a:gd name="T75" fmla="*/ 919 h 1173"/>
                <a:gd name="T76" fmla="*/ 105 w 1244"/>
                <a:gd name="T77" fmla="*/ 903 h 1173"/>
                <a:gd name="T78" fmla="*/ 44 w 1244"/>
                <a:gd name="T79" fmla="*/ 903 h 1173"/>
                <a:gd name="T80" fmla="*/ 22 w 1244"/>
                <a:gd name="T81" fmla="*/ 870 h 1173"/>
                <a:gd name="T82" fmla="*/ 11 w 1244"/>
                <a:gd name="T83" fmla="*/ 809 h 1173"/>
                <a:gd name="T84" fmla="*/ 22 w 1244"/>
                <a:gd name="T85" fmla="*/ 732 h 1173"/>
                <a:gd name="T86" fmla="*/ 44 w 1244"/>
                <a:gd name="T87" fmla="*/ 672 h 1173"/>
                <a:gd name="T88" fmla="*/ 33 w 1244"/>
                <a:gd name="T89" fmla="*/ 650 h 1173"/>
                <a:gd name="T90" fmla="*/ 22 w 1244"/>
                <a:gd name="T91" fmla="*/ 595 h 1173"/>
                <a:gd name="T92" fmla="*/ 0 w 1244"/>
                <a:gd name="T93" fmla="*/ 534 h 1173"/>
                <a:gd name="T94" fmla="*/ 0 w 1244"/>
                <a:gd name="T95" fmla="*/ 490 h 1173"/>
                <a:gd name="T96" fmla="*/ 22 w 1244"/>
                <a:gd name="T97" fmla="*/ 468 h 1173"/>
                <a:gd name="T98" fmla="*/ 44 w 1244"/>
                <a:gd name="T99" fmla="*/ 452 h 1173"/>
                <a:gd name="T100" fmla="*/ 33 w 1244"/>
                <a:gd name="T101" fmla="*/ 397 h 1173"/>
                <a:gd name="T102" fmla="*/ 44 w 1244"/>
                <a:gd name="T103" fmla="*/ 358 h 1173"/>
                <a:gd name="T104" fmla="*/ 105 w 1244"/>
                <a:gd name="T105" fmla="*/ 303 h 1173"/>
                <a:gd name="T106" fmla="*/ 165 w 1244"/>
                <a:gd name="T107" fmla="*/ 303 h 1173"/>
                <a:gd name="T108" fmla="*/ 220 w 1244"/>
                <a:gd name="T109" fmla="*/ 281 h 1173"/>
                <a:gd name="T110" fmla="*/ 253 w 1244"/>
                <a:gd name="T111" fmla="*/ 237 h 1173"/>
                <a:gd name="T112" fmla="*/ 248 w 1244"/>
                <a:gd name="T113" fmla="*/ 198 h 1173"/>
                <a:gd name="T114" fmla="*/ 325 w 1244"/>
                <a:gd name="T115" fmla="*/ 116 h 1173"/>
                <a:gd name="T116" fmla="*/ 418 w 1244"/>
                <a:gd name="T117" fmla="*/ 127 h 1173"/>
                <a:gd name="T118" fmla="*/ 457 w 1244"/>
                <a:gd name="T119" fmla="*/ 83 h 1173"/>
                <a:gd name="T120" fmla="*/ 534 w 1244"/>
                <a:gd name="T121" fmla="*/ 72 h 1173"/>
                <a:gd name="T122" fmla="*/ 584 w 1244"/>
                <a:gd name="T123" fmla="*/ 39 h 1173"/>
                <a:gd name="T124" fmla="*/ 639 w 1244"/>
                <a:gd name="T125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4" h="1173">
                  <a:moveTo>
                    <a:pt x="639" y="0"/>
                  </a:moveTo>
                  <a:lnTo>
                    <a:pt x="710" y="165"/>
                  </a:lnTo>
                  <a:lnTo>
                    <a:pt x="754" y="281"/>
                  </a:lnTo>
                  <a:lnTo>
                    <a:pt x="782" y="336"/>
                  </a:lnTo>
                  <a:lnTo>
                    <a:pt x="793" y="419"/>
                  </a:lnTo>
                  <a:lnTo>
                    <a:pt x="886" y="490"/>
                  </a:lnTo>
                  <a:lnTo>
                    <a:pt x="963" y="556"/>
                  </a:lnTo>
                  <a:lnTo>
                    <a:pt x="1079" y="661"/>
                  </a:lnTo>
                  <a:lnTo>
                    <a:pt x="1189" y="732"/>
                  </a:lnTo>
                  <a:lnTo>
                    <a:pt x="1244" y="787"/>
                  </a:lnTo>
                  <a:lnTo>
                    <a:pt x="1222" y="837"/>
                  </a:lnTo>
                  <a:lnTo>
                    <a:pt x="1189" y="859"/>
                  </a:lnTo>
                  <a:lnTo>
                    <a:pt x="1167" y="870"/>
                  </a:lnTo>
                  <a:lnTo>
                    <a:pt x="1172" y="919"/>
                  </a:lnTo>
                  <a:lnTo>
                    <a:pt x="1139" y="941"/>
                  </a:lnTo>
                  <a:lnTo>
                    <a:pt x="1106" y="963"/>
                  </a:lnTo>
                  <a:lnTo>
                    <a:pt x="1073" y="963"/>
                  </a:lnTo>
                  <a:lnTo>
                    <a:pt x="980" y="1035"/>
                  </a:lnTo>
                  <a:lnTo>
                    <a:pt x="963" y="996"/>
                  </a:lnTo>
                  <a:lnTo>
                    <a:pt x="919" y="963"/>
                  </a:lnTo>
                  <a:lnTo>
                    <a:pt x="870" y="930"/>
                  </a:lnTo>
                  <a:lnTo>
                    <a:pt x="837" y="941"/>
                  </a:lnTo>
                  <a:lnTo>
                    <a:pt x="815" y="963"/>
                  </a:lnTo>
                  <a:lnTo>
                    <a:pt x="815" y="996"/>
                  </a:lnTo>
                  <a:lnTo>
                    <a:pt x="848" y="1035"/>
                  </a:lnTo>
                  <a:lnTo>
                    <a:pt x="826" y="1068"/>
                  </a:lnTo>
                  <a:lnTo>
                    <a:pt x="782" y="1079"/>
                  </a:lnTo>
                  <a:lnTo>
                    <a:pt x="754" y="1101"/>
                  </a:lnTo>
                  <a:lnTo>
                    <a:pt x="743" y="1140"/>
                  </a:lnTo>
                  <a:lnTo>
                    <a:pt x="710" y="1162"/>
                  </a:lnTo>
                  <a:lnTo>
                    <a:pt x="677" y="1173"/>
                  </a:lnTo>
                  <a:lnTo>
                    <a:pt x="606" y="1162"/>
                  </a:lnTo>
                  <a:lnTo>
                    <a:pt x="512" y="1151"/>
                  </a:lnTo>
                  <a:lnTo>
                    <a:pt x="440" y="1101"/>
                  </a:lnTo>
                  <a:lnTo>
                    <a:pt x="374" y="1046"/>
                  </a:lnTo>
                  <a:lnTo>
                    <a:pt x="281" y="963"/>
                  </a:lnTo>
                  <a:lnTo>
                    <a:pt x="248" y="930"/>
                  </a:lnTo>
                  <a:lnTo>
                    <a:pt x="198" y="919"/>
                  </a:lnTo>
                  <a:lnTo>
                    <a:pt x="105" y="903"/>
                  </a:lnTo>
                  <a:lnTo>
                    <a:pt x="44" y="903"/>
                  </a:lnTo>
                  <a:lnTo>
                    <a:pt x="22" y="870"/>
                  </a:lnTo>
                  <a:lnTo>
                    <a:pt x="11" y="809"/>
                  </a:lnTo>
                  <a:lnTo>
                    <a:pt x="22" y="732"/>
                  </a:lnTo>
                  <a:lnTo>
                    <a:pt x="44" y="672"/>
                  </a:lnTo>
                  <a:lnTo>
                    <a:pt x="33" y="650"/>
                  </a:lnTo>
                  <a:lnTo>
                    <a:pt x="22" y="595"/>
                  </a:lnTo>
                  <a:lnTo>
                    <a:pt x="0" y="534"/>
                  </a:lnTo>
                  <a:lnTo>
                    <a:pt x="0" y="490"/>
                  </a:lnTo>
                  <a:lnTo>
                    <a:pt x="22" y="468"/>
                  </a:lnTo>
                  <a:lnTo>
                    <a:pt x="44" y="452"/>
                  </a:lnTo>
                  <a:lnTo>
                    <a:pt x="33" y="397"/>
                  </a:lnTo>
                  <a:lnTo>
                    <a:pt x="44" y="358"/>
                  </a:lnTo>
                  <a:lnTo>
                    <a:pt x="105" y="303"/>
                  </a:lnTo>
                  <a:lnTo>
                    <a:pt x="165" y="303"/>
                  </a:lnTo>
                  <a:lnTo>
                    <a:pt x="220" y="281"/>
                  </a:lnTo>
                  <a:lnTo>
                    <a:pt x="253" y="237"/>
                  </a:lnTo>
                  <a:lnTo>
                    <a:pt x="248" y="198"/>
                  </a:lnTo>
                  <a:lnTo>
                    <a:pt x="325" y="116"/>
                  </a:lnTo>
                  <a:lnTo>
                    <a:pt x="418" y="127"/>
                  </a:lnTo>
                  <a:lnTo>
                    <a:pt x="457" y="83"/>
                  </a:lnTo>
                  <a:lnTo>
                    <a:pt x="534" y="72"/>
                  </a:lnTo>
                  <a:lnTo>
                    <a:pt x="584" y="3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3" name="Freeform 19"/>
            <p:cNvSpPr>
              <a:spLocks noChangeAspect="1"/>
            </p:cNvSpPr>
            <p:nvPr/>
          </p:nvSpPr>
          <p:spPr bwMode="auto">
            <a:xfrm rot="-491200">
              <a:off x="2086" y="1956"/>
              <a:ext cx="282" cy="323"/>
            </a:xfrm>
            <a:custGeom>
              <a:avLst/>
              <a:gdLst>
                <a:gd name="T0" fmla="*/ 1007 w 1029"/>
                <a:gd name="T1" fmla="*/ 870 h 1222"/>
                <a:gd name="T2" fmla="*/ 870 w 1029"/>
                <a:gd name="T3" fmla="*/ 754 h 1222"/>
                <a:gd name="T4" fmla="*/ 749 w 1029"/>
                <a:gd name="T5" fmla="*/ 688 h 1222"/>
                <a:gd name="T6" fmla="*/ 743 w 1029"/>
                <a:gd name="T7" fmla="*/ 501 h 1222"/>
                <a:gd name="T8" fmla="*/ 727 w 1029"/>
                <a:gd name="T9" fmla="*/ 314 h 1222"/>
                <a:gd name="T10" fmla="*/ 578 w 1029"/>
                <a:gd name="T11" fmla="*/ 210 h 1222"/>
                <a:gd name="T12" fmla="*/ 452 w 1029"/>
                <a:gd name="T13" fmla="*/ 127 h 1222"/>
                <a:gd name="T14" fmla="*/ 358 w 1029"/>
                <a:gd name="T15" fmla="*/ 61 h 1222"/>
                <a:gd name="T16" fmla="*/ 309 w 1029"/>
                <a:gd name="T17" fmla="*/ 0 h 1222"/>
                <a:gd name="T18" fmla="*/ 232 w 1029"/>
                <a:gd name="T19" fmla="*/ 22 h 1222"/>
                <a:gd name="T20" fmla="*/ 243 w 1029"/>
                <a:gd name="T21" fmla="*/ 154 h 1222"/>
                <a:gd name="T22" fmla="*/ 287 w 1029"/>
                <a:gd name="T23" fmla="*/ 276 h 1222"/>
                <a:gd name="T24" fmla="*/ 193 w 1029"/>
                <a:gd name="T25" fmla="*/ 314 h 1222"/>
                <a:gd name="T26" fmla="*/ 100 w 1029"/>
                <a:gd name="T27" fmla="*/ 397 h 1222"/>
                <a:gd name="T28" fmla="*/ 127 w 1029"/>
                <a:gd name="T29" fmla="*/ 512 h 1222"/>
                <a:gd name="T30" fmla="*/ 116 w 1029"/>
                <a:gd name="T31" fmla="*/ 545 h 1222"/>
                <a:gd name="T32" fmla="*/ 77 w 1029"/>
                <a:gd name="T33" fmla="*/ 639 h 1222"/>
                <a:gd name="T34" fmla="*/ 11 w 1029"/>
                <a:gd name="T35" fmla="*/ 721 h 1222"/>
                <a:gd name="T36" fmla="*/ 0 w 1029"/>
                <a:gd name="T37" fmla="*/ 793 h 1222"/>
                <a:gd name="T38" fmla="*/ 55 w 1029"/>
                <a:gd name="T39" fmla="*/ 848 h 1222"/>
                <a:gd name="T40" fmla="*/ 0 w 1029"/>
                <a:gd name="T41" fmla="*/ 919 h 1222"/>
                <a:gd name="T42" fmla="*/ 94 w 1029"/>
                <a:gd name="T43" fmla="*/ 952 h 1222"/>
                <a:gd name="T44" fmla="*/ 210 w 1029"/>
                <a:gd name="T45" fmla="*/ 974 h 1222"/>
                <a:gd name="T46" fmla="*/ 243 w 1029"/>
                <a:gd name="T47" fmla="*/ 1090 h 1222"/>
                <a:gd name="T48" fmla="*/ 303 w 1029"/>
                <a:gd name="T49" fmla="*/ 1140 h 1222"/>
                <a:gd name="T50" fmla="*/ 369 w 1029"/>
                <a:gd name="T51" fmla="*/ 1206 h 1222"/>
                <a:gd name="T52" fmla="*/ 496 w 1029"/>
                <a:gd name="T53" fmla="*/ 1222 h 1222"/>
                <a:gd name="T54" fmla="*/ 556 w 1029"/>
                <a:gd name="T55" fmla="*/ 1162 h 1222"/>
                <a:gd name="T56" fmla="*/ 650 w 1029"/>
                <a:gd name="T57" fmla="*/ 1118 h 1222"/>
                <a:gd name="T58" fmla="*/ 749 w 1029"/>
                <a:gd name="T59" fmla="*/ 1068 h 1222"/>
                <a:gd name="T60" fmla="*/ 798 w 1029"/>
                <a:gd name="T61" fmla="*/ 1002 h 1222"/>
                <a:gd name="T62" fmla="*/ 903 w 1029"/>
                <a:gd name="T63" fmla="*/ 1002 h 1222"/>
                <a:gd name="T64" fmla="*/ 1029 w 1029"/>
                <a:gd name="T65" fmla="*/ 93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9" h="1222">
                  <a:moveTo>
                    <a:pt x="1029" y="930"/>
                  </a:moveTo>
                  <a:lnTo>
                    <a:pt x="1007" y="870"/>
                  </a:lnTo>
                  <a:lnTo>
                    <a:pt x="952" y="826"/>
                  </a:lnTo>
                  <a:lnTo>
                    <a:pt x="870" y="754"/>
                  </a:lnTo>
                  <a:lnTo>
                    <a:pt x="798" y="721"/>
                  </a:lnTo>
                  <a:lnTo>
                    <a:pt x="749" y="688"/>
                  </a:lnTo>
                  <a:lnTo>
                    <a:pt x="765" y="573"/>
                  </a:lnTo>
                  <a:lnTo>
                    <a:pt x="743" y="501"/>
                  </a:lnTo>
                  <a:lnTo>
                    <a:pt x="727" y="430"/>
                  </a:lnTo>
                  <a:lnTo>
                    <a:pt x="727" y="314"/>
                  </a:lnTo>
                  <a:lnTo>
                    <a:pt x="661" y="270"/>
                  </a:lnTo>
                  <a:lnTo>
                    <a:pt x="578" y="210"/>
                  </a:lnTo>
                  <a:lnTo>
                    <a:pt x="518" y="198"/>
                  </a:lnTo>
                  <a:lnTo>
                    <a:pt x="452" y="127"/>
                  </a:lnTo>
                  <a:lnTo>
                    <a:pt x="419" y="61"/>
                  </a:lnTo>
                  <a:lnTo>
                    <a:pt x="358" y="61"/>
                  </a:lnTo>
                  <a:lnTo>
                    <a:pt x="309" y="61"/>
                  </a:lnTo>
                  <a:lnTo>
                    <a:pt x="309" y="0"/>
                  </a:lnTo>
                  <a:lnTo>
                    <a:pt x="276" y="33"/>
                  </a:lnTo>
                  <a:lnTo>
                    <a:pt x="232" y="22"/>
                  </a:lnTo>
                  <a:lnTo>
                    <a:pt x="210" y="83"/>
                  </a:lnTo>
                  <a:lnTo>
                    <a:pt x="243" y="154"/>
                  </a:lnTo>
                  <a:lnTo>
                    <a:pt x="276" y="232"/>
                  </a:lnTo>
                  <a:lnTo>
                    <a:pt x="287" y="276"/>
                  </a:lnTo>
                  <a:lnTo>
                    <a:pt x="265" y="303"/>
                  </a:lnTo>
                  <a:lnTo>
                    <a:pt x="193" y="314"/>
                  </a:lnTo>
                  <a:lnTo>
                    <a:pt x="138" y="347"/>
                  </a:lnTo>
                  <a:lnTo>
                    <a:pt x="100" y="397"/>
                  </a:lnTo>
                  <a:lnTo>
                    <a:pt x="127" y="463"/>
                  </a:lnTo>
                  <a:lnTo>
                    <a:pt x="127" y="512"/>
                  </a:lnTo>
                  <a:lnTo>
                    <a:pt x="100" y="512"/>
                  </a:lnTo>
                  <a:lnTo>
                    <a:pt x="116" y="545"/>
                  </a:lnTo>
                  <a:lnTo>
                    <a:pt x="55" y="595"/>
                  </a:lnTo>
                  <a:lnTo>
                    <a:pt x="77" y="639"/>
                  </a:lnTo>
                  <a:lnTo>
                    <a:pt x="66" y="677"/>
                  </a:lnTo>
                  <a:lnTo>
                    <a:pt x="11" y="721"/>
                  </a:lnTo>
                  <a:lnTo>
                    <a:pt x="22" y="771"/>
                  </a:lnTo>
                  <a:lnTo>
                    <a:pt x="0" y="793"/>
                  </a:lnTo>
                  <a:lnTo>
                    <a:pt x="55" y="815"/>
                  </a:lnTo>
                  <a:lnTo>
                    <a:pt x="55" y="848"/>
                  </a:lnTo>
                  <a:lnTo>
                    <a:pt x="33" y="870"/>
                  </a:lnTo>
                  <a:lnTo>
                    <a:pt x="0" y="919"/>
                  </a:lnTo>
                  <a:lnTo>
                    <a:pt x="33" y="991"/>
                  </a:lnTo>
                  <a:lnTo>
                    <a:pt x="94" y="952"/>
                  </a:lnTo>
                  <a:lnTo>
                    <a:pt x="171" y="952"/>
                  </a:lnTo>
                  <a:lnTo>
                    <a:pt x="210" y="974"/>
                  </a:lnTo>
                  <a:lnTo>
                    <a:pt x="221" y="1035"/>
                  </a:lnTo>
                  <a:lnTo>
                    <a:pt x="243" y="1090"/>
                  </a:lnTo>
                  <a:lnTo>
                    <a:pt x="287" y="1107"/>
                  </a:lnTo>
                  <a:lnTo>
                    <a:pt x="303" y="1140"/>
                  </a:lnTo>
                  <a:lnTo>
                    <a:pt x="325" y="1184"/>
                  </a:lnTo>
                  <a:lnTo>
                    <a:pt x="369" y="1206"/>
                  </a:lnTo>
                  <a:lnTo>
                    <a:pt x="424" y="1206"/>
                  </a:lnTo>
                  <a:lnTo>
                    <a:pt x="496" y="1222"/>
                  </a:lnTo>
                  <a:lnTo>
                    <a:pt x="518" y="1206"/>
                  </a:lnTo>
                  <a:lnTo>
                    <a:pt x="556" y="1162"/>
                  </a:lnTo>
                  <a:lnTo>
                    <a:pt x="589" y="1140"/>
                  </a:lnTo>
                  <a:lnTo>
                    <a:pt x="650" y="1118"/>
                  </a:lnTo>
                  <a:lnTo>
                    <a:pt x="705" y="1118"/>
                  </a:lnTo>
                  <a:lnTo>
                    <a:pt x="749" y="1068"/>
                  </a:lnTo>
                  <a:lnTo>
                    <a:pt x="776" y="1024"/>
                  </a:lnTo>
                  <a:lnTo>
                    <a:pt x="798" y="1002"/>
                  </a:lnTo>
                  <a:lnTo>
                    <a:pt x="859" y="1013"/>
                  </a:lnTo>
                  <a:lnTo>
                    <a:pt x="903" y="1002"/>
                  </a:lnTo>
                  <a:lnTo>
                    <a:pt x="974" y="991"/>
                  </a:lnTo>
                  <a:lnTo>
                    <a:pt x="1029" y="930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4" name="Freeform 20"/>
            <p:cNvSpPr>
              <a:spLocks noChangeAspect="1"/>
            </p:cNvSpPr>
            <p:nvPr/>
          </p:nvSpPr>
          <p:spPr bwMode="auto">
            <a:xfrm rot="-491200">
              <a:off x="2124" y="1828"/>
              <a:ext cx="337" cy="376"/>
            </a:xfrm>
            <a:custGeom>
              <a:avLst/>
              <a:gdLst>
                <a:gd name="T0" fmla="*/ 1227 w 1227"/>
                <a:gd name="T1" fmla="*/ 1194 h 1414"/>
                <a:gd name="T2" fmla="*/ 1205 w 1227"/>
                <a:gd name="T3" fmla="*/ 1123 h 1414"/>
                <a:gd name="T4" fmla="*/ 1188 w 1227"/>
                <a:gd name="T5" fmla="*/ 952 h 1414"/>
                <a:gd name="T6" fmla="*/ 1172 w 1227"/>
                <a:gd name="T7" fmla="*/ 809 h 1414"/>
                <a:gd name="T8" fmla="*/ 1122 w 1227"/>
                <a:gd name="T9" fmla="*/ 638 h 1414"/>
                <a:gd name="T10" fmla="*/ 1078 w 1227"/>
                <a:gd name="T11" fmla="*/ 567 h 1414"/>
                <a:gd name="T12" fmla="*/ 995 w 1227"/>
                <a:gd name="T13" fmla="*/ 462 h 1414"/>
                <a:gd name="T14" fmla="*/ 902 w 1227"/>
                <a:gd name="T15" fmla="*/ 418 h 1414"/>
                <a:gd name="T16" fmla="*/ 797 w 1227"/>
                <a:gd name="T17" fmla="*/ 325 h 1414"/>
                <a:gd name="T18" fmla="*/ 693 w 1227"/>
                <a:gd name="T19" fmla="*/ 231 h 1414"/>
                <a:gd name="T20" fmla="*/ 588 w 1227"/>
                <a:gd name="T21" fmla="*/ 127 h 1414"/>
                <a:gd name="T22" fmla="*/ 511 w 1227"/>
                <a:gd name="T23" fmla="*/ 44 h 1414"/>
                <a:gd name="T24" fmla="*/ 451 w 1227"/>
                <a:gd name="T25" fmla="*/ 0 h 1414"/>
                <a:gd name="T26" fmla="*/ 462 w 1227"/>
                <a:gd name="T27" fmla="*/ 72 h 1414"/>
                <a:gd name="T28" fmla="*/ 423 w 1227"/>
                <a:gd name="T29" fmla="*/ 127 h 1414"/>
                <a:gd name="T30" fmla="*/ 379 w 1227"/>
                <a:gd name="T31" fmla="*/ 149 h 1414"/>
                <a:gd name="T32" fmla="*/ 335 w 1227"/>
                <a:gd name="T33" fmla="*/ 127 h 1414"/>
                <a:gd name="T34" fmla="*/ 280 w 1227"/>
                <a:gd name="T35" fmla="*/ 77 h 1414"/>
                <a:gd name="T36" fmla="*/ 253 w 1227"/>
                <a:gd name="T37" fmla="*/ 72 h 1414"/>
                <a:gd name="T38" fmla="*/ 192 w 1227"/>
                <a:gd name="T39" fmla="*/ 72 h 1414"/>
                <a:gd name="T40" fmla="*/ 137 w 1227"/>
                <a:gd name="T41" fmla="*/ 94 h 1414"/>
                <a:gd name="T42" fmla="*/ 77 w 1227"/>
                <a:gd name="T43" fmla="*/ 72 h 1414"/>
                <a:gd name="T44" fmla="*/ 55 w 1227"/>
                <a:gd name="T45" fmla="*/ 116 h 1414"/>
                <a:gd name="T46" fmla="*/ 55 w 1227"/>
                <a:gd name="T47" fmla="*/ 187 h 1414"/>
                <a:gd name="T48" fmla="*/ 0 w 1227"/>
                <a:gd name="T49" fmla="*/ 198 h 1414"/>
                <a:gd name="T50" fmla="*/ 0 w 1227"/>
                <a:gd name="T51" fmla="*/ 231 h 1414"/>
                <a:gd name="T52" fmla="*/ 44 w 1227"/>
                <a:gd name="T53" fmla="*/ 275 h 1414"/>
                <a:gd name="T54" fmla="*/ 93 w 1227"/>
                <a:gd name="T55" fmla="*/ 253 h 1414"/>
                <a:gd name="T56" fmla="*/ 148 w 1227"/>
                <a:gd name="T57" fmla="*/ 264 h 1414"/>
                <a:gd name="T58" fmla="*/ 159 w 1227"/>
                <a:gd name="T59" fmla="*/ 303 h 1414"/>
                <a:gd name="T60" fmla="*/ 148 w 1227"/>
                <a:gd name="T61" fmla="*/ 336 h 1414"/>
                <a:gd name="T62" fmla="*/ 99 w 1227"/>
                <a:gd name="T63" fmla="*/ 347 h 1414"/>
                <a:gd name="T64" fmla="*/ 93 w 1227"/>
                <a:gd name="T65" fmla="*/ 380 h 1414"/>
                <a:gd name="T66" fmla="*/ 93 w 1227"/>
                <a:gd name="T67" fmla="*/ 418 h 1414"/>
                <a:gd name="T68" fmla="*/ 99 w 1227"/>
                <a:gd name="T69" fmla="*/ 440 h 1414"/>
                <a:gd name="T70" fmla="*/ 99 w 1227"/>
                <a:gd name="T71" fmla="*/ 484 h 1414"/>
                <a:gd name="T72" fmla="*/ 170 w 1227"/>
                <a:gd name="T73" fmla="*/ 501 h 1414"/>
                <a:gd name="T74" fmla="*/ 192 w 1227"/>
                <a:gd name="T75" fmla="*/ 501 h 1414"/>
                <a:gd name="T76" fmla="*/ 280 w 1227"/>
                <a:gd name="T77" fmla="*/ 600 h 1414"/>
                <a:gd name="T78" fmla="*/ 308 w 1227"/>
                <a:gd name="T79" fmla="*/ 650 h 1414"/>
                <a:gd name="T80" fmla="*/ 357 w 1227"/>
                <a:gd name="T81" fmla="*/ 638 h 1414"/>
                <a:gd name="T82" fmla="*/ 451 w 1227"/>
                <a:gd name="T83" fmla="*/ 710 h 1414"/>
                <a:gd name="T84" fmla="*/ 517 w 1227"/>
                <a:gd name="T85" fmla="*/ 765 h 1414"/>
                <a:gd name="T86" fmla="*/ 517 w 1227"/>
                <a:gd name="T87" fmla="*/ 881 h 1414"/>
                <a:gd name="T88" fmla="*/ 533 w 1227"/>
                <a:gd name="T89" fmla="*/ 963 h 1414"/>
                <a:gd name="T90" fmla="*/ 544 w 1227"/>
                <a:gd name="T91" fmla="*/ 1079 h 1414"/>
                <a:gd name="T92" fmla="*/ 555 w 1227"/>
                <a:gd name="T93" fmla="*/ 1139 h 1414"/>
                <a:gd name="T94" fmla="*/ 588 w 1227"/>
                <a:gd name="T95" fmla="*/ 1172 h 1414"/>
                <a:gd name="T96" fmla="*/ 649 w 1227"/>
                <a:gd name="T97" fmla="*/ 1194 h 1414"/>
                <a:gd name="T98" fmla="*/ 742 w 1227"/>
                <a:gd name="T99" fmla="*/ 1266 h 1414"/>
                <a:gd name="T100" fmla="*/ 786 w 1227"/>
                <a:gd name="T101" fmla="*/ 1299 h 1414"/>
                <a:gd name="T102" fmla="*/ 814 w 1227"/>
                <a:gd name="T103" fmla="*/ 1343 h 1414"/>
                <a:gd name="T104" fmla="*/ 819 w 1227"/>
                <a:gd name="T105" fmla="*/ 1392 h 1414"/>
                <a:gd name="T106" fmla="*/ 847 w 1227"/>
                <a:gd name="T107" fmla="*/ 1414 h 1414"/>
                <a:gd name="T108" fmla="*/ 858 w 1227"/>
                <a:gd name="T109" fmla="*/ 1381 h 1414"/>
                <a:gd name="T110" fmla="*/ 929 w 1227"/>
                <a:gd name="T111" fmla="*/ 1299 h 1414"/>
                <a:gd name="T112" fmla="*/ 1006 w 1227"/>
                <a:gd name="T113" fmla="*/ 1321 h 1414"/>
                <a:gd name="T114" fmla="*/ 1056 w 1227"/>
                <a:gd name="T115" fmla="*/ 1266 h 1414"/>
                <a:gd name="T116" fmla="*/ 1122 w 1227"/>
                <a:gd name="T117" fmla="*/ 1277 h 1414"/>
                <a:gd name="T118" fmla="*/ 1227 w 1227"/>
                <a:gd name="T119" fmla="*/ 119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7" h="1414">
                  <a:moveTo>
                    <a:pt x="1227" y="1194"/>
                  </a:moveTo>
                  <a:lnTo>
                    <a:pt x="1205" y="1123"/>
                  </a:lnTo>
                  <a:lnTo>
                    <a:pt x="1188" y="952"/>
                  </a:lnTo>
                  <a:lnTo>
                    <a:pt x="1172" y="809"/>
                  </a:lnTo>
                  <a:lnTo>
                    <a:pt x="1122" y="638"/>
                  </a:lnTo>
                  <a:lnTo>
                    <a:pt x="1078" y="567"/>
                  </a:lnTo>
                  <a:lnTo>
                    <a:pt x="995" y="462"/>
                  </a:lnTo>
                  <a:lnTo>
                    <a:pt x="902" y="418"/>
                  </a:lnTo>
                  <a:lnTo>
                    <a:pt x="797" y="325"/>
                  </a:lnTo>
                  <a:lnTo>
                    <a:pt x="693" y="231"/>
                  </a:lnTo>
                  <a:lnTo>
                    <a:pt x="588" y="127"/>
                  </a:lnTo>
                  <a:lnTo>
                    <a:pt x="511" y="44"/>
                  </a:lnTo>
                  <a:lnTo>
                    <a:pt x="451" y="0"/>
                  </a:lnTo>
                  <a:lnTo>
                    <a:pt x="462" y="72"/>
                  </a:lnTo>
                  <a:lnTo>
                    <a:pt x="423" y="127"/>
                  </a:lnTo>
                  <a:lnTo>
                    <a:pt x="379" y="149"/>
                  </a:lnTo>
                  <a:lnTo>
                    <a:pt x="335" y="127"/>
                  </a:lnTo>
                  <a:lnTo>
                    <a:pt x="280" y="77"/>
                  </a:lnTo>
                  <a:lnTo>
                    <a:pt x="253" y="72"/>
                  </a:lnTo>
                  <a:lnTo>
                    <a:pt x="192" y="72"/>
                  </a:lnTo>
                  <a:lnTo>
                    <a:pt x="137" y="94"/>
                  </a:lnTo>
                  <a:lnTo>
                    <a:pt x="77" y="72"/>
                  </a:lnTo>
                  <a:lnTo>
                    <a:pt x="55" y="116"/>
                  </a:lnTo>
                  <a:lnTo>
                    <a:pt x="55" y="187"/>
                  </a:lnTo>
                  <a:lnTo>
                    <a:pt x="0" y="198"/>
                  </a:lnTo>
                  <a:lnTo>
                    <a:pt x="0" y="231"/>
                  </a:lnTo>
                  <a:lnTo>
                    <a:pt x="44" y="275"/>
                  </a:lnTo>
                  <a:lnTo>
                    <a:pt x="93" y="253"/>
                  </a:lnTo>
                  <a:lnTo>
                    <a:pt x="148" y="264"/>
                  </a:lnTo>
                  <a:lnTo>
                    <a:pt x="159" y="303"/>
                  </a:lnTo>
                  <a:lnTo>
                    <a:pt x="148" y="336"/>
                  </a:lnTo>
                  <a:lnTo>
                    <a:pt x="99" y="347"/>
                  </a:lnTo>
                  <a:lnTo>
                    <a:pt x="93" y="380"/>
                  </a:lnTo>
                  <a:lnTo>
                    <a:pt x="93" y="418"/>
                  </a:lnTo>
                  <a:lnTo>
                    <a:pt x="99" y="440"/>
                  </a:lnTo>
                  <a:lnTo>
                    <a:pt x="99" y="484"/>
                  </a:lnTo>
                  <a:lnTo>
                    <a:pt x="170" y="501"/>
                  </a:lnTo>
                  <a:lnTo>
                    <a:pt x="192" y="501"/>
                  </a:lnTo>
                  <a:lnTo>
                    <a:pt x="280" y="600"/>
                  </a:lnTo>
                  <a:lnTo>
                    <a:pt x="308" y="650"/>
                  </a:lnTo>
                  <a:lnTo>
                    <a:pt x="357" y="638"/>
                  </a:lnTo>
                  <a:lnTo>
                    <a:pt x="451" y="710"/>
                  </a:lnTo>
                  <a:lnTo>
                    <a:pt x="517" y="765"/>
                  </a:lnTo>
                  <a:lnTo>
                    <a:pt x="517" y="881"/>
                  </a:lnTo>
                  <a:lnTo>
                    <a:pt x="533" y="963"/>
                  </a:lnTo>
                  <a:lnTo>
                    <a:pt x="544" y="1079"/>
                  </a:lnTo>
                  <a:lnTo>
                    <a:pt x="555" y="1139"/>
                  </a:lnTo>
                  <a:lnTo>
                    <a:pt x="588" y="1172"/>
                  </a:lnTo>
                  <a:lnTo>
                    <a:pt x="649" y="1194"/>
                  </a:lnTo>
                  <a:lnTo>
                    <a:pt x="742" y="1266"/>
                  </a:lnTo>
                  <a:lnTo>
                    <a:pt x="786" y="1299"/>
                  </a:lnTo>
                  <a:lnTo>
                    <a:pt x="814" y="1343"/>
                  </a:lnTo>
                  <a:lnTo>
                    <a:pt x="819" y="1392"/>
                  </a:lnTo>
                  <a:lnTo>
                    <a:pt x="847" y="1414"/>
                  </a:lnTo>
                  <a:lnTo>
                    <a:pt x="858" y="1381"/>
                  </a:lnTo>
                  <a:lnTo>
                    <a:pt x="929" y="1299"/>
                  </a:lnTo>
                  <a:lnTo>
                    <a:pt x="1006" y="1321"/>
                  </a:lnTo>
                  <a:lnTo>
                    <a:pt x="1056" y="1266"/>
                  </a:lnTo>
                  <a:lnTo>
                    <a:pt x="1122" y="1277"/>
                  </a:lnTo>
                  <a:lnTo>
                    <a:pt x="1227" y="119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5" name="Freeform 21"/>
            <p:cNvSpPr>
              <a:spLocks noChangeAspect="1"/>
            </p:cNvSpPr>
            <p:nvPr/>
          </p:nvSpPr>
          <p:spPr bwMode="auto">
            <a:xfrm rot="-491200">
              <a:off x="2032" y="2149"/>
              <a:ext cx="513" cy="471"/>
            </a:xfrm>
            <a:custGeom>
              <a:avLst/>
              <a:gdLst>
                <a:gd name="T0" fmla="*/ 385 w 1871"/>
                <a:gd name="T1" fmla="*/ 61 h 1778"/>
                <a:gd name="T2" fmla="*/ 341 w 1871"/>
                <a:gd name="T3" fmla="*/ 149 h 1778"/>
                <a:gd name="T4" fmla="*/ 418 w 1871"/>
                <a:gd name="T5" fmla="*/ 198 h 1778"/>
                <a:gd name="T6" fmla="*/ 512 w 1871"/>
                <a:gd name="T7" fmla="*/ 198 h 1778"/>
                <a:gd name="T8" fmla="*/ 573 w 1871"/>
                <a:gd name="T9" fmla="*/ 292 h 1778"/>
                <a:gd name="T10" fmla="*/ 595 w 1871"/>
                <a:gd name="T11" fmla="*/ 353 h 1778"/>
                <a:gd name="T12" fmla="*/ 655 w 1871"/>
                <a:gd name="T13" fmla="*/ 408 h 1778"/>
                <a:gd name="T14" fmla="*/ 699 w 1871"/>
                <a:gd name="T15" fmla="*/ 452 h 1778"/>
                <a:gd name="T16" fmla="*/ 793 w 1871"/>
                <a:gd name="T17" fmla="*/ 452 h 1778"/>
                <a:gd name="T18" fmla="*/ 897 w 1871"/>
                <a:gd name="T19" fmla="*/ 408 h 1778"/>
                <a:gd name="T20" fmla="*/ 980 w 1871"/>
                <a:gd name="T21" fmla="*/ 358 h 1778"/>
                <a:gd name="T22" fmla="*/ 1068 w 1871"/>
                <a:gd name="T23" fmla="*/ 336 h 1778"/>
                <a:gd name="T24" fmla="*/ 1156 w 1871"/>
                <a:gd name="T25" fmla="*/ 243 h 1778"/>
                <a:gd name="T26" fmla="*/ 1222 w 1871"/>
                <a:gd name="T27" fmla="*/ 243 h 1778"/>
                <a:gd name="T28" fmla="*/ 1304 w 1871"/>
                <a:gd name="T29" fmla="*/ 220 h 1778"/>
                <a:gd name="T30" fmla="*/ 1398 w 1871"/>
                <a:gd name="T31" fmla="*/ 220 h 1778"/>
                <a:gd name="T32" fmla="*/ 1348 w 1871"/>
                <a:gd name="T33" fmla="*/ 265 h 1778"/>
                <a:gd name="T34" fmla="*/ 1271 w 1871"/>
                <a:gd name="T35" fmla="*/ 303 h 1778"/>
                <a:gd name="T36" fmla="*/ 1189 w 1871"/>
                <a:gd name="T37" fmla="*/ 386 h 1778"/>
                <a:gd name="T38" fmla="*/ 1200 w 1871"/>
                <a:gd name="T39" fmla="*/ 452 h 1778"/>
                <a:gd name="T40" fmla="*/ 1156 w 1871"/>
                <a:gd name="T41" fmla="*/ 501 h 1778"/>
                <a:gd name="T42" fmla="*/ 1189 w 1871"/>
                <a:gd name="T43" fmla="*/ 628 h 1778"/>
                <a:gd name="T44" fmla="*/ 1189 w 1871"/>
                <a:gd name="T45" fmla="*/ 710 h 1778"/>
                <a:gd name="T46" fmla="*/ 1161 w 1871"/>
                <a:gd name="T47" fmla="*/ 875 h 1778"/>
                <a:gd name="T48" fmla="*/ 1271 w 1871"/>
                <a:gd name="T49" fmla="*/ 897 h 1778"/>
                <a:gd name="T50" fmla="*/ 1431 w 1871"/>
                <a:gd name="T51" fmla="*/ 969 h 1778"/>
                <a:gd name="T52" fmla="*/ 1651 w 1871"/>
                <a:gd name="T53" fmla="*/ 1151 h 1778"/>
                <a:gd name="T54" fmla="*/ 1772 w 1871"/>
                <a:gd name="T55" fmla="*/ 1178 h 1778"/>
                <a:gd name="T56" fmla="*/ 1860 w 1871"/>
                <a:gd name="T57" fmla="*/ 1327 h 1778"/>
                <a:gd name="T58" fmla="*/ 1860 w 1871"/>
                <a:gd name="T59" fmla="*/ 1420 h 1778"/>
                <a:gd name="T60" fmla="*/ 1827 w 1871"/>
                <a:gd name="T61" fmla="*/ 1475 h 1778"/>
                <a:gd name="T62" fmla="*/ 1778 w 1871"/>
                <a:gd name="T63" fmla="*/ 1486 h 1778"/>
                <a:gd name="T64" fmla="*/ 1772 w 1871"/>
                <a:gd name="T65" fmla="*/ 1591 h 1778"/>
                <a:gd name="T66" fmla="*/ 1712 w 1871"/>
                <a:gd name="T67" fmla="*/ 1673 h 1778"/>
                <a:gd name="T68" fmla="*/ 1690 w 1871"/>
                <a:gd name="T69" fmla="*/ 1745 h 1778"/>
                <a:gd name="T70" fmla="*/ 1557 w 1871"/>
                <a:gd name="T71" fmla="*/ 1778 h 1778"/>
                <a:gd name="T72" fmla="*/ 1464 w 1871"/>
                <a:gd name="T73" fmla="*/ 1706 h 1778"/>
                <a:gd name="T74" fmla="*/ 1315 w 1871"/>
                <a:gd name="T75" fmla="*/ 1651 h 1778"/>
                <a:gd name="T76" fmla="*/ 1117 w 1871"/>
                <a:gd name="T77" fmla="*/ 1673 h 1778"/>
                <a:gd name="T78" fmla="*/ 1046 w 1871"/>
                <a:gd name="T79" fmla="*/ 1536 h 1778"/>
                <a:gd name="T80" fmla="*/ 875 w 1871"/>
                <a:gd name="T81" fmla="*/ 1431 h 1778"/>
                <a:gd name="T82" fmla="*/ 666 w 1871"/>
                <a:gd name="T83" fmla="*/ 1255 h 1778"/>
                <a:gd name="T84" fmla="*/ 479 w 1871"/>
                <a:gd name="T85" fmla="*/ 1013 h 1778"/>
                <a:gd name="T86" fmla="*/ 352 w 1871"/>
                <a:gd name="T87" fmla="*/ 859 h 1778"/>
                <a:gd name="T88" fmla="*/ 198 w 1871"/>
                <a:gd name="T89" fmla="*/ 661 h 1778"/>
                <a:gd name="T90" fmla="*/ 0 w 1871"/>
                <a:gd name="T91" fmla="*/ 452 h 1778"/>
                <a:gd name="T92" fmla="*/ 121 w 1871"/>
                <a:gd name="T93" fmla="*/ 331 h 1778"/>
                <a:gd name="T94" fmla="*/ 143 w 1871"/>
                <a:gd name="T95" fmla="*/ 198 h 1778"/>
                <a:gd name="T96" fmla="*/ 237 w 1871"/>
                <a:gd name="T97" fmla="*/ 127 h 1778"/>
                <a:gd name="T98" fmla="*/ 237 w 1871"/>
                <a:gd name="T99" fmla="*/ 39 h 1778"/>
                <a:gd name="T100" fmla="*/ 330 w 1871"/>
                <a:gd name="T101" fmla="*/ 39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71" h="1778">
                  <a:moveTo>
                    <a:pt x="330" y="39"/>
                  </a:moveTo>
                  <a:lnTo>
                    <a:pt x="385" y="61"/>
                  </a:lnTo>
                  <a:lnTo>
                    <a:pt x="385" y="94"/>
                  </a:lnTo>
                  <a:lnTo>
                    <a:pt x="341" y="149"/>
                  </a:lnTo>
                  <a:lnTo>
                    <a:pt x="374" y="220"/>
                  </a:lnTo>
                  <a:lnTo>
                    <a:pt x="418" y="198"/>
                  </a:lnTo>
                  <a:lnTo>
                    <a:pt x="490" y="198"/>
                  </a:lnTo>
                  <a:lnTo>
                    <a:pt x="512" y="198"/>
                  </a:lnTo>
                  <a:lnTo>
                    <a:pt x="551" y="237"/>
                  </a:lnTo>
                  <a:lnTo>
                    <a:pt x="573" y="292"/>
                  </a:lnTo>
                  <a:lnTo>
                    <a:pt x="573" y="331"/>
                  </a:lnTo>
                  <a:lnTo>
                    <a:pt x="595" y="353"/>
                  </a:lnTo>
                  <a:lnTo>
                    <a:pt x="617" y="353"/>
                  </a:lnTo>
                  <a:lnTo>
                    <a:pt x="655" y="408"/>
                  </a:lnTo>
                  <a:lnTo>
                    <a:pt x="677" y="446"/>
                  </a:lnTo>
                  <a:lnTo>
                    <a:pt x="699" y="452"/>
                  </a:lnTo>
                  <a:lnTo>
                    <a:pt x="771" y="446"/>
                  </a:lnTo>
                  <a:lnTo>
                    <a:pt x="793" y="452"/>
                  </a:lnTo>
                  <a:lnTo>
                    <a:pt x="837" y="452"/>
                  </a:lnTo>
                  <a:lnTo>
                    <a:pt x="897" y="408"/>
                  </a:lnTo>
                  <a:lnTo>
                    <a:pt x="947" y="358"/>
                  </a:lnTo>
                  <a:lnTo>
                    <a:pt x="980" y="358"/>
                  </a:lnTo>
                  <a:lnTo>
                    <a:pt x="1040" y="358"/>
                  </a:lnTo>
                  <a:lnTo>
                    <a:pt x="1068" y="336"/>
                  </a:lnTo>
                  <a:lnTo>
                    <a:pt x="1134" y="243"/>
                  </a:lnTo>
                  <a:lnTo>
                    <a:pt x="1156" y="243"/>
                  </a:lnTo>
                  <a:lnTo>
                    <a:pt x="1178" y="259"/>
                  </a:lnTo>
                  <a:lnTo>
                    <a:pt x="1222" y="243"/>
                  </a:lnTo>
                  <a:lnTo>
                    <a:pt x="1277" y="237"/>
                  </a:lnTo>
                  <a:lnTo>
                    <a:pt x="1304" y="220"/>
                  </a:lnTo>
                  <a:lnTo>
                    <a:pt x="1370" y="187"/>
                  </a:lnTo>
                  <a:lnTo>
                    <a:pt x="1398" y="220"/>
                  </a:lnTo>
                  <a:lnTo>
                    <a:pt x="1387" y="243"/>
                  </a:lnTo>
                  <a:lnTo>
                    <a:pt x="1348" y="265"/>
                  </a:lnTo>
                  <a:lnTo>
                    <a:pt x="1326" y="303"/>
                  </a:lnTo>
                  <a:lnTo>
                    <a:pt x="1271" y="303"/>
                  </a:lnTo>
                  <a:lnTo>
                    <a:pt x="1211" y="336"/>
                  </a:lnTo>
                  <a:lnTo>
                    <a:pt x="1189" y="386"/>
                  </a:lnTo>
                  <a:lnTo>
                    <a:pt x="1189" y="419"/>
                  </a:lnTo>
                  <a:lnTo>
                    <a:pt x="1200" y="452"/>
                  </a:lnTo>
                  <a:lnTo>
                    <a:pt x="1161" y="468"/>
                  </a:lnTo>
                  <a:lnTo>
                    <a:pt x="1156" y="501"/>
                  </a:lnTo>
                  <a:lnTo>
                    <a:pt x="1139" y="545"/>
                  </a:lnTo>
                  <a:lnTo>
                    <a:pt x="1189" y="628"/>
                  </a:lnTo>
                  <a:lnTo>
                    <a:pt x="1189" y="661"/>
                  </a:lnTo>
                  <a:lnTo>
                    <a:pt x="1189" y="710"/>
                  </a:lnTo>
                  <a:lnTo>
                    <a:pt x="1161" y="804"/>
                  </a:lnTo>
                  <a:lnTo>
                    <a:pt x="1161" y="875"/>
                  </a:lnTo>
                  <a:lnTo>
                    <a:pt x="1200" y="908"/>
                  </a:lnTo>
                  <a:lnTo>
                    <a:pt x="1271" y="897"/>
                  </a:lnTo>
                  <a:lnTo>
                    <a:pt x="1370" y="930"/>
                  </a:lnTo>
                  <a:lnTo>
                    <a:pt x="1431" y="969"/>
                  </a:lnTo>
                  <a:lnTo>
                    <a:pt x="1513" y="1046"/>
                  </a:lnTo>
                  <a:lnTo>
                    <a:pt x="1651" y="1151"/>
                  </a:lnTo>
                  <a:lnTo>
                    <a:pt x="1701" y="1151"/>
                  </a:lnTo>
                  <a:lnTo>
                    <a:pt x="1772" y="1178"/>
                  </a:lnTo>
                  <a:lnTo>
                    <a:pt x="1838" y="1244"/>
                  </a:lnTo>
                  <a:lnTo>
                    <a:pt x="1860" y="1327"/>
                  </a:lnTo>
                  <a:lnTo>
                    <a:pt x="1871" y="1382"/>
                  </a:lnTo>
                  <a:lnTo>
                    <a:pt x="1860" y="1420"/>
                  </a:lnTo>
                  <a:lnTo>
                    <a:pt x="1860" y="1453"/>
                  </a:lnTo>
                  <a:lnTo>
                    <a:pt x="1827" y="1475"/>
                  </a:lnTo>
                  <a:lnTo>
                    <a:pt x="1800" y="1486"/>
                  </a:lnTo>
                  <a:lnTo>
                    <a:pt x="1778" y="1486"/>
                  </a:lnTo>
                  <a:lnTo>
                    <a:pt x="1772" y="1536"/>
                  </a:lnTo>
                  <a:lnTo>
                    <a:pt x="1772" y="1591"/>
                  </a:lnTo>
                  <a:lnTo>
                    <a:pt x="1745" y="1640"/>
                  </a:lnTo>
                  <a:lnTo>
                    <a:pt x="1712" y="1673"/>
                  </a:lnTo>
                  <a:lnTo>
                    <a:pt x="1690" y="1706"/>
                  </a:lnTo>
                  <a:lnTo>
                    <a:pt x="1690" y="1745"/>
                  </a:lnTo>
                  <a:lnTo>
                    <a:pt x="1640" y="1756"/>
                  </a:lnTo>
                  <a:lnTo>
                    <a:pt x="1557" y="1778"/>
                  </a:lnTo>
                  <a:lnTo>
                    <a:pt x="1524" y="1756"/>
                  </a:lnTo>
                  <a:lnTo>
                    <a:pt x="1464" y="1706"/>
                  </a:lnTo>
                  <a:lnTo>
                    <a:pt x="1387" y="1662"/>
                  </a:lnTo>
                  <a:lnTo>
                    <a:pt x="1315" y="1651"/>
                  </a:lnTo>
                  <a:lnTo>
                    <a:pt x="1211" y="1662"/>
                  </a:lnTo>
                  <a:lnTo>
                    <a:pt x="1117" y="1673"/>
                  </a:lnTo>
                  <a:lnTo>
                    <a:pt x="1040" y="1580"/>
                  </a:lnTo>
                  <a:lnTo>
                    <a:pt x="1046" y="1536"/>
                  </a:lnTo>
                  <a:lnTo>
                    <a:pt x="980" y="1464"/>
                  </a:lnTo>
                  <a:lnTo>
                    <a:pt x="875" y="1431"/>
                  </a:lnTo>
                  <a:lnTo>
                    <a:pt x="782" y="1360"/>
                  </a:lnTo>
                  <a:lnTo>
                    <a:pt x="666" y="1255"/>
                  </a:lnTo>
                  <a:lnTo>
                    <a:pt x="523" y="1107"/>
                  </a:lnTo>
                  <a:lnTo>
                    <a:pt x="479" y="1013"/>
                  </a:lnTo>
                  <a:lnTo>
                    <a:pt x="407" y="952"/>
                  </a:lnTo>
                  <a:lnTo>
                    <a:pt x="352" y="859"/>
                  </a:lnTo>
                  <a:lnTo>
                    <a:pt x="292" y="765"/>
                  </a:lnTo>
                  <a:lnTo>
                    <a:pt x="198" y="661"/>
                  </a:lnTo>
                  <a:lnTo>
                    <a:pt x="121" y="562"/>
                  </a:lnTo>
                  <a:lnTo>
                    <a:pt x="0" y="452"/>
                  </a:lnTo>
                  <a:lnTo>
                    <a:pt x="72" y="386"/>
                  </a:lnTo>
                  <a:lnTo>
                    <a:pt x="121" y="331"/>
                  </a:lnTo>
                  <a:lnTo>
                    <a:pt x="143" y="259"/>
                  </a:lnTo>
                  <a:lnTo>
                    <a:pt x="143" y="198"/>
                  </a:lnTo>
                  <a:lnTo>
                    <a:pt x="198" y="176"/>
                  </a:lnTo>
                  <a:lnTo>
                    <a:pt x="237" y="127"/>
                  </a:lnTo>
                  <a:lnTo>
                    <a:pt x="259" y="105"/>
                  </a:lnTo>
                  <a:lnTo>
                    <a:pt x="237" y="39"/>
                  </a:lnTo>
                  <a:lnTo>
                    <a:pt x="270" y="0"/>
                  </a:lnTo>
                  <a:lnTo>
                    <a:pt x="330" y="39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6" name="Freeform 22"/>
            <p:cNvSpPr>
              <a:spLocks noChangeAspect="1"/>
            </p:cNvSpPr>
            <p:nvPr/>
          </p:nvSpPr>
          <p:spPr bwMode="auto">
            <a:xfrm rot="-491200">
              <a:off x="1532" y="1549"/>
              <a:ext cx="683" cy="397"/>
            </a:xfrm>
            <a:custGeom>
              <a:avLst/>
              <a:gdLst>
                <a:gd name="T0" fmla="*/ 2388 w 2487"/>
                <a:gd name="T1" fmla="*/ 1233 h 1497"/>
                <a:gd name="T2" fmla="*/ 2305 w 2487"/>
                <a:gd name="T3" fmla="*/ 1045 h 1497"/>
                <a:gd name="T4" fmla="*/ 2223 w 2487"/>
                <a:gd name="T5" fmla="*/ 902 h 1497"/>
                <a:gd name="T6" fmla="*/ 2184 w 2487"/>
                <a:gd name="T7" fmla="*/ 803 h 1497"/>
                <a:gd name="T8" fmla="*/ 2223 w 2487"/>
                <a:gd name="T9" fmla="*/ 682 h 1497"/>
                <a:gd name="T10" fmla="*/ 2212 w 2487"/>
                <a:gd name="T11" fmla="*/ 534 h 1497"/>
                <a:gd name="T12" fmla="*/ 2212 w 2487"/>
                <a:gd name="T13" fmla="*/ 440 h 1497"/>
                <a:gd name="T14" fmla="*/ 2091 w 2487"/>
                <a:gd name="T15" fmla="*/ 335 h 1497"/>
                <a:gd name="T16" fmla="*/ 1970 w 2487"/>
                <a:gd name="T17" fmla="*/ 335 h 1497"/>
                <a:gd name="T18" fmla="*/ 1881 w 2487"/>
                <a:gd name="T19" fmla="*/ 379 h 1497"/>
                <a:gd name="T20" fmla="*/ 1700 w 2487"/>
                <a:gd name="T21" fmla="*/ 357 h 1497"/>
                <a:gd name="T22" fmla="*/ 1562 w 2487"/>
                <a:gd name="T23" fmla="*/ 302 h 1497"/>
                <a:gd name="T24" fmla="*/ 1452 w 2487"/>
                <a:gd name="T25" fmla="*/ 286 h 1497"/>
                <a:gd name="T26" fmla="*/ 1232 w 2487"/>
                <a:gd name="T27" fmla="*/ 302 h 1497"/>
                <a:gd name="T28" fmla="*/ 1095 w 2487"/>
                <a:gd name="T29" fmla="*/ 220 h 1497"/>
                <a:gd name="T30" fmla="*/ 1001 w 2487"/>
                <a:gd name="T31" fmla="*/ 264 h 1497"/>
                <a:gd name="T32" fmla="*/ 919 w 2487"/>
                <a:gd name="T33" fmla="*/ 209 h 1497"/>
                <a:gd name="T34" fmla="*/ 781 w 2487"/>
                <a:gd name="T35" fmla="*/ 209 h 1497"/>
                <a:gd name="T36" fmla="*/ 632 w 2487"/>
                <a:gd name="T37" fmla="*/ 99 h 1497"/>
                <a:gd name="T38" fmla="*/ 489 w 2487"/>
                <a:gd name="T39" fmla="*/ 44 h 1497"/>
                <a:gd name="T40" fmla="*/ 374 w 2487"/>
                <a:gd name="T41" fmla="*/ 33 h 1497"/>
                <a:gd name="T42" fmla="*/ 269 w 2487"/>
                <a:gd name="T43" fmla="*/ 0 h 1497"/>
                <a:gd name="T44" fmla="*/ 209 w 2487"/>
                <a:gd name="T45" fmla="*/ 55 h 1497"/>
                <a:gd name="T46" fmla="*/ 187 w 2487"/>
                <a:gd name="T47" fmla="*/ 264 h 1497"/>
                <a:gd name="T48" fmla="*/ 132 w 2487"/>
                <a:gd name="T49" fmla="*/ 379 h 1497"/>
                <a:gd name="T50" fmla="*/ 44 w 2487"/>
                <a:gd name="T51" fmla="*/ 495 h 1497"/>
                <a:gd name="T52" fmla="*/ 60 w 2487"/>
                <a:gd name="T53" fmla="*/ 578 h 1497"/>
                <a:gd name="T54" fmla="*/ 187 w 2487"/>
                <a:gd name="T55" fmla="*/ 605 h 1497"/>
                <a:gd name="T56" fmla="*/ 247 w 2487"/>
                <a:gd name="T57" fmla="*/ 732 h 1497"/>
                <a:gd name="T58" fmla="*/ 363 w 2487"/>
                <a:gd name="T59" fmla="*/ 781 h 1497"/>
                <a:gd name="T60" fmla="*/ 379 w 2487"/>
                <a:gd name="T61" fmla="*/ 919 h 1497"/>
                <a:gd name="T62" fmla="*/ 451 w 2487"/>
                <a:gd name="T63" fmla="*/ 996 h 1497"/>
                <a:gd name="T64" fmla="*/ 511 w 2487"/>
                <a:gd name="T65" fmla="*/ 941 h 1497"/>
                <a:gd name="T66" fmla="*/ 572 w 2487"/>
                <a:gd name="T67" fmla="*/ 847 h 1497"/>
                <a:gd name="T68" fmla="*/ 616 w 2487"/>
                <a:gd name="T69" fmla="*/ 858 h 1497"/>
                <a:gd name="T70" fmla="*/ 754 w 2487"/>
                <a:gd name="T71" fmla="*/ 930 h 1497"/>
                <a:gd name="T72" fmla="*/ 941 w 2487"/>
                <a:gd name="T73" fmla="*/ 963 h 1497"/>
                <a:gd name="T74" fmla="*/ 1106 w 2487"/>
                <a:gd name="T75" fmla="*/ 1056 h 1497"/>
                <a:gd name="T76" fmla="*/ 1210 w 2487"/>
                <a:gd name="T77" fmla="*/ 1139 h 1497"/>
                <a:gd name="T78" fmla="*/ 1353 w 2487"/>
                <a:gd name="T79" fmla="*/ 1139 h 1497"/>
                <a:gd name="T80" fmla="*/ 1474 w 2487"/>
                <a:gd name="T81" fmla="*/ 1211 h 1497"/>
                <a:gd name="T82" fmla="*/ 1595 w 2487"/>
                <a:gd name="T83" fmla="*/ 1211 h 1497"/>
                <a:gd name="T84" fmla="*/ 1711 w 2487"/>
                <a:gd name="T85" fmla="*/ 1211 h 1497"/>
                <a:gd name="T86" fmla="*/ 1793 w 2487"/>
                <a:gd name="T87" fmla="*/ 1233 h 1497"/>
                <a:gd name="T88" fmla="*/ 1793 w 2487"/>
                <a:gd name="T89" fmla="*/ 1348 h 1497"/>
                <a:gd name="T90" fmla="*/ 1909 w 2487"/>
                <a:gd name="T91" fmla="*/ 1381 h 1497"/>
                <a:gd name="T92" fmla="*/ 1992 w 2487"/>
                <a:gd name="T93" fmla="*/ 1464 h 1497"/>
                <a:gd name="T94" fmla="*/ 2069 w 2487"/>
                <a:gd name="T95" fmla="*/ 1464 h 1497"/>
                <a:gd name="T96" fmla="*/ 2102 w 2487"/>
                <a:gd name="T97" fmla="*/ 1359 h 1497"/>
                <a:gd name="T98" fmla="*/ 2223 w 2487"/>
                <a:gd name="T99" fmla="*/ 1359 h 1497"/>
                <a:gd name="T100" fmla="*/ 2338 w 2487"/>
                <a:gd name="T101" fmla="*/ 1403 h 1497"/>
                <a:gd name="T102" fmla="*/ 2421 w 2487"/>
                <a:gd name="T103" fmla="*/ 1442 h 1497"/>
                <a:gd name="T104" fmla="*/ 2487 w 2487"/>
                <a:gd name="T105" fmla="*/ 1359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87" h="1497">
                  <a:moveTo>
                    <a:pt x="2465" y="1288"/>
                  </a:moveTo>
                  <a:lnTo>
                    <a:pt x="2388" y="1233"/>
                  </a:lnTo>
                  <a:lnTo>
                    <a:pt x="2349" y="1172"/>
                  </a:lnTo>
                  <a:lnTo>
                    <a:pt x="2305" y="1045"/>
                  </a:lnTo>
                  <a:lnTo>
                    <a:pt x="2278" y="996"/>
                  </a:lnTo>
                  <a:lnTo>
                    <a:pt x="2223" y="902"/>
                  </a:lnTo>
                  <a:lnTo>
                    <a:pt x="2184" y="858"/>
                  </a:lnTo>
                  <a:lnTo>
                    <a:pt x="2184" y="803"/>
                  </a:lnTo>
                  <a:lnTo>
                    <a:pt x="2234" y="754"/>
                  </a:lnTo>
                  <a:lnTo>
                    <a:pt x="2223" y="682"/>
                  </a:lnTo>
                  <a:lnTo>
                    <a:pt x="2223" y="589"/>
                  </a:lnTo>
                  <a:lnTo>
                    <a:pt x="2212" y="534"/>
                  </a:lnTo>
                  <a:lnTo>
                    <a:pt x="2245" y="490"/>
                  </a:lnTo>
                  <a:lnTo>
                    <a:pt x="2212" y="440"/>
                  </a:lnTo>
                  <a:lnTo>
                    <a:pt x="2151" y="346"/>
                  </a:lnTo>
                  <a:lnTo>
                    <a:pt x="2091" y="335"/>
                  </a:lnTo>
                  <a:lnTo>
                    <a:pt x="2014" y="308"/>
                  </a:lnTo>
                  <a:lnTo>
                    <a:pt x="1970" y="335"/>
                  </a:lnTo>
                  <a:lnTo>
                    <a:pt x="1931" y="368"/>
                  </a:lnTo>
                  <a:lnTo>
                    <a:pt x="1881" y="379"/>
                  </a:lnTo>
                  <a:lnTo>
                    <a:pt x="1837" y="357"/>
                  </a:lnTo>
                  <a:lnTo>
                    <a:pt x="1700" y="357"/>
                  </a:lnTo>
                  <a:lnTo>
                    <a:pt x="1617" y="324"/>
                  </a:lnTo>
                  <a:lnTo>
                    <a:pt x="1562" y="302"/>
                  </a:lnTo>
                  <a:lnTo>
                    <a:pt x="1513" y="253"/>
                  </a:lnTo>
                  <a:lnTo>
                    <a:pt x="1452" y="286"/>
                  </a:lnTo>
                  <a:lnTo>
                    <a:pt x="1353" y="286"/>
                  </a:lnTo>
                  <a:lnTo>
                    <a:pt x="1232" y="302"/>
                  </a:lnTo>
                  <a:lnTo>
                    <a:pt x="1166" y="286"/>
                  </a:lnTo>
                  <a:lnTo>
                    <a:pt x="1095" y="220"/>
                  </a:lnTo>
                  <a:lnTo>
                    <a:pt x="1051" y="253"/>
                  </a:lnTo>
                  <a:lnTo>
                    <a:pt x="1001" y="264"/>
                  </a:lnTo>
                  <a:lnTo>
                    <a:pt x="941" y="231"/>
                  </a:lnTo>
                  <a:lnTo>
                    <a:pt x="919" y="209"/>
                  </a:lnTo>
                  <a:lnTo>
                    <a:pt x="847" y="220"/>
                  </a:lnTo>
                  <a:lnTo>
                    <a:pt x="781" y="209"/>
                  </a:lnTo>
                  <a:lnTo>
                    <a:pt x="726" y="170"/>
                  </a:lnTo>
                  <a:lnTo>
                    <a:pt x="632" y="99"/>
                  </a:lnTo>
                  <a:lnTo>
                    <a:pt x="544" y="33"/>
                  </a:lnTo>
                  <a:lnTo>
                    <a:pt x="489" y="44"/>
                  </a:lnTo>
                  <a:lnTo>
                    <a:pt x="423" y="66"/>
                  </a:lnTo>
                  <a:lnTo>
                    <a:pt x="374" y="33"/>
                  </a:lnTo>
                  <a:lnTo>
                    <a:pt x="324" y="0"/>
                  </a:lnTo>
                  <a:lnTo>
                    <a:pt x="269" y="0"/>
                  </a:lnTo>
                  <a:lnTo>
                    <a:pt x="225" y="33"/>
                  </a:lnTo>
                  <a:lnTo>
                    <a:pt x="209" y="55"/>
                  </a:lnTo>
                  <a:lnTo>
                    <a:pt x="209" y="159"/>
                  </a:lnTo>
                  <a:lnTo>
                    <a:pt x="187" y="264"/>
                  </a:lnTo>
                  <a:lnTo>
                    <a:pt x="165" y="335"/>
                  </a:lnTo>
                  <a:lnTo>
                    <a:pt x="132" y="379"/>
                  </a:lnTo>
                  <a:lnTo>
                    <a:pt x="93" y="451"/>
                  </a:lnTo>
                  <a:lnTo>
                    <a:pt x="44" y="495"/>
                  </a:lnTo>
                  <a:lnTo>
                    <a:pt x="0" y="534"/>
                  </a:lnTo>
                  <a:lnTo>
                    <a:pt x="60" y="578"/>
                  </a:lnTo>
                  <a:lnTo>
                    <a:pt x="115" y="589"/>
                  </a:lnTo>
                  <a:lnTo>
                    <a:pt x="187" y="605"/>
                  </a:lnTo>
                  <a:lnTo>
                    <a:pt x="176" y="693"/>
                  </a:lnTo>
                  <a:lnTo>
                    <a:pt x="247" y="732"/>
                  </a:lnTo>
                  <a:lnTo>
                    <a:pt x="341" y="765"/>
                  </a:lnTo>
                  <a:lnTo>
                    <a:pt x="363" y="781"/>
                  </a:lnTo>
                  <a:lnTo>
                    <a:pt x="374" y="825"/>
                  </a:lnTo>
                  <a:lnTo>
                    <a:pt x="379" y="919"/>
                  </a:lnTo>
                  <a:lnTo>
                    <a:pt x="396" y="974"/>
                  </a:lnTo>
                  <a:lnTo>
                    <a:pt x="451" y="996"/>
                  </a:lnTo>
                  <a:lnTo>
                    <a:pt x="500" y="985"/>
                  </a:lnTo>
                  <a:lnTo>
                    <a:pt x="511" y="941"/>
                  </a:lnTo>
                  <a:lnTo>
                    <a:pt x="511" y="891"/>
                  </a:lnTo>
                  <a:lnTo>
                    <a:pt x="572" y="847"/>
                  </a:lnTo>
                  <a:lnTo>
                    <a:pt x="594" y="825"/>
                  </a:lnTo>
                  <a:lnTo>
                    <a:pt x="616" y="858"/>
                  </a:lnTo>
                  <a:lnTo>
                    <a:pt x="676" y="902"/>
                  </a:lnTo>
                  <a:lnTo>
                    <a:pt x="754" y="930"/>
                  </a:lnTo>
                  <a:lnTo>
                    <a:pt x="864" y="952"/>
                  </a:lnTo>
                  <a:lnTo>
                    <a:pt x="941" y="963"/>
                  </a:lnTo>
                  <a:lnTo>
                    <a:pt x="1051" y="1007"/>
                  </a:lnTo>
                  <a:lnTo>
                    <a:pt x="1106" y="1056"/>
                  </a:lnTo>
                  <a:lnTo>
                    <a:pt x="1172" y="1128"/>
                  </a:lnTo>
                  <a:lnTo>
                    <a:pt x="1210" y="1139"/>
                  </a:lnTo>
                  <a:lnTo>
                    <a:pt x="1304" y="1139"/>
                  </a:lnTo>
                  <a:lnTo>
                    <a:pt x="1353" y="1139"/>
                  </a:lnTo>
                  <a:lnTo>
                    <a:pt x="1419" y="1194"/>
                  </a:lnTo>
                  <a:lnTo>
                    <a:pt x="1474" y="1211"/>
                  </a:lnTo>
                  <a:lnTo>
                    <a:pt x="1546" y="1194"/>
                  </a:lnTo>
                  <a:lnTo>
                    <a:pt x="1595" y="1211"/>
                  </a:lnTo>
                  <a:lnTo>
                    <a:pt x="1628" y="1211"/>
                  </a:lnTo>
                  <a:lnTo>
                    <a:pt x="1711" y="1211"/>
                  </a:lnTo>
                  <a:lnTo>
                    <a:pt x="1733" y="1183"/>
                  </a:lnTo>
                  <a:lnTo>
                    <a:pt x="1793" y="1233"/>
                  </a:lnTo>
                  <a:lnTo>
                    <a:pt x="1793" y="1277"/>
                  </a:lnTo>
                  <a:lnTo>
                    <a:pt x="1793" y="1348"/>
                  </a:lnTo>
                  <a:lnTo>
                    <a:pt x="1826" y="1370"/>
                  </a:lnTo>
                  <a:lnTo>
                    <a:pt x="1909" y="1381"/>
                  </a:lnTo>
                  <a:lnTo>
                    <a:pt x="1953" y="1425"/>
                  </a:lnTo>
                  <a:lnTo>
                    <a:pt x="1992" y="1464"/>
                  </a:lnTo>
                  <a:lnTo>
                    <a:pt x="2025" y="1497"/>
                  </a:lnTo>
                  <a:lnTo>
                    <a:pt x="2069" y="1464"/>
                  </a:lnTo>
                  <a:lnTo>
                    <a:pt x="2085" y="1403"/>
                  </a:lnTo>
                  <a:lnTo>
                    <a:pt x="2102" y="1359"/>
                  </a:lnTo>
                  <a:lnTo>
                    <a:pt x="2157" y="1376"/>
                  </a:lnTo>
                  <a:lnTo>
                    <a:pt x="2223" y="1359"/>
                  </a:lnTo>
                  <a:lnTo>
                    <a:pt x="2267" y="1359"/>
                  </a:lnTo>
                  <a:lnTo>
                    <a:pt x="2338" y="1403"/>
                  </a:lnTo>
                  <a:lnTo>
                    <a:pt x="2388" y="1442"/>
                  </a:lnTo>
                  <a:lnTo>
                    <a:pt x="2421" y="1442"/>
                  </a:lnTo>
                  <a:lnTo>
                    <a:pt x="2465" y="1398"/>
                  </a:lnTo>
                  <a:lnTo>
                    <a:pt x="2487" y="1359"/>
                  </a:lnTo>
                  <a:lnTo>
                    <a:pt x="2465" y="1288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7" name="Freeform 23"/>
            <p:cNvSpPr>
              <a:spLocks noChangeAspect="1"/>
            </p:cNvSpPr>
            <p:nvPr/>
          </p:nvSpPr>
          <p:spPr bwMode="auto">
            <a:xfrm rot="-491200">
              <a:off x="1196" y="1733"/>
              <a:ext cx="528" cy="202"/>
            </a:xfrm>
            <a:custGeom>
              <a:avLst/>
              <a:gdLst>
                <a:gd name="T0" fmla="*/ 1089 w 1931"/>
                <a:gd name="T1" fmla="*/ 0 h 759"/>
                <a:gd name="T2" fmla="*/ 985 w 1931"/>
                <a:gd name="T3" fmla="*/ 93 h 759"/>
                <a:gd name="T4" fmla="*/ 869 w 1931"/>
                <a:gd name="T5" fmla="*/ 60 h 759"/>
                <a:gd name="T6" fmla="*/ 754 w 1931"/>
                <a:gd name="T7" fmla="*/ 93 h 759"/>
                <a:gd name="T8" fmla="*/ 660 w 1931"/>
                <a:gd name="T9" fmla="*/ 38 h 759"/>
                <a:gd name="T10" fmla="*/ 506 w 1931"/>
                <a:gd name="T11" fmla="*/ 38 h 759"/>
                <a:gd name="T12" fmla="*/ 528 w 1931"/>
                <a:gd name="T13" fmla="*/ 93 h 759"/>
                <a:gd name="T14" fmla="*/ 484 w 1931"/>
                <a:gd name="T15" fmla="*/ 154 h 759"/>
                <a:gd name="T16" fmla="*/ 440 w 1931"/>
                <a:gd name="T17" fmla="*/ 231 h 759"/>
                <a:gd name="T18" fmla="*/ 440 w 1931"/>
                <a:gd name="T19" fmla="*/ 313 h 759"/>
                <a:gd name="T20" fmla="*/ 313 w 1931"/>
                <a:gd name="T21" fmla="*/ 357 h 759"/>
                <a:gd name="T22" fmla="*/ 137 w 1931"/>
                <a:gd name="T23" fmla="*/ 418 h 759"/>
                <a:gd name="T24" fmla="*/ 33 w 1931"/>
                <a:gd name="T25" fmla="*/ 511 h 759"/>
                <a:gd name="T26" fmla="*/ 0 w 1931"/>
                <a:gd name="T27" fmla="*/ 665 h 759"/>
                <a:gd name="T28" fmla="*/ 99 w 1931"/>
                <a:gd name="T29" fmla="*/ 721 h 759"/>
                <a:gd name="T30" fmla="*/ 242 w 1931"/>
                <a:gd name="T31" fmla="*/ 759 h 759"/>
                <a:gd name="T32" fmla="*/ 412 w 1931"/>
                <a:gd name="T33" fmla="*/ 688 h 759"/>
                <a:gd name="T34" fmla="*/ 484 w 1931"/>
                <a:gd name="T35" fmla="*/ 539 h 759"/>
                <a:gd name="T36" fmla="*/ 544 w 1931"/>
                <a:gd name="T37" fmla="*/ 429 h 759"/>
                <a:gd name="T38" fmla="*/ 671 w 1931"/>
                <a:gd name="T39" fmla="*/ 374 h 759"/>
                <a:gd name="T40" fmla="*/ 847 w 1931"/>
                <a:gd name="T41" fmla="*/ 225 h 759"/>
                <a:gd name="T42" fmla="*/ 1067 w 1931"/>
                <a:gd name="T43" fmla="*/ 247 h 759"/>
                <a:gd name="T44" fmla="*/ 1216 w 1931"/>
                <a:gd name="T45" fmla="*/ 330 h 759"/>
                <a:gd name="T46" fmla="*/ 1403 w 1931"/>
                <a:gd name="T47" fmla="*/ 396 h 759"/>
                <a:gd name="T48" fmla="*/ 1623 w 1931"/>
                <a:gd name="T49" fmla="*/ 572 h 759"/>
                <a:gd name="T50" fmla="*/ 1865 w 1931"/>
                <a:gd name="T51" fmla="*/ 743 h 759"/>
                <a:gd name="T52" fmla="*/ 1931 w 1931"/>
                <a:gd name="T53" fmla="*/ 671 h 759"/>
                <a:gd name="T54" fmla="*/ 1782 w 1931"/>
                <a:gd name="T55" fmla="*/ 533 h 759"/>
                <a:gd name="T56" fmla="*/ 1667 w 1931"/>
                <a:gd name="T57" fmla="*/ 467 h 759"/>
                <a:gd name="T58" fmla="*/ 1639 w 1931"/>
                <a:gd name="T59" fmla="*/ 385 h 759"/>
                <a:gd name="T60" fmla="*/ 1606 w 1931"/>
                <a:gd name="T61" fmla="*/ 286 h 759"/>
                <a:gd name="T62" fmla="*/ 1518 w 1931"/>
                <a:gd name="T63" fmla="*/ 225 h 759"/>
                <a:gd name="T64" fmla="*/ 1425 w 1931"/>
                <a:gd name="T65" fmla="*/ 154 h 759"/>
                <a:gd name="T66" fmla="*/ 1425 w 1931"/>
                <a:gd name="T67" fmla="*/ 82 h 759"/>
                <a:gd name="T68" fmla="*/ 1353 w 1931"/>
                <a:gd name="T69" fmla="*/ 60 h 759"/>
                <a:gd name="T70" fmla="*/ 1260 w 1931"/>
                <a:gd name="T71" fmla="*/ 2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1" h="759">
                  <a:moveTo>
                    <a:pt x="1260" y="22"/>
                  </a:moveTo>
                  <a:lnTo>
                    <a:pt x="1089" y="0"/>
                  </a:lnTo>
                  <a:lnTo>
                    <a:pt x="1029" y="93"/>
                  </a:lnTo>
                  <a:lnTo>
                    <a:pt x="985" y="93"/>
                  </a:lnTo>
                  <a:lnTo>
                    <a:pt x="924" y="44"/>
                  </a:lnTo>
                  <a:lnTo>
                    <a:pt x="869" y="60"/>
                  </a:lnTo>
                  <a:lnTo>
                    <a:pt x="809" y="71"/>
                  </a:lnTo>
                  <a:lnTo>
                    <a:pt x="754" y="93"/>
                  </a:lnTo>
                  <a:lnTo>
                    <a:pt x="731" y="82"/>
                  </a:lnTo>
                  <a:lnTo>
                    <a:pt x="660" y="38"/>
                  </a:lnTo>
                  <a:lnTo>
                    <a:pt x="616" y="16"/>
                  </a:lnTo>
                  <a:lnTo>
                    <a:pt x="506" y="38"/>
                  </a:lnTo>
                  <a:lnTo>
                    <a:pt x="506" y="71"/>
                  </a:lnTo>
                  <a:lnTo>
                    <a:pt x="528" y="93"/>
                  </a:lnTo>
                  <a:lnTo>
                    <a:pt x="522" y="137"/>
                  </a:lnTo>
                  <a:lnTo>
                    <a:pt x="484" y="154"/>
                  </a:lnTo>
                  <a:lnTo>
                    <a:pt x="451" y="198"/>
                  </a:lnTo>
                  <a:lnTo>
                    <a:pt x="440" y="231"/>
                  </a:lnTo>
                  <a:lnTo>
                    <a:pt x="451" y="275"/>
                  </a:lnTo>
                  <a:lnTo>
                    <a:pt x="440" y="313"/>
                  </a:lnTo>
                  <a:lnTo>
                    <a:pt x="407" y="335"/>
                  </a:lnTo>
                  <a:lnTo>
                    <a:pt x="313" y="357"/>
                  </a:lnTo>
                  <a:lnTo>
                    <a:pt x="137" y="374"/>
                  </a:lnTo>
                  <a:lnTo>
                    <a:pt x="137" y="418"/>
                  </a:lnTo>
                  <a:lnTo>
                    <a:pt x="77" y="467"/>
                  </a:lnTo>
                  <a:lnTo>
                    <a:pt x="33" y="511"/>
                  </a:lnTo>
                  <a:lnTo>
                    <a:pt x="0" y="572"/>
                  </a:lnTo>
                  <a:lnTo>
                    <a:pt x="0" y="665"/>
                  </a:lnTo>
                  <a:lnTo>
                    <a:pt x="44" y="759"/>
                  </a:lnTo>
                  <a:lnTo>
                    <a:pt x="99" y="721"/>
                  </a:lnTo>
                  <a:lnTo>
                    <a:pt x="187" y="743"/>
                  </a:lnTo>
                  <a:lnTo>
                    <a:pt x="242" y="759"/>
                  </a:lnTo>
                  <a:lnTo>
                    <a:pt x="335" y="732"/>
                  </a:lnTo>
                  <a:lnTo>
                    <a:pt x="412" y="688"/>
                  </a:lnTo>
                  <a:lnTo>
                    <a:pt x="473" y="627"/>
                  </a:lnTo>
                  <a:lnTo>
                    <a:pt x="484" y="539"/>
                  </a:lnTo>
                  <a:lnTo>
                    <a:pt x="500" y="478"/>
                  </a:lnTo>
                  <a:lnTo>
                    <a:pt x="544" y="429"/>
                  </a:lnTo>
                  <a:lnTo>
                    <a:pt x="621" y="396"/>
                  </a:lnTo>
                  <a:lnTo>
                    <a:pt x="671" y="374"/>
                  </a:lnTo>
                  <a:lnTo>
                    <a:pt x="754" y="302"/>
                  </a:lnTo>
                  <a:lnTo>
                    <a:pt x="847" y="225"/>
                  </a:lnTo>
                  <a:lnTo>
                    <a:pt x="996" y="209"/>
                  </a:lnTo>
                  <a:lnTo>
                    <a:pt x="1067" y="247"/>
                  </a:lnTo>
                  <a:lnTo>
                    <a:pt x="1161" y="302"/>
                  </a:lnTo>
                  <a:lnTo>
                    <a:pt x="1216" y="330"/>
                  </a:lnTo>
                  <a:lnTo>
                    <a:pt x="1320" y="335"/>
                  </a:lnTo>
                  <a:lnTo>
                    <a:pt x="1403" y="396"/>
                  </a:lnTo>
                  <a:lnTo>
                    <a:pt x="1518" y="467"/>
                  </a:lnTo>
                  <a:lnTo>
                    <a:pt x="1623" y="572"/>
                  </a:lnTo>
                  <a:lnTo>
                    <a:pt x="1760" y="699"/>
                  </a:lnTo>
                  <a:lnTo>
                    <a:pt x="1865" y="743"/>
                  </a:lnTo>
                  <a:lnTo>
                    <a:pt x="1892" y="721"/>
                  </a:lnTo>
                  <a:lnTo>
                    <a:pt x="1931" y="671"/>
                  </a:lnTo>
                  <a:lnTo>
                    <a:pt x="1881" y="583"/>
                  </a:lnTo>
                  <a:lnTo>
                    <a:pt x="1782" y="533"/>
                  </a:lnTo>
                  <a:lnTo>
                    <a:pt x="1744" y="473"/>
                  </a:lnTo>
                  <a:lnTo>
                    <a:pt x="1667" y="467"/>
                  </a:lnTo>
                  <a:lnTo>
                    <a:pt x="1639" y="429"/>
                  </a:lnTo>
                  <a:lnTo>
                    <a:pt x="1639" y="385"/>
                  </a:lnTo>
                  <a:lnTo>
                    <a:pt x="1634" y="335"/>
                  </a:lnTo>
                  <a:lnTo>
                    <a:pt x="1606" y="286"/>
                  </a:lnTo>
                  <a:lnTo>
                    <a:pt x="1584" y="258"/>
                  </a:lnTo>
                  <a:lnTo>
                    <a:pt x="1518" y="225"/>
                  </a:lnTo>
                  <a:lnTo>
                    <a:pt x="1447" y="187"/>
                  </a:lnTo>
                  <a:lnTo>
                    <a:pt x="1425" y="154"/>
                  </a:lnTo>
                  <a:lnTo>
                    <a:pt x="1436" y="115"/>
                  </a:lnTo>
                  <a:lnTo>
                    <a:pt x="1425" y="82"/>
                  </a:lnTo>
                  <a:lnTo>
                    <a:pt x="1392" y="82"/>
                  </a:lnTo>
                  <a:lnTo>
                    <a:pt x="1353" y="60"/>
                  </a:lnTo>
                  <a:lnTo>
                    <a:pt x="1320" y="71"/>
                  </a:lnTo>
                  <a:lnTo>
                    <a:pt x="1260" y="22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8" name="Freeform 24"/>
            <p:cNvSpPr>
              <a:spLocks noChangeAspect="1"/>
            </p:cNvSpPr>
            <p:nvPr/>
          </p:nvSpPr>
          <p:spPr bwMode="auto">
            <a:xfrm rot="-491200">
              <a:off x="2100" y="1127"/>
              <a:ext cx="283" cy="291"/>
            </a:xfrm>
            <a:custGeom>
              <a:avLst/>
              <a:gdLst>
                <a:gd name="T0" fmla="*/ 336 w 1035"/>
                <a:gd name="T1" fmla="*/ 33 h 1101"/>
                <a:gd name="T2" fmla="*/ 374 w 1035"/>
                <a:gd name="T3" fmla="*/ 0 h 1101"/>
                <a:gd name="T4" fmla="*/ 534 w 1035"/>
                <a:gd name="T5" fmla="*/ 44 h 1101"/>
                <a:gd name="T6" fmla="*/ 721 w 1035"/>
                <a:gd name="T7" fmla="*/ 99 h 1101"/>
                <a:gd name="T8" fmla="*/ 991 w 1035"/>
                <a:gd name="T9" fmla="*/ 232 h 1101"/>
                <a:gd name="T10" fmla="*/ 996 w 1035"/>
                <a:gd name="T11" fmla="*/ 303 h 1101"/>
                <a:gd name="T12" fmla="*/ 919 w 1035"/>
                <a:gd name="T13" fmla="*/ 331 h 1101"/>
                <a:gd name="T14" fmla="*/ 881 w 1035"/>
                <a:gd name="T15" fmla="*/ 413 h 1101"/>
                <a:gd name="T16" fmla="*/ 991 w 1035"/>
                <a:gd name="T17" fmla="*/ 556 h 1101"/>
                <a:gd name="T18" fmla="*/ 930 w 1035"/>
                <a:gd name="T19" fmla="*/ 705 h 1101"/>
                <a:gd name="T20" fmla="*/ 952 w 1035"/>
                <a:gd name="T21" fmla="*/ 837 h 1101"/>
                <a:gd name="T22" fmla="*/ 1018 w 1035"/>
                <a:gd name="T23" fmla="*/ 952 h 1101"/>
                <a:gd name="T24" fmla="*/ 1035 w 1035"/>
                <a:gd name="T25" fmla="*/ 1090 h 1101"/>
                <a:gd name="T26" fmla="*/ 941 w 1035"/>
                <a:gd name="T27" fmla="*/ 1101 h 1101"/>
                <a:gd name="T28" fmla="*/ 897 w 1035"/>
                <a:gd name="T29" fmla="*/ 1002 h 1101"/>
                <a:gd name="T30" fmla="*/ 848 w 1035"/>
                <a:gd name="T31" fmla="*/ 952 h 1101"/>
                <a:gd name="T32" fmla="*/ 765 w 1035"/>
                <a:gd name="T33" fmla="*/ 1024 h 1101"/>
                <a:gd name="T34" fmla="*/ 671 w 1035"/>
                <a:gd name="T35" fmla="*/ 1030 h 1101"/>
                <a:gd name="T36" fmla="*/ 567 w 1035"/>
                <a:gd name="T37" fmla="*/ 1008 h 1101"/>
                <a:gd name="T38" fmla="*/ 512 w 1035"/>
                <a:gd name="T39" fmla="*/ 1008 h 1101"/>
                <a:gd name="T40" fmla="*/ 429 w 1035"/>
                <a:gd name="T41" fmla="*/ 941 h 1101"/>
                <a:gd name="T42" fmla="*/ 358 w 1035"/>
                <a:gd name="T43" fmla="*/ 881 h 1101"/>
                <a:gd name="T44" fmla="*/ 242 w 1035"/>
                <a:gd name="T45" fmla="*/ 930 h 1101"/>
                <a:gd name="T46" fmla="*/ 165 w 1035"/>
                <a:gd name="T47" fmla="*/ 892 h 1101"/>
                <a:gd name="T48" fmla="*/ 138 w 1035"/>
                <a:gd name="T49" fmla="*/ 815 h 1101"/>
                <a:gd name="T50" fmla="*/ 105 w 1035"/>
                <a:gd name="T51" fmla="*/ 732 h 1101"/>
                <a:gd name="T52" fmla="*/ 44 w 1035"/>
                <a:gd name="T53" fmla="*/ 661 h 1101"/>
                <a:gd name="T54" fmla="*/ 33 w 1035"/>
                <a:gd name="T55" fmla="*/ 617 h 1101"/>
                <a:gd name="T56" fmla="*/ 11 w 1035"/>
                <a:gd name="T57" fmla="*/ 523 h 1101"/>
                <a:gd name="T58" fmla="*/ 33 w 1035"/>
                <a:gd name="T59" fmla="*/ 430 h 1101"/>
                <a:gd name="T60" fmla="*/ 171 w 1035"/>
                <a:gd name="T61" fmla="*/ 254 h 1101"/>
                <a:gd name="T62" fmla="*/ 193 w 1035"/>
                <a:gd name="T63" fmla="*/ 193 h 1101"/>
                <a:gd name="T64" fmla="*/ 281 w 1035"/>
                <a:gd name="T65" fmla="*/ 127 h 1101"/>
                <a:gd name="T66" fmla="*/ 314 w 1035"/>
                <a:gd name="T67" fmla="*/ 9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5" h="1101">
                  <a:moveTo>
                    <a:pt x="347" y="33"/>
                  </a:moveTo>
                  <a:lnTo>
                    <a:pt x="336" y="33"/>
                  </a:lnTo>
                  <a:lnTo>
                    <a:pt x="347" y="44"/>
                  </a:lnTo>
                  <a:lnTo>
                    <a:pt x="374" y="0"/>
                  </a:lnTo>
                  <a:lnTo>
                    <a:pt x="440" y="11"/>
                  </a:lnTo>
                  <a:lnTo>
                    <a:pt x="534" y="44"/>
                  </a:lnTo>
                  <a:lnTo>
                    <a:pt x="682" y="116"/>
                  </a:lnTo>
                  <a:lnTo>
                    <a:pt x="721" y="99"/>
                  </a:lnTo>
                  <a:lnTo>
                    <a:pt x="919" y="187"/>
                  </a:lnTo>
                  <a:lnTo>
                    <a:pt x="991" y="232"/>
                  </a:lnTo>
                  <a:lnTo>
                    <a:pt x="1013" y="265"/>
                  </a:lnTo>
                  <a:lnTo>
                    <a:pt x="996" y="303"/>
                  </a:lnTo>
                  <a:lnTo>
                    <a:pt x="963" y="320"/>
                  </a:lnTo>
                  <a:lnTo>
                    <a:pt x="919" y="331"/>
                  </a:lnTo>
                  <a:lnTo>
                    <a:pt x="870" y="347"/>
                  </a:lnTo>
                  <a:lnTo>
                    <a:pt x="881" y="413"/>
                  </a:lnTo>
                  <a:lnTo>
                    <a:pt x="974" y="501"/>
                  </a:lnTo>
                  <a:lnTo>
                    <a:pt x="991" y="556"/>
                  </a:lnTo>
                  <a:lnTo>
                    <a:pt x="974" y="628"/>
                  </a:lnTo>
                  <a:lnTo>
                    <a:pt x="930" y="705"/>
                  </a:lnTo>
                  <a:lnTo>
                    <a:pt x="903" y="776"/>
                  </a:lnTo>
                  <a:lnTo>
                    <a:pt x="952" y="837"/>
                  </a:lnTo>
                  <a:lnTo>
                    <a:pt x="1013" y="914"/>
                  </a:lnTo>
                  <a:lnTo>
                    <a:pt x="1018" y="952"/>
                  </a:lnTo>
                  <a:lnTo>
                    <a:pt x="1035" y="1057"/>
                  </a:lnTo>
                  <a:lnTo>
                    <a:pt x="1035" y="1090"/>
                  </a:lnTo>
                  <a:lnTo>
                    <a:pt x="996" y="1101"/>
                  </a:lnTo>
                  <a:lnTo>
                    <a:pt x="941" y="1101"/>
                  </a:lnTo>
                  <a:lnTo>
                    <a:pt x="919" y="1068"/>
                  </a:lnTo>
                  <a:lnTo>
                    <a:pt x="897" y="1002"/>
                  </a:lnTo>
                  <a:lnTo>
                    <a:pt x="864" y="952"/>
                  </a:lnTo>
                  <a:lnTo>
                    <a:pt x="848" y="952"/>
                  </a:lnTo>
                  <a:lnTo>
                    <a:pt x="815" y="974"/>
                  </a:lnTo>
                  <a:lnTo>
                    <a:pt x="765" y="1024"/>
                  </a:lnTo>
                  <a:lnTo>
                    <a:pt x="743" y="1030"/>
                  </a:lnTo>
                  <a:lnTo>
                    <a:pt x="671" y="1030"/>
                  </a:lnTo>
                  <a:lnTo>
                    <a:pt x="638" y="1008"/>
                  </a:lnTo>
                  <a:lnTo>
                    <a:pt x="567" y="1008"/>
                  </a:lnTo>
                  <a:lnTo>
                    <a:pt x="534" y="1024"/>
                  </a:lnTo>
                  <a:lnTo>
                    <a:pt x="512" y="1008"/>
                  </a:lnTo>
                  <a:lnTo>
                    <a:pt x="473" y="986"/>
                  </a:lnTo>
                  <a:lnTo>
                    <a:pt x="429" y="941"/>
                  </a:lnTo>
                  <a:lnTo>
                    <a:pt x="396" y="892"/>
                  </a:lnTo>
                  <a:lnTo>
                    <a:pt x="358" y="881"/>
                  </a:lnTo>
                  <a:lnTo>
                    <a:pt x="286" y="914"/>
                  </a:lnTo>
                  <a:lnTo>
                    <a:pt x="242" y="930"/>
                  </a:lnTo>
                  <a:lnTo>
                    <a:pt x="209" y="930"/>
                  </a:lnTo>
                  <a:lnTo>
                    <a:pt x="165" y="892"/>
                  </a:lnTo>
                  <a:lnTo>
                    <a:pt x="138" y="848"/>
                  </a:lnTo>
                  <a:lnTo>
                    <a:pt x="138" y="815"/>
                  </a:lnTo>
                  <a:lnTo>
                    <a:pt x="138" y="765"/>
                  </a:lnTo>
                  <a:lnTo>
                    <a:pt x="105" y="732"/>
                  </a:lnTo>
                  <a:lnTo>
                    <a:pt x="77" y="683"/>
                  </a:lnTo>
                  <a:lnTo>
                    <a:pt x="44" y="661"/>
                  </a:lnTo>
                  <a:lnTo>
                    <a:pt x="22" y="661"/>
                  </a:lnTo>
                  <a:lnTo>
                    <a:pt x="33" y="617"/>
                  </a:lnTo>
                  <a:lnTo>
                    <a:pt x="22" y="578"/>
                  </a:lnTo>
                  <a:lnTo>
                    <a:pt x="11" y="523"/>
                  </a:lnTo>
                  <a:lnTo>
                    <a:pt x="0" y="474"/>
                  </a:lnTo>
                  <a:lnTo>
                    <a:pt x="33" y="430"/>
                  </a:lnTo>
                  <a:lnTo>
                    <a:pt x="105" y="347"/>
                  </a:lnTo>
                  <a:lnTo>
                    <a:pt x="171" y="254"/>
                  </a:lnTo>
                  <a:lnTo>
                    <a:pt x="193" y="243"/>
                  </a:lnTo>
                  <a:lnTo>
                    <a:pt x="193" y="193"/>
                  </a:lnTo>
                  <a:lnTo>
                    <a:pt x="231" y="160"/>
                  </a:lnTo>
                  <a:lnTo>
                    <a:pt x="281" y="127"/>
                  </a:lnTo>
                  <a:lnTo>
                    <a:pt x="336" y="116"/>
                  </a:lnTo>
                  <a:lnTo>
                    <a:pt x="314" y="94"/>
                  </a:lnTo>
                  <a:lnTo>
                    <a:pt x="347" y="33"/>
                  </a:lnTo>
                  <a:close/>
                </a:path>
              </a:pathLst>
            </a:custGeom>
            <a:grpFill/>
            <a:ln w="38100" cap="flat" cmpd="sng">
              <a:solidFill>
                <a:srgbClr val="757B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9" name="Freeform 25"/>
            <p:cNvSpPr>
              <a:spLocks noChangeAspect="1"/>
            </p:cNvSpPr>
            <p:nvPr/>
          </p:nvSpPr>
          <p:spPr bwMode="auto">
            <a:xfrm rot="-491200">
              <a:off x="1787" y="1135"/>
              <a:ext cx="473" cy="520"/>
            </a:xfrm>
            <a:custGeom>
              <a:avLst/>
              <a:gdLst>
                <a:gd name="T0" fmla="*/ 1463 w 1727"/>
                <a:gd name="T1" fmla="*/ 17 h 1960"/>
                <a:gd name="T2" fmla="*/ 1601 w 1727"/>
                <a:gd name="T3" fmla="*/ 105 h 1960"/>
                <a:gd name="T4" fmla="*/ 1540 w 1727"/>
                <a:gd name="T5" fmla="*/ 209 h 1960"/>
                <a:gd name="T6" fmla="*/ 1414 w 1727"/>
                <a:gd name="T7" fmla="*/ 303 h 1960"/>
                <a:gd name="T8" fmla="*/ 1381 w 1727"/>
                <a:gd name="T9" fmla="*/ 364 h 1960"/>
                <a:gd name="T10" fmla="*/ 1276 w 1727"/>
                <a:gd name="T11" fmla="*/ 490 h 1960"/>
                <a:gd name="T12" fmla="*/ 1227 w 1727"/>
                <a:gd name="T13" fmla="*/ 633 h 1960"/>
                <a:gd name="T14" fmla="*/ 1227 w 1727"/>
                <a:gd name="T15" fmla="*/ 760 h 1960"/>
                <a:gd name="T16" fmla="*/ 1348 w 1727"/>
                <a:gd name="T17" fmla="*/ 864 h 1960"/>
                <a:gd name="T18" fmla="*/ 1370 w 1727"/>
                <a:gd name="T19" fmla="*/ 980 h 1960"/>
                <a:gd name="T20" fmla="*/ 1485 w 1727"/>
                <a:gd name="T21" fmla="*/ 1024 h 1960"/>
                <a:gd name="T22" fmla="*/ 1612 w 1727"/>
                <a:gd name="T23" fmla="*/ 1002 h 1960"/>
                <a:gd name="T24" fmla="*/ 1727 w 1727"/>
                <a:gd name="T25" fmla="*/ 1140 h 1960"/>
                <a:gd name="T26" fmla="*/ 1507 w 1727"/>
                <a:gd name="T27" fmla="*/ 1200 h 1960"/>
                <a:gd name="T28" fmla="*/ 1172 w 1727"/>
                <a:gd name="T29" fmla="*/ 1327 h 1960"/>
                <a:gd name="T30" fmla="*/ 1133 w 1727"/>
                <a:gd name="T31" fmla="*/ 1492 h 1960"/>
                <a:gd name="T32" fmla="*/ 1150 w 1727"/>
                <a:gd name="T33" fmla="*/ 1734 h 1960"/>
                <a:gd name="T34" fmla="*/ 1227 w 1727"/>
                <a:gd name="T35" fmla="*/ 1910 h 1960"/>
                <a:gd name="T36" fmla="*/ 1106 w 1727"/>
                <a:gd name="T37" fmla="*/ 1943 h 1960"/>
                <a:gd name="T38" fmla="*/ 1018 w 1727"/>
                <a:gd name="T39" fmla="*/ 1816 h 1960"/>
                <a:gd name="T40" fmla="*/ 825 w 1727"/>
                <a:gd name="T41" fmla="*/ 1805 h 1960"/>
                <a:gd name="T42" fmla="*/ 709 w 1727"/>
                <a:gd name="T43" fmla="*/ 1816 h 1960"/>
                <a:gd name="T44" fmla="*/ 566 w 1727"/>
                <a:gd name="T45" fmla="*/ 1816 h 1960"/>
                <a:gd name="T46" fmla="*/ 478 w 1727"/>
                <a:gd name="T47" fmla="*/ 1783 h 1960"/>
                <a:gd name="T48" fmla="*/ 374 w 1727"/>
                <a:gd name="T49" fmla="*/ 1712 h 1960"/>
                <a:gd name="T50" fmla="*/ 231 w 1727"/>
                <a:gd name="T51" fmla="*/ 1563 h 1960"/>
                <a:gd name="T52" fmla="*/ 137 w 1727"/>
                <a:gd name="T53" fmla="*/ 1470 h 1960"/>
                <a:gd name="T54" fmla="*/ 132 w 1727"/>
                <a:gd name="T55" fmla="*/ 1376 h 1960"/>
                <a:gd name="T56" fmla="*/ 38 w 1727"/>
                <a:gd name="T57" fmla="*/ 1354 h 1960"/>
                <a:gd name="T58" fmla="*/ 16 w 1727"/>
                <a:gd name="T59" fmla="*/ 1211 h 1960"/>
                <a:gd name="T60" fmla="*/ 93 w 1727"/>
                <a:gd name="T61" fmla="*/ 1112 h 1960"/>
                <a:gd name="T62" fmla="*/ 115 w 1727"/>
                <a:gd name="T63" fmla="*/ 1002 h 1960"/>
                <a:gd name="T64" fmla="*/ 132 w 1727"/>
                <a:gd name="T65" fmla="*/ 897 h 1960"/>
                <a:gd name="T66" fmla="*/ 258 w 1727"/>
                <a:gd name="T67" fmla="*/ 908 h 1960"/>
                <a:gd name="T68" fmla="*/ 451 w 1727"/>
                <a:gd name="T69" fmla="*/ 864 h 1960"/>
                <a:gd name="T70" fmla="*/ 561 w 1727"/>
                <a:gd name="T71" fmla="*/ 710 h 1960"/>
                <a:gd name="T72" fmla="*/ 671 w 1727"/>
                <a:gd name="T73" fmla="*/ 666 h 1960"/>
                <a:gd name="T74" fmla="*/ 781 w 1727"/>
                <a:gd name="T75" fmla="*/ 677 h 1960"/>
                <a:gd name="T76" fmla="*/ 825 w 1727"/>
                <a:gd name="T77" fmla="*/ 540 h 1960"/>
                <a:gd name="T78" fmla="*/ 963 w 1727"/>
                <a:gd name="T79" fmla="*/ 457 h 1960"/>
                <a:gd name="T80" fmla="*/ 880 w 1727"/>
                <a:gd name="T81" fmla="*/ 397 h 1960"/>
                <a:gd name="T82" fmla="*/ 847 w 1727"/>
                <a:gd name="T83" fmla="*/ 342 h 1960"/>
                <a:gd name="T84" fmla="*/ 847 w 1727"/>
                <a:gd name="T85" fmla="*/ 281 h 1960"/>
                <a:gd name="T86" fmla="*/ 963 w 1727"/>
                <a:gd name="T87" fmla="*/ 259 h 1960"/>
                <a:gd name="T88" fmla="*/ 1067 w 1727"/>
                <a:gd name="T89" fmla="*/ 198 h 1960"/>
                <a:gd name="T90" fmla="*/ 1183 w 1727"/>
                <a:gd name="T91" fmla="*/ 94 h 1960"/>
                <a:gd name="T92" fmla="*/ 1287 w 1727"/>
                <a:gd name="T93" fmla="*/ 5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7" h="1960">
                  <a:moveTo>
                    <a:pt x="1348" y="22"/>
                  </a:moveTo>
                  <a:lnTo>
                    <a:pt x="1414" y="0"/>
                  </a:lnTo>
                  <a:lnTo>
                    <a:pt x="1463" y="17"/>
                  </a:lnTo>
                  <a:lnTo>
                    <a:pt x="1529" y="50"/>
                  </a:lnTo>
                  <a:lnTo>
                    <a:pt x="1601" y="83"/>
                  </a:lnTo>
                  <a:lnTo>
                    <a:pt x="1601" y="105"/>
                  </a:lnTo>
                  <a:lnTo>
                    <a:pt x="1579" y="132"/>
                  </a:lnTo>
                  <a:lnTo>
                    <a:pt x="1529" y="187"/>
                  </a:lnTo>
                  <a:lnTo>
                    <a:pt x="1540" y="209"/>
                  </a:lnTo>
                  <a:lnTo>
                    <a:pt x="1496" y="226"/>
                  </a:lnTo>
                  <a:lnTo>
                    <a:pt x="1463" y="259"/>
                  </a:lnTo>
                  <a:lnTo>
                    <a:pt x="1414" y="303"/>
                  </a:lnTo>
                  <a:lnTo>
                    <a:pt x="1403" y="331"/>
                  </a:lnTo>
                  <a:lnTo>
                    <a:pt x="1414" y="353"/>
                  </a:lnTo>
                  <a:lnTo>
                    <a:pt x="1381" y="364"/>
                  </a:lnTo>
                  <a:lnTo>
                    <a:pt x="1359" y="408"/>
                  </a:lnTo>
                  <a:lnTo>
                    <a:pt x="1320" y="441"/>
                  </a:lnTo>
                  <a:lnTo>
                    <a:pt x="1276" y="490"/>
                  </a:lnTo>
                  <a:lnTo>
                    <a:pt x="1243" y="540"/>
                  </a:lnTo>
                  <a:lnTo>
                    <a:pt x="1221" y="573"/>
                  </a:lnTo>
                  <a:lnTo>
                    <a:pt x="1227" y="633"/>
                  </a:lnTo>
                  <a:lnTo>
                    <a:pt x="1254" y="677"/>
                  </a:lnTo>
                  <a:lnTo>
                    <a:pt x="1243" y="710"/>
                  </a:lnTo>
                  <a:lnTo>
                    <a:pt x="1227" y="760"/>
                  </a:lnTo>
                  <a:lnTo>
                    <a:pt x="1287" y="793"/>
                  </a:lnTo>
                  <a:lnTo>
                    <a:pt x="1320" y="837"/>
                  </a:lnTo>
                  <a:lnTo>
                    <a:pt x="1348" y="864"/>
                  </a:lnTo>
                  <a:lnTo>
                    <a:pt x="1359" y="886"/>
                  </a:lnTo>
                  <a:lnTo>
                    <a:pt x="1348" y="930"/>
                  </a:lnTo>
                  <a:lnTo>
                    <a:pt x="1370" y="980"/>
                  </a:lnTo>
                  <a:lnTo>
                    <a:pt x="1392" y="1024"/>
                  </a:lnTo>
                  <a:lnTo>
                    <a:pt x="1425" y="1046"/>
                  </a:lnTo>
                  <a:lnTo>
                    <a:pt x="1485" y="1024"/>
                  </a:lnTo>
                  <a:lnTo>
                    <a:pt x="1529" y="1002"/>
                  </a:lnTo>
                  <a:lnTo>
                    <a:pt x="1568" y="980"/>
                  </a:lnTo>
                  <a:lnTo>
                    <a:pt x="1612" y="1002"/>
                  </a:lnTo>
                  <a:lnTo>
                    <a:pt x="1650" y="1046"/>
                  </a:lnTo>
                  <a:lnTo>
                    <a:pt x="1694" y="1096"/>
                  </a:lnTo>
                  <a:lnTo>
                    <a:pt x="1727" y="1140"/>
                  </a:lnTo>
                  <a:lnTo>
                    <a:pt x="1672" y="1167"/>
                  </a:lnTo>
                  <a:lnTo>
                    <a:pt x="1568" y="1178"/>
                  </a:lnTo>
                  <a:lnTo>
                    <a:pt x="1507" y="1200"/>
                  </a:lnTo>
                  <a:lnTo>
                    <a:pt x="1359" y="1233"/>
                  </a:lnTo>
                  <a:lnTo>
                    <a:pt x="1254" y="1283"/>
                  </a:lnTo>
                  <a:lnTo>
                    <a:pt x="1172" y="1327"/>
                  </a:lnTo>
                  <a:lnTo>
                    <a:pt x="1133" y="1354"/>
                  </a:lnTo>
                  <a:lnTo>
                    <a:pt x="1133" y="1409"/>
                  </a:lnTo>
                  <a:lnTo>
                    <a:pt x="1133" y="1492"/>
                  </a:lnTo>
                  <a:lnTo>
                    <a:pt x="1106" y="1646"/>
                  </a:lnTo>
                  <a:lnTo>
                    <a:pt x="1089" y="1690"/>
                  </a:lnTo>
                  <a:lnTo>
                    <a:pt x="1150" y="1734"/>
                  </a:lnTo>
                  <a:lnTo>
                    <a:pt x="1227" y="1816"/>
                  </a:lnTo>
                  <a:lnTo>
                    <a:pt x="1243" y="1866"/>
                  </a:lnTo>
                  <a:lnTo>
                    <a:pt x="1227" y="1910"/>
                  </a:lnTo>
                  <a:lnTo>
                    <a:pt x="1172" y="1938"/>
                  </a:lnTo>
                  <a:lnTo>
                    <a:pt x="1106" y="1960"/>
                  </a:lnTo>
                  <a:lnTo>
                    <a:pt x="1106" y="1943"/>
                  </a:lnTo>
                  <a:lnTo>
                    <a:pt x="1067" y="1899"/>
                  </a:lnTo>
                  <a:lnTo>
                    <a:pt x="1045" y="1844"/>
                  </a:lnTo>
                  <a:lnTo>
                    <a:pt x="1018" y="1816"/>
                  </a:lnTo>
                  <a:lnTo>
                    <a:pt x="952" y="1794"/>
                  </a:lnTo>
                  <a:lnTo>
                    <a:pt x="880" y="1783"/>
                  </a:lnTo>
                  <a:lnTo>
                    <a:pt x="825" y="1805"/>
                  </a:lnTo>
                  <a:lnTo>
                    <a:pt x="803" y="1844"/>
                  </a:lnTo>
                  <a:lnTo>
                    <a:pt x="753" y="1855"/>
                  </a:lnTo>
                  <a:lnTo>
                    <a:pt x="709" y="1816"/>
                  </a:lnTo>
                  <a:lnTo>
                    <a:pt x="660" y="1816"/>
                  </a:lnTo>
                  <a:lnTo>
                    <a:pt x="605" y="1827"/>
                  </a:lnTo>
                  <a:lnTo>
                    <a:pt x="566" y="1816"/>
                  </a:lnTo>
                  <a:lnTo>
                    <a:pt x="522" y="1805"/>
                  </a:lnTo>
                  <a:lnTo>
                    <a:pt x="489" y="1794"/>
                  </a:lnTo>
                  <a:lnTo>
                    <a:pt x="478" y="1783"/>
                  </a:lnTo>
                  <a:lnTo>
                    <a:pt x="440" y="1772"/>
                  </a:lnTo>
                  <a:lnTo>
                    <a:pt x="396" y="1750"/>
                  </a:lnTo>
                  <a:lnTo>
                    <a:pt x="374" y="1712"/>
                  </a:lnTo>
                  <a:lnTo>
                    <a:pt x="313" y="1646"/>
                  </a:lnTo>
                  <a:lnTo>
                    <a:pt x="280" y="1607"/>
                  </a:lnTo>
                  <a:lnTo>
                    <a:pt x="231" y="1563"/>
                  </a:lnTo>
                  <a:lnTo>
                    <a:pt x="198" y="1536"/>
                  </a:lnTo>
                  <a:lnTo>
                    <a:pt x="165" y="1503"/>
                  </a:lnTo>
                  <a:lnTo>
                    <a:pt x="137" y="1470"/>
                  </a:lnTo>
                  <a:lnTo>
                    <a:pt x="137" y="1442"/>
                  </a:lnTo>
                  <a:lnTo>
                    <a:pt x="132" y="1387"/>
                  </a:lnTo>
                  <a:lnTo>
                    <a:pt x="132" y="1376"/>
                  </a:lnTo>
                  <a:lnTo>
                    <a:pt x="104" y="1365"/>
                  </a:lnTo>
                  <a:lnTo>
                    <a:pt x="71" y="1387"/>
                  </a:lnTo>
                  <a:lnTo>
                    <a:pt x="38" y="1354"/>
                  </a:lnTo>
                  <a:lnTo>
                    <a:pt x="22" y="1305"/>
                  </a:lnTo>
                  <a:lnTo>
                    <a:pt x="0" y="1261"/>
                  </a:lnTo>
                  <a:lnTo>
                    <a:pt x="16" y="1211"/>
                  </a:lnTo>
                  <a:lnTo>
                    <a:pt x="22" y="1178"/>
                  </a:lnTo>
                  <a:lnTo>
                    <a:pt x="60" y="1140"/>
                  </a:lnTo>
                  <a:lnTo>
                    <a:pt x="93" y="1112"/>
                  </a:lnTo>
                  <a:lnTo>
                    <a:pt x="137" y="1073"/>
                  </a:lnTo>
                  <a:lnTo>
                    <a:pt x="132" y="1040"/>
                  </a:lnTo>
                  <a:lnTo>
                    <a:pt x="115" y="1002"/>
                  </a:lnTo>
                  <a:lnTo>
                    <a:pt x="115" y="958"/>
                  </a:lnTo>
                  <a:lnTo>
                    <a:pt x="115" y="925"/>
                  </a:lnTo>
                  <a:lnTo>
                    <a:pt x="132" y="897"/>
                  </a:lnTo>
                  <a:lnTo>
                    <a:pt x="187" y="853"/>
                  </a:lnTo>
                  <a:lnTo>
                    <a:pt x="231" y="897"/>
                  </a:lnTo>
                  <a:lnTo>
                    <a:pt x="258" y="908"/>
                  </a:lnTo>
                  <a:lnTo>
                    <a:pt x="324" y="908"/>
                  </a:lnTo>
                  <a:lnTo>
                    <a:pt x="418" y="886"/>
                  </a:lnTo>
                  <a:lnTo>
                    <a:pt x="451" y="864"/>
                  </a:lnTo>
                  <a:lnTo>
                    <a:pt x="489" y="831"/>
                  </a:lnTo>
                  <a:lnTo>
                    <a:pt x="522" y="782"/>
                  </a:lnTo>
                  <a:lnTo>
                    <a:pt x="561" y="710"/>
                  </a:lnTo>
                  <a:lnTo>
                    <a:pt x="566" y="655"/>
                  </a:lnTo>
                  <a:lnTo>
                    <a:pt x="638" y="644"/>
                  </a:lnTo>
                  <a:lnTo>
                    <a:pt x="671" y="666"/>
                  </a:lnTo>
                  <a:lnTo>
                    <a:pt x="720" y="677"/>
                  </a:lnTo>
                  <a:lnTo>
                    <a:pt x="753" y="677"/>
                  </a:lnTo>
                  <a:lnTo>
                    <a:pt x="781" y="677"/>
                  </a:lnTo>
                  <a:lnTo>
                    <a:pt x="825" y="584"/>
                  </a:lnTo>
                  <a:lnTo>
                    <a:pt x="803" y="562"/>
                  </a:lnTo>
                  <a:lnTo>
                    <a:pt x="825" y="540"/>
                  </a:lnTo>
                  <a:lnTo>
                    <a:pt x="847" y="540"/>
                  </a:lnTo>
                  <a:lnTo>
                    <a:pt x="869" y="540"/>
                  </a:lnTo>
                  <a:lnTo>
                    <a:pt x="963" y="457"/>
                  </a:lnTo>
                  <a:lnTo>
                    <a:pt x="952" y="441"/>
                  </a:lnTo>
                  <a:lnTo>
                    <a:pt x="930" y="424"/>
                  </a:lnTo>
                  <a:lnTo>
                    <a:pt x="880" y="397"/>
                  </a:lnTo>
                  <a:lnTo>
                    <a:pt x="858" y="375"/>
                  </a:lnTo>
                  <a:lnTo>
                    <a:pt x="847" y="364"/>
                  </a:lnTo>
                  <a:lnTo>
                    <a:pt x="847" y="342"/>
                  </a:lnTo>
                  <a:lnTo>
                    <a:pt x="836" y="331"/>
                  </a:lnTo>
                  <a:lnTo>
                    <a:pt x="836" y="292"/>
                  </a:lnTo>
                  <a:lnTo>
                    <a:pt x="847" y="281"/>
                  </a:lnTo>
                  <a:lnTo>
                    <a:pt x="869" y="281"/>
                  </a:lnTo>
                  <a:lnTo>
                    <a:pt x="930" y="259"/>
                  </a:lnTo>
                  <a:lnTo>
                    <a:pt x="963" y="259"/>
                  </a:lnTo>
                  <a:lnTo>
                    <a:pt x="1012" y="248"/>
                  </a:lnTo>
                  <a:lnTo>
                    <a:pt x="1034" y="226"/>
                  </a:lnTo>
                  <a:lnTo>
                    <a:pt x="1067" y="198"/>
                  </a:lnTo>
                  <a:lnTo>
                    <a:pt x="1106" y="165"/>
                  </a:lnTo>
                  <a:lnTo>
                    <a:pt x="1150" y="132"/>
                  </a:lnTo>
                  <a:lnTo>
                    <a:pt x="1183" y="94"/>
                  </a:lnTo>
                  <a:lnTo>
                    <a:pt x="1205" y="72"/>
                  </a:lnTo>
                  <a:lnTo>
                    <a:pt x="1243" y="50"/>
                  </a:lnTo>
                  <a:lnTo>
                    <a:pt x="1287" y="50"/>
                  </a:lnTo>
                  <a:lnTo>
                    <a:pt x="1348" y="2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latin typeface="+mn-lt"/>
                <a:ea typeface="ＭＳ Ｐゴシック" pitchFamily="32" charset="-128"/>
                <a:cs typeface="+mn-cs"/>
              </a:endParaRPr>
            </a:p>
          </p:txBody>
        </p:sp>
        <p:grpSp>
          <p:nvGrpSpPr>
            <p:cNvPr id="30" name="Group 26"/>
            <p:cNvGrpSpPr>
              <a:grpSpLocks noChangeAspect="1"/>
            </p:cNvGrpSpPr>
            <p:nvPr/>
          </p:nvGrpSpPr>
          <p:grpSpPr bwMode="auto">
            <a:xfrm rot="-491200">
              <a:off x="1712" y="1754"/>
              <a:ext cx="466" cy="559"/>
              <a:chOff x="3151" y="4864"/>
              <a:chExt cx="1701" cy="2113"/>
            </a:xfrm>
            <a:grpFill/>
          </p:grpSpPr>
          <p:sp>
            <p:nvSpPr>
              <p:cNvPr id="37" name="Freeform 27"/>
              <p:cNvSpPr>
                <a:spLocks noChangeAspect="1"/>
              </p:cNvSpPr>
              <p:nvPr/>
            </p:nvSpPr>
            <p:spPr bwMode="auto">
              <a:xfrm>
                <a:off x="3151" y="6421"/>
                <a:ext cx="276" cy="149"/>
              </a:xfrm>
              <a:custGeom>
                <a:avLst/>
                <a:gdLst>
                  <a:gd name="T0" fmla="*/ 116 w 276"/>
                  <a:gd name="T1" fmla="*/ 0 h 149"/>
                  <a:gd name="T2" fmla="*/ 83 w 276"/>
                  <a:gd name="T3" fmla="*/ 33 h 149"/>
                  <a:gd name="T4" fmla="*/ 44 w 276"/>
                  <a:gd name="T5" fmla="*/ 33 h 149"/>
                  <a:gd name="T6" fmla="*/ 0 w 276"/>
                  <a:gd name="T7" fmla="*/ 33 h 149"/>
                  <a:gd name="T8" fmla="*/ 11 w 276"/>
                  <a:gd name="T9" fmla="*/ 72 h 149"/>
                  <a:gd name="T10" fmla="*/ 22 w 276"/>
                  <a:gd name="T11" fmla="*/ 94 h 149"/>
                  <a:gd name="T12" fmla="*/ 105 w 276"/>
                  <a:gd name="T13" fmla="*/ 116 h 149"/>
                  <a:gd name="T14" fmla="*/ 188 w 276"/>
                  <a:gd name="T15" fmla="*/ 138 h 149"/>
                  <a:gd name="T16" fmla="*/ 232 w 276"/>
                  <a:gd name="T17" fmla="*/ 149 h 149"/>
                  <a:gd name="T18" fmla="*/ 254 w 276"/>
                  <a:gd name="T19" fmla="*/ 116 h 149"/>
                  <a:gd name="T20" fmla="*/ 276 w 276"/>
                  <a:gd name="T21" fmla="*/ 94 h 149"/>
                  <a:gd name="T22" fmla="*/ 276 w 276"/>
                  <a:gd name="T23" fmla="*/ 44 h 149"/>
                  <a:gd name="T24" fmla="*/ 254 w 276"/>
                  <a:gd name="T25" fmla="*/ 0 h 149"/>
                  <a:gd name="T26" fmla="*/ 221 w 276"/>
                  <a:gd name="T27" fmla="*/ 0 h 149"/>
                  <a:gd name="T28" fmla="*/ 176 w 276"/>
                  <a:gd name="T29" fmla="*/ 22 h 149"/>
                  <a:gd name="T30" fmla="*/ 116 w 276"/>
                  <a:gd name="T3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149">
                    <a:moveTo>
                      <a:pt x="116" y="0"/>
                    </a:moveTo>
                    <a:lnTo>
                      <a:pt x="83" y="33"/>
                    </a:lnTo>
                    <a:lnTo>
                      <a:pt x="44" y="33"/>
                    </a:lnTo>
                    <a:lnTo>
                      <a:pt x="0" y="33"/>
                    </a:lnTo>
                    <a:lnTo>
                      <a:pt x="11" y="72"/>
                    </a:lnTo>
                    <a:lnTo>
                      <a:pt x="22" y="94"/>
                    </a:lnTo>
                    <a:lnTo>
                      <a:pt x="105" y="116"/>
                    </a:lnTo>
                    <a:lnTo>
                      <a:pt x="188" y="138"/>
                    </a:lnTo>
                    <a:lnTo>
                      <a:pt x="232" y="149"/>
                    </a:lnTo>
                    <a:lnTo>
                      <a:pt x="254" y="116"/>
                    </a:lnTo>
                    <a:lnTo>
                      <a:pt x="276" y="94"/>
                    </a:lnTo>
                    <a:lnTo>
                      <a:pt x="276" y="44"/>
                    </a:lnTo>
                    <a:lnTo>
                      <a:pt x="254" y="0"/>
                    </a:lnTo>
                    <a:lnTo>
                      <a:pt x="221" y="0"/>
                    </a:lnTo>
                    <a:lnTo>
                      <a:pt x="176" y="2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8100" cmpd="sng">
                <a:solidFill>
                  <a:srgbClr val="757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ea typeface="ＭＳ Ｐゴシック" pitchFamily="32" charset="-128"/>
                  <a:cs typeface="+mn-cs"/>
                </a:endParaRPr>
              </a:p>
            </p:txBody>
          </p:sp>
          <p:sp>
            <p:nvSpPr>
              <p:cNvPr id="38" name="Freeform 28"/>
              <p:cNvSpPr>
                <a:spLocks noChangeAspect="1"/>
              </p:cNvSpPr>
              <p:nvPr/>
            </p:nvSpPr>
            <p:spPr bwMode="auto">
              <a:xfrm>
                <a:off x="3162" y="4864"/>
                <a:ext cx="1690" cy="2113"/>
              </a:xfrm>
              <a:custGeom>
                <a:avLst/>
                <a:gdLst>
                  <a:gd name="T0" fmla="*/ 88 w 1690"/>
                  <a:gd name="T1" fmla="*/ 418 h 2113"/>
                  <a:gd name="T2" fmla="*/ 199 w 1690"/>
                  <a:gd name="T3" fmla="*/ 578 h 2113"/>
                  <a:gd name="T4" fmla="*/ 160 w 1690"/>
                  <a:gd name="T5" fmla="*/ 743 h 2113"/>
                  <a:gd name="T6" fmla="*/ 221 w 1690"/>
                  <a:gd name="T7" fmla="*/ 919 h 2113"/>
                  <a:gd name="T8" fmla="*/ 320 w 1690"/>
                  <a:gd name="T9" fmla="*/ 1172 h 2113"/>
                  <a:gd name="T10" fmla="*/ 320 w 1690"/>
                  <a:gd name="T11" fmla="*/ 1321 h 2113"/>
                  <a:gd name="T12" fmla="*/ 298 w 1690"/>
                  <a:gd name="T13" fmla="*/ 1453 h 2113"/>
                  <a:gd name="T14" fmla="*/ 402 w 1690"/>
                  <a:gd name="T15" fmla="*/ 1535 h 2113"/>
                  <a:gd name="T16" fmla="*/ 430 w 1690"/>
                  <a:gd name="T17" fmla="*/ 1629 h 2113"/>
                  <a:gd name="T18" fmla="*/ 556 w 1690"/>
                  <a:gd name="T19" fmla="*/ 1728 h 2113"/>
                  <a:gd name="T20" fmla="*/ 611 w 1690"/>
                  <a:gd name="T21" fmla="*/ 1832 h 2113"/>
                  <a:gd name="T22" fmla="*/ 694 w 1690"/>
                  <a:gd name="T23" fmla="*/ 1954 h 2113"/>
                  <a:gd name="T24" fmla="*/ 754 w 1690"/>
                  <a:gd name="T25" fmla="*/ 2069 h 2113"/>
                  <a:gd name="T26" fmla="*/ 870 w 1690"/>
                  <a:gd name="T27" fmla="*/ 2080 h 2113"/>
                  <a:gd name="T28" fmla="*/ 985 w 1690"/>
                  <a:gd name="T29" fmla="*/ 2113 h 2113"/>
                  <a:gd name="T30" fmla="*/ 1046 w 1690"/>
                  <a:gd name="T31" fmla="*/ 2047 h 2113"/>
                  <a:gd name="T32" fmla="*/ 1117 w 1690"/>
                  <a:gd name="T33" fmla="*/ 1921 h 2113"/>
                  <a:gd name="T34" fmla="*/ 1167 w 1690"/>
                  <a:gd name="T35" fmla="*/ 1849 h 2113"/>
                  <a:gd name="T36" fmla="*/ 1238 w 1690"/>
                  <a:gd name="T37" fmla="*/ 1761 h 2113"/>
                  <a:gd name="T38" fmla="*/ 1249 w 1690"/>
                  <a:gd name="T39" fmla="*/ 1662 h 2113"/>
                  <a:gd name="T40" fmla="*/ 1343 w 1690"/>
                  <a:gd name="T41" fmla="*/ 1673 h 2113"/>
                  <a:gd name="T42" fmla="*/ 1387 w 1690"/>
                  <a:gd name="T43" fmla="*/ 1568 h 2113"/>
                  <a:gd name="T44" fmla="*/ 1437 w 1690"/>
                  <a:gd name="T45" fmla="*/ 1453 h 2113"/>
                  <a:gd name="T46" fmla="*/ 1453 w 1690"/>
                  <a:gd name="T47" fmla="*/ 1392 h 2113"/>
                  <a:gd name="T48" fmla="*/ 1426 w 1690"/>
                  <a:gd name="T49" fmla="*/ 1293 h 2113"/>
                  <a:gd name="T50" fmla="*/ 1497 w 1690"/>
                  <a:gd name="T51" fmla="*/ 1222 h 2113"/>
                  <a:gd name="T52" fmla="*/ 1591 w 1690"/>
                  <a:gd name="T53" fmla="*/ 1183 h 2113"/>
                  <a:gd name="T54" fmla="*/ 1591 w 1690"/>
                  <a:gd name="T55" fmla="*/ 1106 h 2113"/>
                  <a:gd name="T56" fmla="*/ 1552 w 1690"/>
                  <a:gd name="T57" fmla="*/ 930 h 2113"/>
                  <a:gd name="T58" fmla="*/ 1646 w 1690"/>
                  <a:gd name="T59" fmla="*/ 952 h 2113"/>
                  <a:gd name="T60" fmla="*/ 1613 w 1690"/>
                  <a:gd name="T61" fmla="*/ 847 h 2113"/>
                  <a:gd name="T62" fmla="*/ 1668 w 1690"/>
                  <a:gd name="T63" fmla="*/ 787 h 2113"/>
                  <a:gd name="T64" fmla="*/ 1668 w 1690"/>
                  <a:gd name="T65" fmla="*/ 732 h 2113"/>
                  <a:gd name="T66" fmla="*/ 1613 w 1690"/>
                  <a:gd name="T67" fmla="*/ 732 h 2113"/>
                  <a:gd name="T68" fmla="*/ 1530 w 1690"/>
                  <a:gd name="T69" fmla="*/ 693 h 2113"/>
                  <a:gd name="T70" fmla="*/ 1497 w 1690"/>
                  <a:gd name="T71" fmla="*/ 627 h 2113"/>
                  <a:gd name="T72" fmla="*/ 1365 w 1690"/>
                  <a:gd name="T73" fmla="*/ 545 h 2113"/>
                  <a:gd name="T74" fmla="*/ 1288 w 1690"/>
                  <a:gd name="T75" fmla="*/ 512 h 2113"/>
                  <a:gd name="T76" fmla="*/ 1288 w 1690"/>
                  <a:gd name="T77" fmla="*/ 418 h 2113"/>
                  <a:gd name="T78" fmla="*/ 1205 w 1690"/>
                  <a:gd name="T79" fmla="*/ 380 h 2113"/>
                  <a:gd name="T80" fmla="*/ 1051 w 1690"/>
                  <a:gd name="T81" fmla="*/ 358 h 2113"/>
                  <a:gd name="T82" fmla="*/ 1007 w 1690"/>
                  <a:gd name="T83" fmla="*/ 380 h 2113"/>
                  <a:gd name="T84" fmla="*/ 925 w 1690"/>
                  <a:gd name="T85" fmla="*/ 369 h 2113"/>
                  <a:gd name="T86" fmla="*/ 705 w 1690"/>
                  <a:gd name="T87" fmla="*/ 302 h 2113"/>
                  <a:gd name="T88" fmla="*/ 622 w 1690"/>
                  <a:gd name="T89" fmla="*/ 231 h 2113"/>
                  <a:gd name="T90" fmla="*/ 485 w 1690"/>
                  <a:gd name="T91" fmla="*/ 137 h 2113"/>
                  <a:gd name="T92" fmla="*/ 320 w 1690"/>
                  <a:gd name="T93" fmla="*/ 115 h 2113"/>
                  <a:gd name="T94" fmla="*/ 171 w 1690"/>
                  <a:gd name="T95" fmla="*/ 71 h 2113"/>
                  <a:gd name="T96" fmla="*/ 127 w 1690"/>
                  <a:gd name="T97" fmla="*/ 22 h 2113"/>
                  <a:gd name="T98" fmla="*/ 22 w 1690"/>
                  <a:gd name="T99" fmla="*/ 55 h 2113"/>
                  <a:gd name="T100" fmla="*/ 55 w 1690"/>
                  <a:gd name="T101" fmla="*/ 225 h 2113"/>
                  <a:gd name="T102" fmla="*/ 154 w 1690"/>
                  <a:gd name="T103" fmla="*/ 335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0" h="2113">
                    <a:moveTo>
                      <a:pt x="105" y="369"/>
                    </a:moveTo>
                    <a:lnTo>
                      <a:pt x="88" y="418"/>
                    </a:lnTo>
                    <a:lnTo>
                      <a:pt x="149" y="462"/>
                    </a:lnTo>
                    <a:lnTo>
                      <a:pt x="199" y="578"/>
                    </a:lnTo>
                    <a:lnTo>
                      <a:pt x="182" y="671"/>
                    </a:lnTo>
                    <a:lnTo>
                      <a:pt x="160" y="743"/>
                    </a:lnTo>
                    <a:lnTo>
                      <a:pt x="149" y="776"/>
                    </a:lnTo>
                    <a:lnTo>
                      <a:pt x="221" y="919"/>
                    </a:lnTo>
                    <a:lnTo>
                      <a:pt x="276" y="1056"/>
                    </a:lnTo>
                    <a:lnTo>
                      <a:pt x="320" y="1172"/>
                    </a:lnTo>
                    <a:lnTo>
                      <a:pt x="347" y="1244"/>
                    </a:lnTo>
                    <a:lnTo>
                      <a:pt x="320" y="1321"/>
                    </a:lnTo>
                    <a:lnTo>
                      <a:pt x="287" y="1392"/>
                    </a:lnTo>
                    <a:lnTo>
                      <a:pt x="298" y="1453"/>
                    </a:lnTo>
                    <a:lnTo>
                      <a:pt x="358" y="1486"/>
                    </a:lnTo>
                    <a:lnTo>
                      <a:pt x="402" y="1535"/>
                    </a:lnTo>
                    <a:lnTo>
                      <a:pt x="430" y="1568"/>
                    </a:lnTo>
                    <a:lnTo>
                      <a:pt x="430" y="1629"/>
                    </a:lnTo>
                    <a:lnTo>
                      <a:pt x="496" y="1673"/>
                    </a:lnTo>
                    <a:lnTo>
                      <a:pt x="556" y="1728"/>
                    </a:lnTo>
                    <a:lnTo>
                      <a:pt x="589" y="1777"/>
                    </a:lnTo>
                    <a:lnTo>
                      <a:pt x="611" y="1832"/>
                    </a:lnTo>
                    <a:lnTo>
                      <a:pt x="650" y="1871"/>
                    </a:lnTo>
                    <a:lnTo>
                      <a:pt x="694" y="1954"/>
                    </a:lnTo>
                    <a:lnTo>
                      <a:pt x="727" y="2020"/>
                    </a:lnTo>
                    <a:lnTo>
                      <a:pt x="754" y="2069"/>
                    </a:lnTo>
                    <a:lnTo>
                      <a:pt x="798" y="2069"/>
                    </a:lnTo>
                    <a:lnTo>
                      <a:pt x="870" y="2080"/>
                    </a:lnTo>
                    <a:lnTo>
                      <a:pt x="925" y="2091"/>
                    </a:lnTo>
                    <a:lnTo>
                      <a:pt x="985" y="2113"/>
                    </a:lnTo>
                    <a:lnTo>
                      <a:pt x="996" y="2091"/>
                    </a:lnTo>
                    <a:lnTo>
                      <a:pt x="1046" y="2047"/>
                    </a:lnTo>
                    <a:lnTo>
                      <a:pt x="1095" y="1976"/>
                    </a:lnTo>
                    <a:lnTo>
                      <a:pt x="1117" y="1921"/>
                    </a:lnTo>
                    <a:lnTo>
                      <a:pt x="1123" y="1849"/>
                    </a:lnTo>
                    <a:lnTo>
                      <a:pt x="1167" y="1849"/>
                    </a:lnTo>
                    <a:lnTo>
                      <a:pt x="1189" y="1810"/>
                    </a:lnTo>
                    <a:lnTo>
                      <a:pt x="1238" y="1761"/>
                    </a:lnTo>
                    <a:lnTo>
                      <a:pt x="1216" y="1695"/>
                    </a:lnTo>
                    <a:lnTo>
                      <a:pt x="1249" y="1662"/>
                    </a:lnTo>
                    <a:lnTo>
                      <a:pt x="1299" y="1695"/>
                    </a:lnTo>
                    <a:lnTo>
                      <a:pt x="1343" y="1673"/>
                    </a:lnTo>
                    <a:lnTo>
                      <a:pt x="1332" y="1640"/>
                    </a:lnTo>
                    <a:lnTo>
                      <a:pt x="1387" y="1568"/>
                    </a:lnTo>
                    <a:lnTo>
                      <a:pt x="1387" y="1497"/>
                    </a:lnTo>
                    <a:lnTo>
                      <a:pt x="1437" y="1453"/>
                    </a:lnTo>
                    <a:lnTo>
                      <a:pt x="1426" y="1414"/>
                    </a:lnTo>
                    <a:lnTo>
                      <a:pt x="1453" y="1392"/>
                    </a:lnTo>
                    <a:lnTo>
                      <a:pt x="1437" y="1337"/>
                    </a:lnTo>
                    <a:lnTo>
                      <a:pt x="1426" y="1293"/>
                    </a:lnTo>
                    <a:lnTo>
                      <a:pt x="1453" y="1255"/>
                    </a:lnTo>
                    <a:lnTo>
                      <a:pt x="1497" y="1222"/>
                    </a:lnTo>
                    <a:lnTo>
                      <a:pt x="1552" y="1205"/>
                    </a:lnTo>
                    <a:lnTo>
                      <a:pt x="1591" y="1183"/>
                    </a:lnTo>
                    <a:lnTo>
                      <a:pt x="1613" y="1161"/>
                    </a:lnTo>
                    <a:lnTo>
                      <a:pt x="1591" y="1106"/>
                    </a:lnTo>
                    <a:lnTo>
                      <a:pt x="1519" y="990"/>
                    </a:lnTo>
                    <a:lnTo>
                      <a:pt x="1552" y="930"/>
                    </a:lnTo>
                    <a:lnTo>
                      <a:pt x="1613" y="941"/>
                    </a:lnTo>
                    <a:lnTo>
                      <a:pt x="1646" y="952"/>
                    </a:lnTo>
                    <a:lnTo>
                      <a:pt x="1618" y="880"/>
                    </a:lnTo>
                    <a:lnTo>
                      <a:pt x="1613" y="847"/>
                    </a:lnTo>
                    <a:lnTo>
                      <a:pt x="1635" y="809"/>
                    </a:lnTo>
                    <a:lnTo>
                      <a:pt x="1668" y="787"/>
                    </a:lnTo>
                    <a:lnTo>
                      <a:pt x="1690" y="765"/>
                    </a:lnTo>
                    <a:lnTo>
                      <a:pt x="1668" y="732"/>
                    </a:lnTo>
                    <a:lnTo>
                      <a:pt x="1635" y="710"/>
                    </a:lnTo>
                    <a:lnTo>
                      <a:pt x="1613" y="732"/>
                    </a:lnTo>
                    <a:lnTo>
                      <a:pt x="1574" y="743"/>
                    </a:lnTo>
                    <a:lnTo>
                      <a:pt x="1530" y="693"/>
                    </a:lnTo>
                    <a:lnTo>
                      <a:pt x="1519" y="660"/>
                    </a:lnTo>
                    <a:lnTo>
                      <a:pt x="1497" y="627"/>
                    </a:lnTo>
                    <a:lnTo>
                      <a:pt x="1415" y="556"/>
                    </a:lnTo>
                    <a:lnTo>
                      <a:pt x="1365" y="545"/>
                    </a:lnTo>
                    <a:lnTo>
                      <a:pt x="1310" y="534"/>
                    </a:lnTo>
                    <a:lnTo>
                      <a:pt x="1288" y="512"/>
                    </a:lnTo>
                    <a:lnTo>
                      <a:pt x="1288" y="451"/>
                    </a:lnTo>
                    <a:lnTo>
                      <a:pt x="1288" y="418"/>
                    </a:lnTo>
                    <a:lnTo>
                      <a:pt x="1238" y="369"/>
                    </a:lnTo>
                    <a:lnTo>
                      <a:pt x="1205" y="380"/>
                    </a:lnTo>
                    <a:lnTo>
                      <a:pt x="1101" y="380"/>
                    </a:lnTo>
                    <a:lnTo>
                      <a:pt x="1051" y="358"/>
                    </a:lnTo>
                    <a:lnTo>
                      <a:pt x="1029" y="369"/>
                    </a:lnTo>
                    <a:lnTo>
                      <a:pt x="1007" y="380"/>
                    </a:lnTo>
                    <a:lnTo>
                      <a:pt x="958" y="369"/>
                    </a:lnTo>
                    <a:lnTo>
                      <a:pt x="925" y="369"/>
                    </a:lnTo>
                    <a:lnTo>
                      <a:pt x="842" y="308"/>
                    </a:lnTo>
                    <a:lnTo>
                      <a:pt x="705" y="302"/>
                    </a:lnTo>
                    <a:lnTo>
                      <a:pt x="672" y="286"/>
                    </a:lnTo>
                    <a:lnTo>
                      <a:pt x="622" y="231"/>
                    </a:lnTo>
                    <a:lnTo>
                      <a:pt x="567" y="187"/>
                    </a:lnTo>
                    <a:lnTo>
                      <a:pt x="485" y="137"/>
                    </a:lnTo>
                    <a:lnTo>
                      <a:pt x="413" y="126"/>
                    </a:lnTo>
                    <a:lnTo>
                      <a:pt x="320" y="115"/>
                    </a:lnTo>
                    <a:lnTo>
                      <a:pt x="221" y="77"/>
                    </a:lnTo>
                    <a:lnTo>
                      <a:pt x="171" y="71"/>
                    </a:lnTo>
                    <a:lnTo>
                      <a:pt x="149" y="55"/>
                    </a:lnTo>
                    <a:lnTo>
                      <a:pt x="127" y="22"/>
                    </a:lnTo>
                    <a:lnTo>
                      <a:pt x="88" y="0"/>
                    </a:lnTo>
                    <a:lnTo>
                      <a:pt x="22" y="55"/>
                    </a:lnTo>
                    <a:lnTo>
                      <a:pt x="0" y="148"/>
                    </a:lnTo>
                    <a:lnTo>
                      <a:pt x="55" y="225"/>
                    </a:lnTo>
                    <a:lnTo>
                      <a:pt x="127" y="264"/>
                    </a:lnTo>
                    <a:lnTo>
                      <a:pt x="154" y="335"/>
                    </a:lnTo>
                    <a:lnTo>
                      <a:pt x="105" y="36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8100" cmpd="sng">
                <a:solidFill>
                  <a:srgbClr val="757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ea typeface="ＭＳ Ｐゴシック" pitchFamily="32" charset="-128"/>
                  <a:cs typeface="+mn-cs"/>
                </a:endParaRPr>
              </a:p>
            </p:txBody>
          </p:sp>
        </p:grpSp>
        <p:grpSp>
          <p:nvGrpSpPr>
            <p:cNvPr id="31" name="Group 29"/>
            <p:cNvGrpSpPr>
              <a:grpSpLocks noChangeAspect="1"/>
            </p:cNvGrpSpPr>
            <p:nvPr/>
          </p:nvGrpSpPr>
          <p:grpSpPr bwMode="auto">
            <a:xfrm rot="-491200">
              <a:off x="2313" y="3263"/>
              <a:ext cx="696" cy="544"/>
              <a:chOff x="4560" y="10890"/>
              <a:chExt cx="2542" cy="2058"/>
            </a:xfrm>
            <a:grpFill/>
          </p:grpSpPr>
          <p:sp>
            <p:nvSpPr>
              <p:cNvPr id="32" name="Freeform 30"/>
              <p:cNvSpPr>
                <a:spLocks noChangeAspect="1"/>
              </p:cNvSpPr>
              <p:nvPr/>
            </p:nvSpPr>
            <p:spPr bwMode="auto">
              <a:xfrm>
                <a:off x="4560" y="11264"/>
                <a:ext cx="2542" cy="1684"/>
              </a:xfrm>
              <a:custGeom>
                <a:avLst/>
                <a:gdLst>
                  <a:gd name="T0" fmla="*/ 2542 w 2542"/>
                  <a:gd name="T1" fmla="*/ 50 h 1684"/>
                  <a:gd name="T2" fmla="*/ 2404 w 2542"/>
                  <a:gd name="T3" fmla="*/ 331 h 1684"/>
                  <a:gd name="T4" fmla="*/ 2261 w 2542"/>
                  <a:gd name="T5" fmla="*/ 595 h 1684"/>
                  <a:gd name="T6" fmla="*/ 2239 w 2542"/>
                  <a:gd name="T7" fmla="*/ 754 h 1684"/>
                  <a:gd name="T8" fmla="*/ 2124 w 2542"/>
                  <a:gd name="T9" fmla="*/ 920 h 1684"/>
                  <a:gd name="T10" fmla="*/ 2206 w 2542"/>
                  <a:gd name="T11" fmla="*/ 1085 h 1684"/>
                  <a:gd name="T12" fmla="*/ 2250 w 2542"/>
                  <a:gd name="T13" fmla="*/ 1233 h 1684"/>
                  <a:gd name="T14" fmla="*/ 2289 w 2542"/>
                  <a:gd name="T15" fmla="*/ 1327 h 1684"/>
                  <a:gd name="T16" fmla="*/ 2146 w 2542"/>
                  <a:gd name="T17" fmla="*/ 1514 h 1684"/>
                  <a:gd name="T18" fmla="*/ 2135 w 2542"/>
                  <a:gd name="T19" fmla="*/ 1651 h 1684"/>
                  <a:gd name="T20" fmla="*/ 2041 w 2542"/>
                  <a:gd name="T21" fmla="*/ 1684 h 1684"/>
                  <a:gd name="T22" fmla="*/ 1948 w 2542"/>
                  <a:gd name="T23" fmla="*/ 1607 h 1684"/>
                  <a:gd name="T24" fmla="*/ 1777 w 2542"/>
                  <a:gd name="T25" fmla="*/ 1585 h 1684"/>
                  <a:gd name="T26" fmla="*/ 1695 w 2542"/>
                  <a:gd name="T27" fmla="*/ 1547 h 1684"/>
                  <a:gd name="T28" fmla="*/ 1601 w 2542"/>
                  <a:gd name="T29" fmla="*/ 1497 h 1684"/>
                  <a:gd name="T30" fmla="*/ 1568 w 2542"/>
                  <a:gd name="T31" fmla="*/ 1420 h 1684"/>
                  <a:gd name="T32" fmla="*/ 1508 w 2542"/>
                  <a:gd name="T33" fmla="*/ 1316 h 1684"/>
                  <a:gd name="T34" fmla="*/ 1310 w 2542"/>
                  <a:gd name="T35" fmla="*/ 1151 h 1684"/>
                  <a:gd name="T36" fmla="*/ 1161 w 2542"/>
                  <a:gd name="T37" fmla="*/ 1151 h 1684"/>
                  <a:gd name="T38" fmla="*/ 1007 w 2542"/>
                  <a:gd name="T39" fmla="*/ 1068 h 1684"/>
                  <a:gd name="T40" fmla="*/ 891 w 2542"/>
                  <a:gd name="T41" fmla="*/ 1002 h 1684"/>
                  <a:gd name="T42" fmla="*/ 754 w 2542"/>
                  <a:gd name="T43" fmla="*/ 991 h 1684"/>
                  <a:gd name="T44" fmla="*/ 660 w 2542"/>
                  <a:gd name="T45" fmla="*/ 881 h 1684"/>
                  <a:gd name="T46" fmla="*/ 605 w 2542"/>
                  <a:gd name="T47" fmla="*/ 837 h 1684"/>
                  <a:gd name="T48" fmla="*/ 495 w 2542"/>
                  <a:gd name="T49" fmla="*/ 754 h 1684"/>
                  <a:gd name="T50" fmla="*/ 396 w 2542"/>
                  <a:gd name="T51" fmla="*/ 661 h 1684"/>
                  <a:gd name="T52" fmla="*/ 325 w 2542"/>
                  <a:gd name="T53" fmla="*/ 655 h 1684"/>
                  <a:gd name="T54" fmla="*/ 209 w 2542"/>
                  <a:gd name="T55" fmla="*/ 677 h 1684"/>
                  <a:gd name="T56" fmla="*/ 160 w 2542"/>
                  <a:gd name="T57" fmla="*/ 595 h 1684"/>
                  <a:gd name="T58" fmla="*/ 77 w 2542"/>
                  <a:gd name="T59" fmla="*/ 562 h 1684"/>
                  <a:gd name="T60" fmla="*/ 77 w 2542"/>
                  <a:gd name="T61" fmla="*/ 518 h 1684"/>
                  <a:gd name="T62" fmla="*/ 0 w 2542"/>
                  <a:gd name="T63" fmla="*/ 408 h 1684"/>
                  <a:gd name="T64" fmla="*/ 55 w 2542"/>
                  <a:gd name="T65" fmla="*/ 336 h 1684"/>
                  <a:gd name="T66" fmla="*/ 22 w 2542"/>
                  <a:gd name="T67" fmla="*/ 270 h 1684"/>
                  <a:gd name="T68" fmla="*/ 66 w 2542"/>
                  <a:gd name="T69" fmla="*/ 177 h 1684"/>
                  <a:gd name="T70" fmla="*/ 286 w 2542"/>
                  <a:gd name="T71" fmla="*/ 72 h 1684"/>
                  <a:gd name="T72" fmla="*/ 402 w 2542"/>
                  <a:gd name="T73" fmla="*/ 155 h 1684"/>
                  <a:gd name="T74" fmla="*/ 484 w 2542"/>
                  <a:gd name="T75" fmla="*/ 50 h 1684"/>
                  <a:gd name="T76" fmla="*/ 776 w 2542"/>
                  <a:gd name="T77" fmla="*/ 94 h 1684"/>
                  <a:gd name="T78" fmla="*/ 891 w 2542"/>
                  <a:gd name="T79" fmla="*/ 188 h 1684"/>
                  <a:gd name="T80" fmla="*/ 963 w 2542"/>
                  <a:gd name="T81" fmla="*/ 188 h 1684"/>
                  <a:gd name="T82" fmla="*/ 1139 w 2542"/>
                  <a:gd name="T83" fmla="*/ 270 h 1684"/>
                  <a:gd name="T84" fmla="*/ 1288 w 2542"/>
                  <a:gd name="T85" fmla="*/ 199 h 1684"/>
                  <a:gd name="T86" fmla="*/ 1436 w 2542"/>
                  <a:gd name="T87" fmla="*/ 248 h 1684"/>
                  <a:gd name="T88" fmla="*/ 1574 w 2542"/>
                  <a:gd name="T89" fmla="*/ 237 h 1684"/>
                  <a:gd name="T90" fmla="*/ 1728 w 2542"/>
                  <a:gd name="T91" fmla="*/ 221 h 1684"/>
                  <a:gd name="T92" fmla="*/ 1882 w 2542"/>
                  <a:gd name="T93" fmla="*/ 144 h 1684"/>
                  <a:gd name="T94" fmla="*/ 2052 w 2542"/>
                  <a:gd name="T95" fmla="*/ 105 h 1684"/>
                  <a:gd name="T96" fmla="*/ 2206 w 2542"/>
                  <a:gd name="T97" fmla="*/ 105 h 1684"/>
                  <a:gd name="T98" fmla="*/ 2311 w 2542"/>
                  <a:gd name="T99" fmla="*/ 22 h 1684"/>
                  <a:gd name="T100" fmla="*/ 2449 w 2542"/>
                  <a:gd name="T101" fmla="*/ 39 h 1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42" h="1684">
                    <a:moveTo>
                      <a:pt x="2520" y="0"/>
                    </a:moveTo>
                    <a:lnTo>
                      <a:pt x="2542" y="50"/>
                    </a:lnTo>
                    <a:lnTo>
                      <a:pt x="2449" y="199"/>
                    </a:lnTo>
                    <a:lnTo>
                      <a:pt x="2404" y="331"/>
                    </a:lnTo>
                    <a:lnTo>
                      <a:pt x="2333" y="457"/>
                    </a:lnTo>
                    <a:lnTo>
                      <a:pt x="2261" y="595"/>
                    </a:lnTo>
                    <a:lnTo>
                      <a:pt x="2217" y="639"/>
                    </a:lnTo>
                    <a:lnTo>
                      <a:pt x="2239" y="754"/>
                    </a:lnTo>
                    <a:lnTo>
                      <a:pt x="2102" y="837"/>
                    </a:lnTo>
                    <a:lnTo>
                      <a:pt x="2124" y="920"/>
                    </a:lnTo>
                    <a:lnTo>
                      <a:pt x="2124" y="1013"/>
                    </a:lnTo>
                    <a:lnTo>
                      <a:pt x="2206" y="1085"/>
                    </a:lnTo>
                    <a:lnTo>
                      <a:pt x="2195" y="1140"/>
                    </a:lnTo>
                    <a:lnTo>
                      <a:pt x="2250" y="1233"/>
                    </a:lnTo>
                    <a:lnTo>
                      <a:pt x="2289" y="1255"/>
                    </a:lnTo>
                    <a:lnTo>
                      <a:pt x="2289" y="1327"/>
                    </a:lnTo>
                    <a:lnTo>
                      <a:pt x="2157" y="1453"/>
                    </a:lnTo>
                    <a:lnTo>
                      <a:pt x="2146" y="1514"/>
                    </a:lnTo>
                    <a:lnTo>
                      <a:pt x="2157" y="1585"/>
                    </a:lnTo>
                    <a:lnTo>
                      <a:pt x="2135" y="1651"/>
                    </a:lnTo>
                    <a:lnTo>
                      <a:pt x="2080" y="1684"/>
                    </a:lnTo>
                    <a:lnTo>
                      <a:pt x="2041" y="1684"/>
                    </a:lnTo>
                    <a:lnTo>
                      <a:pt x="1986" y="1640"/>
                    </a:lnTo>
                    <a:lnTo>
                      <a:pt x="1948" y="1607"/>
                    </a:lnTo>
                    <a:lnTo>
                      <a:pt x="1882" y="1607"/>
                    </a:lnTo>
                    <a:lnTo>
                      <a:pt x="1777" y="1585"/>
                    </a:lnTo>
                    <a:lnTo>
                      <a:pt x="1739" y="1591"/>
                    </a:lnTo>
                    <a:lnTo>
                      <a:pt x="1695" y="1547"/>
                    </a:lnTo>
                    <a:lnTo>
                      <a:pt x="1645" y="1497"/>
                    </a:lnTo>
                    <a:lnTo>
                      <a:pt x="1601" y="1497"/>
                    </a:lnTo>
                    <a:lnTo>
                      <a:pt x="1568" y="1475"/>
                    </a:lnTo>
                    <a:lnTo>
                      <a:pt x="1568" y="1420"/>
                    </a:lnTo>
                    <a:lnTo>
                      <a:pt x="1546" y="1349"/>
                    </a:lnTo>
                    <a:lnTo>
                      <a:pt x="1508" y="1316"/>
                    </a:lnTo>
                    <a:lnTo>
                      <a:pt x="1436" y="1244"/>
                    </a:lnTo>
                    <a:lnTo>
                      <a:pt x="1310" y="1151"/>
                    </a:lnTo>
                    <a:lnTo>
                      <a:pt x="1238" y="1151"/>
                    </a:lnTo>
                    <a:lnTo>
                      <a:pt x="1161" y="1151"/>
                    </a:lnTo>
                    <a:lnTo>
                      <a:pt x="1100" y="1107"/>
                    </a:lnTo>
                    <a:lnTo>
                      <a:pt x="1007" y="1068"/>
                    </a:lnTo>
                    <a:lnTo>
                      <a:pt x="974" y="1035"/>
                    </a:lnTo>
                    <a:lnTo>
                      <a:pt x="891" y="1002"/>
                    </a:lnTo>
                    <a:lnTo>
                      <a:pt x="798" y="991"/>
                    </a:lnTo>
                    <a:lnTo>
                      <a:pt x="754" y="991"/>
                    </a:lnTo>
                    <a:lnTo>
                      <a:pt x="682" y="908"/>
                    </a:lnTo>
                    <a:lnTo>
                      <a:pt x="660" y="881"/>
                    </a:lnTo>
                    <a:lnTo>
                      <a:pt x="611" y="875"/>
                    </a:lnTo>
                    <a:lnTo>
                      <a:pt x="605" y="837"/>
                    </a:lnTo>
                    <a:lnTo>
                      <a:pt x="556" y="754"/>
                    </a:lnTo>
                    <a:lnTo>
                      <a:pt x="495" y="754"/>
                    </a:lnTo>
                    <a:lnTo>
                      <a:pt x="440" y="732"/>
                    </a:lnTo>
                    <a:lnTo>
                      <a:pt x="396" y="661"/>
                    </a:lnTo>
                    <a:lnTo>
                      <a:pt x="380" y="655"/>
                    </a:lnTo>
                    <a:lnTo>
                      <a:pt x="325" y="655"/>
                    </a:lnTo>
                    <a:lnTo>
                      <a:pt x="264" y="677"/>
                    </a:lnTo>
                    <a:lnTo>
                      <a:pt x="209" y="677"/>
                    </a:lnTo>
                    <a:lnTo>
                      <a:pt x="160" y="639"/>
                    </a:lnTo>
                    <a:lnTo>
                      <a:pt x="160" y="595"/>
                    </a:lnTo>
                    <a:lnTo>
                      <a:pt x="138" y="545"/>
                    </a:lnTo>
                    <a:lnTo>
                      <a:pt x="77" y="562"/>
                    </a:lnTo>
                    <a:lnTo>
                      <a:pt x="55" y="540"/>
                    </a:lnTo>
                    <a:lnTo>
                      <a:pt x="77" y="518"/>
                    </a:lnTo>
                    <a:lnTo>
                      <a:pt x="0" y="457"/>
                    </a:lnTo>
                    <a:lnTo>
                      <a:pt x="0" y="408"/>
                    </a:lnTo>
                    <a:lnTo>
                      <a:pt x="22" y="375"/>
                    </a:lnTo>
                    <a:lnTo>
                      <a:pt x="55" y="336"/>
                    </a:lnTo>
                    <a:lnTo>
                      <a:pt x="55" y="303"/>
                    </a:lnTo>
                    <a:lnTo>
                      <a:pt x="22" y="270"/>
                    </a:lnTo>
                    <a:lnTo>
                      <a:pt x="33" y="221"/>
                    </a:lnTo>
                    <a:lnTo>
                      <a:pt x="66" y="177"/>
                    </a:lnTo>
                    <a:lnTo>
                      <a:pt x="220" y="61"/>
                    </a:lnTo>
                    <a:lnTo>
                      <a:pt x="286" y="72"/>
                    </a:lnTo>
                    <a:lnTo>
                      <a:pt x="308" y="105"/>
                    </a:lnTo>
                    <a:lnTo>
                      <a:pt x="402" y="155"/>
                    </a:lnTo>
                    <a:lnTo>
                      <a:pt x="451" y="105"/>
                    </a:lnTo>
                    <a:lnTo>
                      <a:pt x="484" y="50"/>
                    </a:lnTo>
                    <a:lnTo>
                      <a:pt x="765" y="50"/>
                    </a:lnTo>
                    <a:lnTo>
                      <a:pt x="776" y="94"/>
                    </a:lnTo>
                    <a:lnTo>
                      <a:pt x="869" y="144"/>
                    </a:lnTo>
                    <a:lnTo>
                      <a:pt x="891" y="188"/>
                    </a:lnTo>
                    <a:lnTo>
                      <a:pt x="930" y="210"/>
                    </a:lnTo>
                    <a:lnTo>
                      <a:pt x="963" y="188"/>
                    </a:lnTo>
                    <a:lnTo>
                      <a:pt x="1078" y="248"/>
                    </a:lnTo>
                    <a:lnTo>
                      <a:pt x="1139" y="270"/>
                    </a:lnTo>
                    <a:lnTo>
                      <a:pt x="1205" y="248"/>
                    </a:lnTo>
                    <a:lnTo>
                      <a:pt x="1288" y="199"/>
                    </a:lnTo>
                    <a:lnTo>
                      <a:pt x="1359" y="199"/>
                    </a:lnTo>
                    <a:lnTo>
                      <a:pt x="1436" y="248"/>
                    </a:lnTo>
                    <a:lnTo>
                      <a:pt x="1486" y="259"/>
                    </a:lnTo>
                    <a:lnTo>
                      <a:pt x="1574" y="237"/>
                    </a:lnTo>
                    <a:lnTo>
                      <a:pt x="1667" y="248"/>
                    </a:lnTo>
                    <a:lnTo>
                      <a:pt x="1728" y="221"/>
                    </a:lnTo>
                    <a:lnTo>
                      <a:pt x="1799" y="199"/>
                    </a:lnTo>
                    <a:lnTo>
                      <a:pt x="1882" y="144"/>
                    </a:lnTo>
                    <a:lnTo>
                      <a:pt x="1948" y="116"/>
                    </a:lnTo>
                    <a:lnTo>
                      <a:pt x="2052" y="105"/>
                    </a:lnTo>
                    <a:lnTo>
                      <a:pt x="2135" y="116"/>
                    </a:lnTo>
                    <a:lnTo>
                      <a:pt x="2206" y="105"/>
                    </a:lnTo>
                    <a:lnTo>
                      <a:pt x="2278" y="39"/>
                    </a:lnTo>
                    <a:lnTo>
                      <a:pt x="2311" y="22"/>
                    </a:lnTo>
                    <a:lnTo>
                      <a:pt x="2355" y="39"/>
                    </a:lnTo>
                    <a:lnTo>
                      <a:pt x="2449" y="39"/>
                    </a:lnTo>
                    <a:lnTo>
                      <a:pt x="252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8100" cmpd="sng">
                <a:solidFill>
                  <a:srgbClr val="757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ea typeface="ＭＳ Ｐゴシック" pitchFamily="32" charset="-128"/>
                  <a:cs typeface="+mn-cs"/>
                </a:endParaRPr>
              </a:p>
            </p:txBody>
          </p:sp>
          <p:grpSp>
            <p:nvGrpSpPr>
              <p:cNvPr id="33" name="Group 31"/>
              <p:cNvGrpSpPr>
                <a:grpSpLocks noChangeAspect="1"/>
              </p:cNvGrpSpPr>
              <p:nvPr/>
            </p:nvGrpSpPr>
            <p:grpSpPr bwMode="auto">
              <a:xfrm>
                <a:off x="6425" y="10890"/>
                <a:ext cx="198" cy="270"/>
                <a:chOff x="6425" y="10890"/>
                <a:chExt cx="198" cy="270"/>
              </a:xfrm>
              <a:grpFill/>
            </p:grpSpPr>
            <p:sp>
              <p:nvSpPr>
                <p:cNvPr id="34" name="Freeform 32"/>
                <p:cNvSpPr>
                  <a:spLocks noChangeAspect="1"/>
                </p:cNvSpPr>
                <p:nvPr/>
              </p:nvSpPr>
              <p:spPr bwMode="auto">
                <a:xfrm>
                  <a:off x="6502" y="10951"/>
                  <a:ext cx="88" cy="99"/>
                </a:xfrm>
                <a:custGeom>
                  <a:avLst/>
                  <a:gdLst>
                    <a:gd name="T0" fmla="*/ 88 w 88"/>
                    <a:gd name="T1" fmla="*/ 16 h 99"/>
                    <a:gd name="T2" fmla="*/ 39 w 88"/>
                    <a:gd name="T3" fmla="*/ 0 h 99"/>
                    <a:gd name="T4" fmla="*/ 0 w 88"/>
                    <a:gd name="T5" fmla="*/ 5 h 99"/>
                    <a:gd name="T6" fmla="*/ 6 w 88"/>
                    <a:gd name="T7" fmla="*/ 60 h 99"/>
                    <a:gd name="T8" fmla="*/ 55 w 88"/>
                    <a:gd name="T9" fmla="*/ 99 h 99"/>
                    <a:gd name="T10" fmla="*/ 88 w 88"/>
                    <a:gd name="T11" fmla="*/ 1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99">
                      <a:moveTo>
                        <a:pt x="88" y="16"/>
                      </a:moveTo>
                      <a:lnTo>
                        <a:pt x="39" y="0"/>
                      </a:lnTo>
                      <a:lnTo>
                        <a:pt x="0" y="5"/>
                      </a:lnTo>
                      <a:lnTo>
                        <a:pt x="6" y="60"/>
                      </a:lnTo>
                      <a:lnTo>
                        <a:pt x="55" y="99"/>
                      </a:lnTo>
                      <a:lnTo>
                        <a:pt x="88" y="16"/>
                      </a:lnTo>
                      <a:close/>
                    </a:path>
                  </a:pathLst>
                </a:custGeom>
                <a:grpFill/>
                <a:ln w="38100" cmpd="sng">
                  <a:solidFill>
                    <a:srgbClr val="757B7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  <a:ea typeface="ＭＳ Ｐゴシック" pitchFamily="32" charset="-128"/>
                    <a:cs typeface="+mn-cs"/>
                  </a:endParaRPr>
                </a:p>
              </p:txBody>
            </p:sp>
            <p:sp>
              <p:nvSpPr>
                <p:cNvPr id="35" name="Freeform 33"/>
                <p:cNvSpPr>
                  <a:spLocks noChangeAspect="1"/>
                </p:cNvSpPr>
                <p:nvPr/>
              </p:nvSpPr>
              <p:spPr bwMode="auto">
                <a:xfrm>
                  <a:off x="6425" y="10890"/>
                  <a:ext cx="88" cy="88"/>
                </a:xfrm>
                <a:custGeom>
                  <a:avLst/>
                  <a:gdLst>
                    <a:gd name="T0" fmla="*/ 83 w 88"/>
                    <a:gd name="T1" fmla="*/ 0 h 88"/>
                    <a:gd name="T2" fmla="*/ 0 w 88"/>
                    <a:gd name="T3" fmla="*/ 6 h 88"/>
                    <a:gd name="T4" fmla="*/ 55 w 88"/>
                    <a:gd name="T5" fmla="*/ 88 h 88"/>
                    <a:gd name="T6" fmla="*/ 88 w 88"/>
                    <a:gd name="T7" fmla="*/ 50 h 88"/>
                    <a:gd name="T8" fmla="*/ 83 w 88"/>
                    <a:gd name="T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83" y="0"/>
                      </a:moveTo>
                      <a:lnTo>
                        <a:pt x="0" y="6"/>
                      </a:lnTo>
                      <a:lnTo>
                        <a:pt x="55" y="88"/>
                      </a:lnTo>
                      <a:lnTo>
                        <a:pt x="88" y="5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pFill/>
                <a:ln w="38100" cmpd="sng">
                  <a:solidFill>
                    <a:srgbClr val="757B7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  <a:ea typeface="ＭＳ Ｐゴシック" pitchFamily="32" charset="-128"/>
                    <a:cs typeface="+mn-cs"/>
                  </a:endParaRPr>
                </a:p>
              </p:txBody>
            </p:sp>
            <p:sp>
              <p:nvSpPr>
                <p:cNvPr id="36" name="Freeform 34"/>
                <p:cNvSpPr>
                  <a:spLocks noChangeAspect="1"/>
                </p:cNvSpPr>
                <p:nvPr/>
              </p:nvSpPr>
              <p:spPr bwMode="auto">
                <a:xfrm>
                  <a:off x="6535" y="11072"/>
                  <a:ext cx="88" cy="88"/>
                </a:xfrm>
                <a:custGeom>
                  <a:avLst/>
                  <a:gdLst>
                    <a:gd name="T0" fmla="*/ 88 w 88"/>
                    <a:gd name="T1" fmla="*/ 27 h 88"/>
                    <a:gd name="T2" fmla="*/ 28 w 88"/>
                    <a:gd name="T3" fmla="*/ 0 h 88"/>
                    <a:gd name="T4" fmla="*/ 0 w 88"/>
                    <a:gd name="T5" fmla="*/ 27 h 88"/>
                    <a:gd name="T6" fmla="*/ 72 w 88"/>
                    <a:gd name="T7" fmla="*/ 88 h 88"/>
                    <a:gd name="T8" fmla="*/ 88 w 88"/>
                    <a:gd name="T9" fmla="*/ 2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88" y="27"/>
                      </a:moveTo>
                      <a:lnTo>
                        <a:pt x="28" y="0"/>
                      </a:lnTo>
                      <a:lnTo>
                        <a:pt x="0" y="27"/>
                      </a:lnTo>
                      <a:lnTo>
                        <a:pt x="72" y="88"/>
                      </a:lnTo>
                      <a:lnTo>
                        <a:pt x="88" y="27"/>
                      </a:lnTo>
                      <a:close/>
                    </a:path>
                  </a:pathLst>
                </a:custGeom>
                <a:grpFill/>
                <a:ln w="38100" cmpd="sng">
                  <a:solidFill>
                    <a:srgbClr val="757B7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  <a:ea typeface="ＭＳ Ｐゴシック" pitchFamily="32" charset="-128"/>
                    <a:cs typeface="+mn-cs"/>
                  </a:endParaRPr>
                </a:p>
              </p:txBody>
            </p:sp>
          </p:grpSp>
        </p:grp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2FEE6F45-9E1B-E59C-379B-F42C45351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328" y="188114"/>
            <a:ext cx="1305876" cy="22360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3B063E0-281E-6763-D980-5F328A44C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0D9EBBB-3D13-2BA0-896D-53CFBA51D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9" r="25398"/>
          <a:stretch/>
        </p:blipFill>
        <p:spPr>
          <a:xfrm>
            <a:off x="1373949" y="23127"/>
            <a:ext cx="3581446" cy="1966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5200" y="1716791"/>
            <a:ext cx="609905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REGIONI COINVOLTE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SECONDA EDIZIONE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Piemonte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Veneto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Toscana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Marche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Sicilia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Liguria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Puglia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+ EDIZIONE NAZIONALE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1536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73650" y="152400"/>
            <a:ext cx="65674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3" y="7146925"/>
            <a:ext cx="13144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9525" y="206375"/>
            <a:ext cx="62833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146050" y="6700838"/>
            <a:ext cx="12338050" cy="258762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673801" y="1176613"/>
            <a:ext cx="4181725" cy="4415275"/>
            <a:chOff x="1022" y="1026"/>
            <a:chExt cx="2477" cy="2764"/>
          </a:xfrm>
          <a:solidFill>
            <a:schemeClr val="bg1"/>
          </a:solidFill>
        </p:grpSpPr>
        <p:sp>
          <p:nvSpPr>
            <p:cNvPr id="12" name="Freeform 8" descr="Linee orizzontali ravvicinate"/>
            <p:cNvSpPr>
              <a:spLocks noChangeAspect="1"/>
            </p:cNvSpPr>
            <p:nvPr/>
          </p:nvSpPr>
          <p:spPr bwMode="auto">
            <a:xfrm rot="-491200">
              <a:off x="1064" y="1374"/>
              <a:ext cx="211" cy="160"/>
            </a:xfrm>
            <a:custGeom>
              <a:avLst/>
              <a:gdLst>
                <a:gd name="T0" fmla="*/ 721 w 770"/>
                <a:gd name="T1" fmla="*/ 27 h 605"/>
                <a:gd name="T2" fmla="*/ 605 w 770"/>
                <a:gd name="T3" fmla="*/ 5 h 605"/>
                <a:gd name="T4" fmla="*/ 545 w 770"/>
                <a:gd name="T5" fmla="*/ 5 h 605"/>
                <a:gd name="T6" fmla="*/ 484 w 770"/>
                <a:gd name="T7" fmla="*/ 82 h 605"/>
                <a:gd name="T8" fmla="*/ 457 w 770"/>
                <a:gd name="T9" fmla="*/ 132 h 605"/>
                <a:gd name="T10" fmla="*/ 396 w 770"/>
                <a:gd name="T11" fmla="*/ 143 h 605"/>
                <a:gd name="T12" fmla="*/ 314 w 770"/>
                <a:gd name="T13" fmla="*/ 110 h 605"/>
                <a:gd name="T14" fmla="*/ 270 w 770"/>
                <a:gd name="T15" fmla="*/ 71 h 605"/>
                <a:gd name="T16" fmla="*/ 198 w 770"/>
                <a:gd name="T17" fmla="*/ 16 h 605"/>
                <a:gd name="T18" fmla="*/ 165 w 770"/>
                <a:gd name="T19" fmla="*/ 0 h 605"/>
                <a:gd name="T20" fmla="*/ 105 w 770"/>
                <a:gd name="T21" fmla="*/ 49 h 605"/>
                <a:gd name="T22" fmla="*/ 61 w 770"/>
                <a:gd name="T23" fmla="*/ 110 h 605"/>
                <a:gd name="T24" fmla="*/ 0 w 770"/>
                <a:gd name="T25" fmla="*/ 165 h 605"/>
                <a:gd name="T26" fmla="*/ 44 w 770"/>
                <a:gd name="T27" fmla="*/ 269 h 605"/>
                <a:gd name="T28" fmla="*/ 94 w 770"/>
                <a:gd name="T29" fmla="*/ 341 h 605"/>
                <a:gd name="T30" fmla="*/ 105 w 770"/>
                <a:gd name="T31" fmla="*/ 374 h 605"/>
                <a:gd name="T32" fmla="*/ 72 w 770"/>
                <a:gd name="T33" fmla="*/ 434 h 605"/>
                <a:gd name="T34" fmla="*/ 83 w 770"/>
                <a:gd name="T35" fmla="*/ 506 h 605"/>
                <a:gd name="T36" fmla="*/ 83 w 770"/>
                <a:gd name="T37" fmla="*/ 572 h 605"/>
                <a:gd name="T38" fmla="*/ 105 w 770"/>
                <a:gd name="T39" fmla="*/ 605 h 605"/>
                <a:gd name="T40" fmla="*/ 154 w 770"/>
                <a:gd name="T41" fmla="*/ 550 h 605"/>
                <a:gd name="T42" fmla="*/ 231 w 770"/>
                <a:gd name="T43" fmla="*/ 528 h 605"/>
                <a:gd name="T44" fmla="*/ 270 w 770"/>
                <a:gd name="T45" fmla="*/ 506 h 605"/>
                <a:gd name="T46" fmla="*/ 325 w 770"/>
                <a:gd name="T47" fmla="*/ 511 h 605"/>
                <a:gd name="T48" fmla="*/ 396 w 770"/>
                <a:gd name="T49" fmla="*/ 506 h 605"/>
                <a:gd name="T50" fmla="*/ 457 w 770"/>
                <a:gd name="T51" fmla="*/ 511 h 605"/>
                <a:gd name="T52" fmla="*/ 512 w 770"/>
                <a:gd name="T53" fmla="*/ 528 h 605"/>
                <a:gd name="T54" fmla="*/ 556 w 770"/>
                <a:gd name="T55" fmla="*/ 506 h 605"/>
                <a:gd name="T56" fmla="*/ 638 w 770"/>
                <a:gd name="T57" fmla="*/ 478 h 605"/>
                <a:gd name="T58" fmla="*/ 660 w 770"/>
                <a:gd name="T59" fmla="*/ 418 h 605"/>
                <a:gd name="T60" fmla="*/ 688 w 770"/>
                <a:gd name="T61" fmla="*/ 390 h 605"/>
                <a:gd name="T62" fmla="*/ 721 w 770"/>
                <a:gd name="T63" fmla="*/ 396 h 605"/>
                <a:gd name="T64" fmla="*/ 770 w 770"/>
                <a:gd name="T65" fmla="*/ 390 h 605"/>
                <a:gd name="T66" fmla="*/ 754 w 770"/>
                <a:gd name="T67" fmla="*/ 341 h 605"/>
                <a:gd name="T68" fmla="*/ 754 w 770"/>
                <a:gd name="T69" fmla="*/ 247 h 605"/>
                <a:gd name="T70" fmla="*/ 732 w 770"/>
                <a:gd name="T71" fmla="*/ 209 h 605"/>
                <a:gd name="T72" fmla="*/ 732 w 770"/>
                <a:gd name="T73" fmla="*/ 143 h 605"/>
                <a:gd name="T74" fmla="*/ 721 w 770"/>
                <a:gd name="T75" fmla="*/ 93 h 605"/>
                <a:gd name="T76" fmla="*/ 721 w 770"/>
                <a:gd name="T77" fmla="*/ 2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0" h="605">
                  <a:moveTo>
                    <a:pt x="721" y="27"/>
                  </a:moveTo>
                  <a:lnTo>
                    <a:pt x="605" y="5"/>
                  </a:lnTo>
                  <a:lnTo>
                    <a:pt x="545" y="5"/>
                  </a:lnTo>
                  <a:lnTo>
                    <a:pt x="484" y="82"/>
                  </a:lnTo>
                  <a:lnTo>
                    <a:pt x="457" y="132"/>
                  </a:lnTo>
                  <a:lnTo>
                    <a:pt x="396" y="143"/>
                  </a:lnTo>
                  <a:lnTo>
                    <a:pt x="314" y="110"/>
                  </a:lnTo>
                  <a:lnTo>
                    <a:pt x="270" y="71"/>
                  </a:lnTo>
                  <a:lnTo>
                    <a:pt x="198" y="16"/>
                  </a:lnTo>
                  <a:lnTo>
                    <a:pt x="165" y="0"/>
                  </a:lnTo>
                  <a:lnTo>
                    <a:pt x="105" y="49"/>
                  </a:lnTo>
                  <a:lnTo>
                    <a:pt x="61" y="110"/>
                  </a:lnTo>
                  <a:lnTo>
                    <a:pt x="0" y="165"/>
                  </a:lnTo>
                  <a:lnTo>
                    <a:pt x="44" y="269"/>
                  </a:lnTo>
                  <a:lnTo>
                    <a:pt x="94" y="341"/>
                  </a:lnTo>
                  <a:lnTo>
                    <a:pt x="105" y="374"/>
                  </a:lnTo>
                  <a:lnTo>
                    <a:pt x="72" y="434"/>
                  </a:lnTo>
                  <a:lnTo>
                    <a:pt x="83" y="506"/>
                  </a:lnTo>
                  <a:lnTo>
                    <a:pt x="83" y="572"/>
                  </a:lnTo>
                  <a:lnTo>
                    <a:pt x="105" y="605"/>
                  </a:lnTo>
                  <a:lnTo>
                    <a:pt x="154" y="550"/>
                  </a:lnTo>
                  <a:lnTo>
                    <a:pt x="231" y="528"/>
                  </a:lnTo>
                  <a:lnTo>
                    <a:pt x="270" y="506"/>
                  </a:lnTo>
                  <a:lnTo>
                    <a:pt x="325" y="511"/>
                  </a:lnTo>
                  <a:lnTo>
                    <a:pt x="396" y="506"/>
                  </a:lnTo>
                  <a:lnTo>
                    <a:pt x="457" y="511"/>
                  </a:lnTo>
                  <a:lnTo>
                    <a:pt x="512" y="528"/>
                  </a:lnTo>
                  <a:lnTo>
                    <a:pt x="556" y="506"/>
                  </a:lnTo>
                  <a:lnTo>
                    <a:pt x="638" y="478"/>
                  </a:lnTo>
                  <a:lnTo>
                    <a:pt x="660" y="418"/>
                  </a:lnTo>
                  <a:lnTo>
                    <a:pt x="688" y="390"/>
                  </a:lnTo>
                  <a:lnTo>
                    <a:pt x="721" y="396"/>
                  </a:lnTo>
                  <a:lnTo>
                    <a:pt x="770" y="390"/>
                  </a:lnTo>
                  <a:lnTo>
                    <a:pt x="754" y="341"/>
                  </a:lnTo>
                  <a:lnTo>
                    <a:pt x="754" y="247"/>
                  </a:lnTo>
                  <a:lnTo>
                    <a:pt x="732" y="209"/>
                  </a:lnTo>
                  <a:lnTo>
                    <a:pt x="732" y="143"/>
                  </a:lnTo>
                  <a:lnTo>
                    <a:pt x="721" y="93"/>
                  </a:lnTo>
                  <a:lnTo>
                    <a:pt x="721" y="27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auto">
            <a:xfrm rot="-491200">
              <a:off x="1022" y="1237"/>
              <a:ext cx="493" cy="624"/>
            </a:xfrm>
            <a:custGeom>
              <a:avLst/>
              <a:gdLst>
                <a:gd name="T0" fmla="*/ 996 w 1799"/>
                <a:gd name="T1" fmla="*/ 418 h 2355"/>
                <a:gd name="T2" fmla="*/ 1100 w 1799"/>
                <a:gd name="T3" fmla="*/ 302 h 2355"/>
                <a:gd name="T4" fmla="*/ 1089 w 1799"/>
                <a:gd name="T5" fmla="*/ 148 h 2355"/>
                <a:gd name="T6" fmla="*/ 1277 w 1799"/>
                <a:gd name="T7" fmla="*/ 77 h 2355"/>
                <a:gd name="T8" fmla="*/ 1392 w 1799"/>
                <a:gd name="T9" fmla="*/ 0 h 2355"/>
                <a:gd name="T10" fmla="*/ 1414 w 1799"/>
                <a:gd name="T11" fmla="*/ 148 h 2355"/>
                <a:gd name="T12" fmla="*/ 1530 w 1799"/>
                <a:gd name="T13" fmla="*/ 336 h 2355"/>
                <a:gd name="T14" fmla="*/ 1508 w 1799"/>
                <a:gd name="T15" fmla="*/ 484 h 2355"/>
                <a:gd name="T16" fmla="*/ 1414 w 1799"/>
                <a:gd name="T17" fmla="*/ 545 h 2355"/>
                <a:gd name="T18" fmla="*/ 1359 w 1799"/>
                <a:gd name="T19" fmla="*/ 578 h 2355"/>
                <a:gd name="T20" fmla="*/ 1370 w 1799"/>
                <a:gd name="T21" fmla="*/ 776 h 2355"/>
                <a:gd name="T22" fmla="*/ 1436 w 1799"/>
                <a:gd name="T23" fmla="*/ 913 h 2355"/>
                <a:gd name="T24" fmla="*/ 1508 w 1799"/>
                <a:gd name="T25" fmla="*/ 1078 h 2355"/>
                <a:gd name="T26" fmla="*/ 1530 w 1799"/>
                <a:gd name="T27" fmla="*/ 1161 h 2355"/>
                <a:gd name="T28" fmla="*/ 1486 w 1799"/>
                <a:gd name="T29" fmla="*/ 1211 h 2355"/>
                <a:gd name="T30" fmla="*/ 1359 w 1799"/>
                <a:gd name="T31" fmla="*/ 1161 h 2355"/>
                <a:gd name="T32" fmla="*/ 1288 w 1799"/>
                <a:gd name="T33" fmla="*/ 1238 h 2355"/>
                <a:gd name="T34" fmla="*/ 1332 w 1799"/>
                <a:gd name="T35" fmla="*/ 1442 h 2355"/>
                <a:gd name="T36" fmla="*/ 1403 w 1799"/>
                <a:gd name="T37" fmla="*/ 1497 h 2355"/>
                <a:gd name="T38" fmla="*/ 1552 w 1799"/>
                <a:gd name="T39" fmla="*/ 1475 h 2355"/>
                <a:gd name="T40" fmla="*/ 1684 w 1799"/>
                <a:gd name="T41" fmla="*/ 1684 h 2355"/>
                <a:gd name="T42" fmla="*/ 1761 w 1799"/>
                <a:gd name="T43" fmla="*/ 1788 h 2355"/>
                <a:gd name="T44" fmla="*/ 1799 w 1799"/>
                <a:gd name="T45" fmla="*/ 1926 h 2355"/>
                <a:gd name="T46" fmla="*/ 1755 w 1799"/>
                <a:gd name="T47" fmla="*/ 2009 h 2355"/>
                <a:gd name="T48" fmla="*/ 1546 w 1799"/>
                <a:gd name="T49" fmla="*/ 1998 h 2355"/>
                <a:gd name="T50" fmla="*/ 1453 w 1799"/>
                <a:gd name="T51" fmla="*/ 2080 h 2355"/>
                <a:gd name="T52" fmla="*/ 1370 w 1799"/>
                <a:gd name="T53" fmla="*/ 2042 h 2355"/>
                <a:gd name="T54" fmla="*/ 1288 w 1799"/>
                <a:gd name="T55" fmla="*/ 2064 h 2355"/>
                <a:gd name="T56" fmla="*/ 1172 w 1799"/>
                <a:gd name="T57" fmla="*/ 2031 h 2355"/>
                <a:gd name="T58" fmla="*/ 1067 w 1799"/>
                <a:gd name="T59" fmla="*/ 1987 h 2355"/>
                <a:gd name="T60" fmla="*/ 985 w 1799"/>
                <a:gd name="T61" fmla="*/ 2031 h 2355"/>
                <a:gd name="T62" fmla="*/ 1007 w 1799"/>
                <a:gd name="T63" fmla="*/ 2080 h 2355"/>
                <a:gd name="T64" fmla="*/ 935 w 1799"/>
                <a:gd name="T65" fmla="*/ 2152 h 2355"/>
                <a:gd name="T66" fmla="*/ 913 w 1799"/>
                <a:gd name="T67" fmla="*/ 2240 h 2355"/>
                <a:gd name="T68" fmla="*/ 891 w 1799"/>
                <a:gd name="T69" fmla="*/ 2311 h 2355"/>
                <a:gd name="T70" fmla="*/ 704 w 1799"/>
                <a:gd name="T71" fmla="*/ 2344 h 2355"/>
                <a:gd name="T72" fmla="*/ 578 w 1799"/>
                <a:gd name="T73" fmla="*/ 2300 h 2355"/>
                <a:gd name="T74" fmla="*/ 462 w 1799"/>
                <a:gd name="T75" fmla="*/ 2218 h 2355"/>
                <a:gd name="T76" fmla="*/ 391 w 1799"/>
                <a:gd name="T77" fmla="*/ 2262 h 2355"/>
                <a:gd name="T78" fmla="*/ 336 w 1799"/>
                <a:gd name="T79" fmla="*/ 2322 h 2355"/>
                <a:gd name="T80" fmla="*/ 242 w 1799"/>
                <a:gd name="T81" fmla="*/ 2240 h 2355"/>
                <a:gd name="T82" fmla="*/ 138 w 1799"/>
                <a:gd name="T83" fmla="*/ 2135 h 2355"/>
                <a:gd name="T84" fmla="*/ 94 w 1799"/>
                <a:gd name="T85" fmla="*/ 1987 h 2355"/>
                <a:gd name="T86" fmla="*/ 72 w 1799"/>
                <a:gd name="T87" fmla="*/ 1904 h 2355"/>
                <a:gd name="T88" fmla="*/ 160 w 1799"/>
                <a:gd name="T89" fmla="*/ 1799 h 2355"/>
                <a:gd name="T90" fmla="*/ 209 w 1799"/>
                <a:gd name="T91" fmla="*/ 1673 h 2355"/>
                <a:gd name="T92" fmla="*/ 220 w 1799"/>
                <a:gd name="T93" fmla="*/ 1568 h 2355"/>
                <a:gd name="T94" fmla="*/ 83 w 1799"/>
                <a:gd name="T95" fmla="*/ 1425 h 2355"/>
                <a:gd name="T96" fmla="*/ 0 w 1799"/>
                <a:gd name="T97" fmla="*/ 1332 h 2355"/>
                <a:gd name="T98" fmla="*/ 116 w 1799"/>
                <a:gd name="T99" fmla="*/ 1266 h 2355"/>
                <a:gd name="T100" fmla="*/ 176 w 1799"/>
                <a:gd name="T101" fmla="*/ 1194 h 2355"/>
                <a:gd name="T102" fmla="*/ 275 w 1799"/>
                <a:gd name="T103" fmla="*/ 1123 h 2355"/>
                <a:gd name="T104" fmla="*/ 314 w 1799"/>
                <a:gd name="T105" fmla="*/ 1045 h 2355"/>
                <a:gd name="T106" fmla="*/ 440 w 1799"/>
                <a:gd name="T107" fmla="*/ 974 h 2355"/>
                <a:gd name="T108" fmla="*/ 545 w 1799"/>
                <a:gd name="T109" fmla="*/ 952 h 2355"/>
                <a:gd name="T110" fmla="*/ 704 w 1799"/>
                <a:gd name="T111" fmla="*/ 974 h 2355"/>
                <a:gd name="T112" fmla="*/ 847 w 1799"/>
                <a:gd name="T113" fmla="*/ 913 h 2355"/>
                <a:gd name="T114" fmla="*/ 858 w 1799"/>
                <a:gd name="T115" fmla="*/ 869 h 2355"/>
                <a:gd name="T116" fmla="*/ 930 w 1799"/>
                <a:gd name="T117" fmla="*/ 847 h 2355"/>
                <a:gd name="T118" fmla="*/ 952 w 1799"/>
                <a:gd name="T119" fmla="*/ 671 h 2355"/>
                <a:gd name="T120" fmla="*/ 930 w 1799"/>
                <a:gd name="T121" fmla="*/ 556 h 2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9" h="2355">
                  <a:moveTo>
                    <a:pt x="930" y="462"/>
                  </a:moveTo>
                  <a:lnTo>
                    <a:pt x="996" y="418"/>
                  </a:lnTo>
                  <a:lnTo>
                    <a:pt x="1078" y="336"/>
                  </a:lnTo>
                  <a:lnTo>
                    <a:pt x="1100" y="302"/>
                  </a:lnTo>
                  <a:lnTo>
                    <a:pt x="1078" y="187"/>
                  </a:lnTo>
                  <a:lnTo>
                    <a:pt x="1089" y="148"/>
                  </a:lnTo>
                  <a:lnTo>
                    <a:pt x="1216" y="93"/>
                  </a:lnTo>
                  <a:lnTo>
                    <a:pt x="1277" y="77"/>
                  </a:lnTo>
                  <a:lnTo>
                    <a:pt x="1348" y="0"/>
                  </a:lnTo>
                  <a:lnTo>
                    <a:pt x="1392" y="0"/>
                  </a:lnTo>
                  <a:lnTo>
                    <a:pt x="1403" y="55"/>
                  </a:lnTo>
                  <a:lnTo>
                    <a:pt x="1414" y="148"/>
                  </a:lnTo>
                  <a:lnTo>
                    <a:pt x="1486" y="253"/>
                  </a:lnTo>
                  <a:lnTo>
                    <a:pt x="1530" y="336"/>
                  </a:lnTo>
                  <a:lnTo>
                    <a:pt x="1530" y="418"/>
                  </a:lnTo>
                  <a:lnTo>
                    <a:pt x="1508" y="484"/>
                  </a:lnTo>
                  <a:lnTo>
                    <a:pt x="1453" y="545"/>
                  </a:lnTo>
                  <a:lnTo>
                    <a:pt x="1414" y="545"/>
                  </a:lnTo>
                  <a:lnTo>
                    <a:pt x="1381" y="545"/>
                  </a:lnTo>
                  <a:lnTo>
                    <a:pt x="1359" y="578"/>
                  </a:lnTo>
                  <a:lnTo>
                    <a:pt x="1381" y="649"/>
                  </a:lnTo>
                  <a:lnTo>
                    <a:pt x="1370" y="776"/>
                  </a:lnTo>
                  <a:lnTo>
                    <a:pt x="1425" y="836"/>
                  </a:lnTo>
                  <a:lnTo>
                    <a:pt x="1436" y="913"/>
                  </a:lnTo>
                  <a:lnTo>
                    <a:pt x="1475" y="1023"/>
                  </a:lnTo>
                  <a:lnTo>
                    <a:pt x="1508" y="1078"/>
                  </a:lnTo>
                  <a:lnTo>
                    <a:pt x="1546" y="1117"/>
                  </a:lnTo>
                  <a:lnTo>
                    <a:pt x="1530" y="1161"/>
                  </a:lnTo>
                  <a:lnTo>
                    <a:pt x="1508" y="1194"/>
                  </a:lnTo>
                  <a:lnTo>
                    <a:pt x="1486" y="1211"/>
                  </a:lnTo>
                  <a:lnTo>
                    <a:pt x="1425" y="1161"/>
                  </a:lnTo>
                  <a:lnTo>
                    <a:pt x="1359" y="1161"/>
                  </a:lnTo>
                  <a:lnTo>
                    <a:pt x="1310" y="1194"/>
                  </a:lnTo>
                  <a:lnTo>
                    <a:pt x="1288" y="1238"/>
                  </a:lnTo>
                  <a:lnTo>
                    <a:pt x="1332" y="1299"/>
                  </a:lnTo>
                  <a:lnTo>
                    <a:pt x="1332" y="1442"/>
                  </a:lnTo>
                  <a:lnTo>
                    <a:pt x="1370" y="1486"/>
                  </a:lnTo>
                  <a:lnTo>
                    <a:pt x="1403" y="1497"/>
                  </a:lnTo>
                  <a:lnTo>
                    <a:pt x="1475" y="1486"/>
                  </a:lnTo>
                  <a:lnTo>
                    <a:pt x="1552" y="1475"/>
                  </a:lnTo>
                  <a:lnTo>
                    <a:pt x="1612" y="1601"/>
                  </a:lnTo>
                  <a:lnTo>
                    <a:pt x="1684" y="1684"/>
                  </a:lnTo>
                  <a:lnTo>
                    <a:pt x="1728" y="1739"/>
                  </a:lnTo>
                  <a:lnTo>
                    <a:pt x="1761" y="1788"/>
                  </a:lnTo>
                  <a:lnTo>
                    <a:pt x="1761" y="1882"/>
                  </a:lnTo>
                  <a:lnTo>
                    <a:pt x="1799" y="1926"/>
                  </a:lnTo>
                  <a:lnTo>
                    <a:pt x="1799" y="1948"/>
                  </a:lnTo>
                  <a:lnTo>
                    <a:pt x="1755" y="2009"/>
                  </a:lnTo>
                  <a:lnTo>
                    <a:pt x="1568" y="1987"/>
                  </a:lnTo>
                  <a:lnTo>
                    <a:pt x="1546" y="1998"/>
                  </a:lnTo>
                  <a:lnTo>
                    <a:pt x="1508" y="2064"/>
                  </a:lnTo>
                  <a:lnTo>
                    <a:pt x="1453" y="2080"/>
                  </a:lnTo>
                  <a:lnTo>
                    <a:pt x="1381" y="2020"/>
                  </a:lnTo>
                  <a:lnTo>
                    <a:pt x="1370" y="2042"/>
                  </a:lnTo>
                  <a:lnTo>
                    <a:pt x="1321" y="2042"/>
                  </a:lnTo>
                  <a:lnTo>
                    <a:pt x="1288" y="2064"/>
                  </a:lnTo>
                  <a:lnTo>
                    <a:pt x="1216" y="2064"/>
                  </a:lnTo>
                  <a:lnTo>
                    <a:pt x="1172" y="2031"/>
                  </a:lnTo>
                  <a:lnTo>
                    <a:pt x="1100" y="2009"/>
                  </a:lnTo>
                  <a:lnTo>
                    <a:pt x="1067" y="1987"/>
                  </a:lnTo>
                  <a:lnTo>
                    <a:pt x="1023" y="2009"/>
                  </a:lnTo>
                  <a:lnTo>
                    <a:pt x="985" y="2031"/>
                  </a:lnTo>
                  <a:lnTo>
                    <a:pt x="996" y="2058"/>
                  </a:lnTo>
                  <a:lnTo>
                    <a:pt x="1007" y="2080"/>
                  </a:lnTo>
                  <a:lnTo>
                    <a:pt x="996" y="2113"/>
                  </a:lnTo>
                  <a:lnTo>
                    <a:pt x="935" y="2152"/>
                  </a:lnTo>
                  <a:lnTo>
                    <a:pt x="913" y="2185"/>
                  </a:lnTo>
                  <a:lnTo>
                    <a:pt x="913" y="2240"/>
                  </a:lnTo>
                  <a:lnTo>
                    <a:pt x="913" y="2278"/>
                  </a:lnTo>
                  <a:lnTo>
                    <a:pt x="891" y="2311"/>
                  </a:lnTo>
                  <a:lnTo>
                    <a:pt x="836" y="2333"/>
                  </a:lnTo>
                  <a:lnTo>
                    <a:pt x="704" y="2344"/>
                  </a:lnTo>
                  <a:lnTo>
                    <a:pt x="616" y="2355"/>
                  </a:lnTo>
                  <a:lnTo>
                    <a:pt x="578" y="2300"/>
                  </a:lnTo>
                  <a:lnTo>
                    <a:pt x="523" y="2256"/>
                  </a:lnTo>
                  <a:lnTo>
                    <a:pt x="462" y="2218"/>
                  </a:lnTo>
                  <a:lnTo>
                    <a:pt x="440" y="2240"/>
                  </a:lnTo>
                  <a:lnTo>
                    <a:pt x="391" y="2262"/>
                  </a:lnTo>
                  <a:lnTo>
                    <a:pt x="363" y="2300"/>
                  </a:lnTo>
                  <a:lnTo>
                    <a:pt x="336" y="2322"/>
                  </a:lnTo>
                  <a:lnTo>
                    <a:pt x="303" y="2278"/>
                  </a:lnTo>
                  <a:lnTo>
                    <a:pt x="242" y="2240"/>
                  </a:lnTo>
                  <a:lnTo>
                    <a:pt x="176" y="2218"/>
                  </a:lnTo>
                  <a:lnTo>
                    <a:pt x="138" y="2135"/>
                  </a:lnTo>
                  <a:lnTo>
                    <a:pt x="116" y="2042"/>
                  </a:lnTo>
                  <a:lnTo>
                    <a:pt x="94" y="1987"/>
                  </a:lnTo>
                  <a:lnTo>
                    <a:pt x="72" y="1948"/>
                  </a:lnTo>
                  <a:lnTo>
                    <a:pt x="72" y="1904"/>
                  </a:lnTo>
                  <a:lnTo>
                    <a:pt x="94" y="1849"/>
                  </a:lnTo>
                  <a:lnTo>
                    <a:pt x="160" y="1799"/>
                  </a:lnTo>
                  <a:lnTo>
                    <a:pt x="198" y="1728"/>
                  </a:lnTo>
                  <a:lnTo>
                    <a:pt x="209" y="1673"/>
                  </a:lnTo>
                  <a:lnTo>
                    <a:pt x="231" y="1612"/>
                  </a:lnTo>
                  <a:lnTo>
                    <a:pt x="220" y="1568"/>
                  </a:lnTo>
                  <a:lnTo>
                    <a:pt x="160" y="1508"/>
                  </a:lnTo>
                  <a:lnTo>
                    <a:pt x="83" y="1425"/>
                  </a:lnTo>
                  <a:lnTo>
                    <a:pt x="22" y="1381"/>
                  </a:lnTo>
                  <a:lnTo>
                    <a:pt x="0" y="1332"/>
                  </a:lnTo>
                  <a:lnTo>
                    <a:pt x="11" y="1299"/>
                  </a:lnTo>
                  <a:lnTo>
                    <a:pt x="116" y="1266"/>
                  </a:lnTo>
                  <a:lnTo>
                    <a:pt x="176" y="1266"/>
                  </a:lnTo>
                  <a:lnTo>
                    <a:pt x="176" y="1194"/>
                  </a:lnTo>
                  <a:lnTo>
                    <a:pt x="209" y="1161"/>
                  </a:lnTo>
                  <a:lnTo>
                    <a:pt x="275" y="1123"/>
                  </a:lnTo>
                  <a:lnTo>
                    <a:pt x="292" y="1089"/>
                  </a:lnTo>
                  <a:lnTo>
                    <a:pt x="314" y="1045"/>
                  </a:lnTo>
                  <a:lnTo>
                    <a:pt x="363" y="985"/>
                  </a:lnTo>
                  <a:lnTo>
                    <a:pt x="440" y="974"/>
                  </a:lnTo>
                  <a:lnTo>
                    <a:pt x="462" y="952"/>
                  </a:lnTo>
                  <a:lnTo>
                    <a:pt x="545" y="952"/>
                  </a:lnTo>
                  <a:lnTo>
                    <a:pt x="600" y="952"/>
                  </a:lnTo>
                  <a:lnTo>
                    <a:pt x="704" y="974"/>
                  </a:lnTo>
                  <a:lnTo>
                    <a:pt x="776" y="941"/>
                  </a:lnTo>
                  <a:lnTo>
                    <a:pt x="847" y="913"/>
                  </a:lnTo>
                  <a:lnTo>
                    <a:pt x="869" y="913"/>
                  </a:lnTo>
                  <a:lnTo>
                    <a:pt x="858" y="869"/>
                  </a:lnTo>
                  <a:lnTo>
                    <a:pt x="891" y="825"/>
                  </a:lnTo>
                  <a:lnTo>
                    <a:pt x="930" y="847"/>
                  </a:lnTo>
                  <a:lnTo>
                    <a:pt x="974" y="825"/>
                  </a:lnTo>
                  <a:lnTo>
                    <a:pt x="952" y="671"/>
                  </a:lnTo>
                  <a:lnTo>
                    <a:pt x="930" y="660"/>
                  </a:lnTo>
                  <a:lnTo>
                    <a:pt x="930" y="556"/>
                  </a:lnTo>
                  <a:lnTo>
                    <a:pt x="930" y="462"/>
                  </a:lnTo>
                  <a:close/>
                </a:path>
              </a:pathLst>
            </a:custGeom>
            <a:solidFill>
              <a:srgbClr val="C00000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highlight>
                  <a:srgbClr val="800080"/>
                </a:highlight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4" name="Freeform 10"/>
            <p:cNvSpPr>
              <a:spLocks noChangeAspect="1"/>
            </p:cNvSpPr>
            <p:nvPr/>
          </p:nvSpPr>
          <p:spPr bwMode="auto">
            <a:xfrm rot="-491200">
              <a:off x="1363" y="1185"/>
              <a:ext cx="538" cy="516"/>
            </a:xfrm>
            <a:custGeom>
              <a:avLst/>
              <a:gdLst>
                <a:gd name="T0" fmla="*/ 385 w 1964"/>
                <a:gd name="T1" fmla="*/ 397 h 1943"/>
                <a:gd name="T2" fmla="*/ 363 w 1964"/>
                <a:gd name="T3" fmla="*/ 523 h 1943"/>
                <a:gd name="T4" fmla="*/ 396 w 1964"/>
                <a:gd name="T5" fmla="*/ 655 h 1943"/>
                <a:gd name="T6" fmla="*/ 544 w 1964"/>
                <a:gd name="T7" fmla="*/ 501 h 1943"/>
                <a:gd name="T8" fmla="*/ 676 w 1964"/>
                <a:gd name="T9" fmla="*/ 375 h 1943"/>
                <a:gd name="T10" fmla="*/ 753 w 1964"/>
                <a:gd name="T11" fmla="*/ 83 h 1943"/>
                <a:gd name="T12" fmla="*/ 858 w 1964"/>
                <a:gd name="T13" fmla="*/ 132 h 1943"/>
                <a:gd name="T14" fmla="*/ 951 w 1964"/>
                <a:gd name="T15" fmla="*/ 303 h 1943"/>
                <a:gd name="T16" fmla="*/ 1105 w 1964"/>
                <a:gd name="T17" fmla="*/ 259 h 1943"/>
                <a:gd name="T18" fmla="*/ 1183 w 1964"/>
                <a:gd name="T19" fmla="*/ 187 h 1943"/>
                <a:gd name="T20" fmla="*/ 1337 w 1964"/>
                <a:gd name="T21" fmla="*/ 0 h 1943"/>
                <a:gd name="T22" fmla="*/ 1480 w 1964"/>
                <a:gd name="T23" fmla="*/ 154 h 1943"/>
                <a:gd name="T24" fmla="*/ 1557 w 1964"/>
                <a:gd name="T25" fmla="*/ 292 h 1943"/>
                <a:gd name="T26" fmla="*/ 1535 w 1964"/>
                <a:gd name="T27" fmla="*/ 540 h 1943"/>
                <a:gd name="T28" fmla="*/ 1507 w 1964"/>
                <a:gd name="T29" fmla="*/ 793 h 1943"/>
                <a:gd name="T30" fmla="*/ 1568 w 1964"/>
                <a:gd name="T31" fmla="*/ 969 h 1943"/>
                <a:gd name="T32" fmla="*/ 1711 w 1964"/>
                <a:gd name="T33" fmla="*/ 897 h 1943"/>
                <a:gd name="T34" fmla="*/ 1716 w 1964"/>
                <a:gd name="T35" fmla="*/ 1106 h 1943"/>
                <a:gd name="T36" fmla="*/ 1595 w 1964"/>
                <a:gd name="T37" fmla="*/ 1250 h 1943"/>
                <a:gd name="T38" fmla="*/ 1650 w 1964"/>
                <a:gd name="T39" fmla="*/ 1420 h 1943"/>
                <a:gd name="T40" fmla="*/ 1711 w 1964"/>
                <a:gd name="T41" fmla="*/ 1431 h 1943"/>
                <a:gd name="T42" fmla="*/ 1810 w 1964"/>
                <a:gd name="T43" fmla="*/ 1596 h 1943"/>
                <a:gd name="T44" fmla="*/ 1925 w 1964"/>
                <a:gd name="T45" fmla="*/ 1723 h 1943"/>
                <a:gd name="T46" fmla="*/ 1755 w 1964"/>
                <a:gd name="T47" fmla="*/ 1772 h 1943"/>
                <a:gd name="T48" fmla="*/ 1546 w 1964"/>
                <a:gd name="T49" fmla="*/ 1712 h 1943"/>
                <a:gd name="T50" fmla="*/ 1419 w 1964"/>
                <a:gd name="T51" fmla="*/ 1745 h 1943"/>
                <a:gd name="T52" fmla="*/ 1293 w 1964"/>
                <a:gd name="T53" fmla="*/ 1712 h 1943"/>
                <a:gd name="T54" fmla="*/ 1056 w 1964"/>
                <a:gd name="T55" fmla="*/ 1585 h 1943"/>
                <a:gd name="T56" fmla="*/ 918 w 1964"/>
                <a:gd name="T57" fmla="*/ 1547 h 1943"/>
                <a:gd name="T58" fmla="*/ 770 w 1964"/>
                <a:gd name="T59" fmla="*/ 1481 h 1943"/>
                <a:gd name="T60" fmla="*/ 676 w 1964"/>
                <a:gd name="T61" fmla="*/ 1525 h 1943"/>
                <a:gd name="T62" fmla="*/ 654 w 1964"/>
                <a:gd name="T63" fmla="*/ 1690 h 1943"/>
                <a:gd name="T64" fmla="*/ 572 w 1964"/>
                <a:gd name="T65" fmla="*/ 1871 h 1943"/>
                <a:gd name="T66" fmla="*/ 500 w 1964"/>
                <a:gd name="T67" fmla="*/ 1921 h 1943"/>
                <a:gd name="T68" fmla="*/ 302 w 1964"/>
                <a:gd name="T69" fmla="*/ 1596 h 1943"/>
                <a:gd name="T70" fmla="*/ 165 w 1964"/>
                <a:gd name="T71" fmla="*/ 1492 h 1943"/>
                <a:gd name="T72" fmla="*/ 71 w 1964"/>
                <a:gd name="T73" fmla="*/ 1464 h 1943"/>
                <a:gd name="T74" fmla="*/ 44 w 1964"/>
                <a:gd name="T75" fmla="*/ 1294 h 1943"/>
                <a:gd name="T76" fmla="*/ 22 w 1964"/>
                <a:gd name="T77" fmla="*/ 1222 h 1943"/>
                <a:gd name="T78" fmla="*/ 137 w 1964"/>
                <a:gd name="T79" fmla="*/ 1178 h 1943"/>
                <a:gd name="T80" fmla="*/ 258 w 1964"/>
                <a:gd name="T81" fmla="*/ 1140 h 1943"/>
                <a:gd name="T82" fmla="*/ 165 w 1964"/>
                <a:gd name="T83" fmla="*/ 991 h 1943"/>
                <a:gd name="T84" fmla="*/ 82 w 1964"/>
                <a:gd name="T85" fmla="*/ 793 h 1943"/>
                <a:gd name="T86" fmla="*/ 82 w 1964"/>
                <a:gd name="T87" fmla="*/ 639 h 1943"/>
                <a:gd name="T88" fmla="*/ 82 w 1964"/>
                <a:gd name="T89" fmla="*/ 562 h 1943"/>
                <a:gd name="T90" fmla="*/ 209 w 1964"/>
                <a:gd name="T91" fmla="*/ 501 h 1943"/>
                <a:gd name="T92" fmla="*/ 247 w 1964"/>
                <a:gd name="T93" fmla="*/ 353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64" h="1943">
                  <a:moveTo>
                    <a:pt x="247" y="353"/>
                  </a:moveTo>
                  <a:lnTo>
                    <a:pt x="324" y="353"/>
                  </a:lnTo>
                  <a:lnTo>
                    <a:pt x="385" y="397"/>
                  </a:lnTo>
                  <a:lnTo>
                    <a:pt x="385" y="430"/>
                  </a:lnTo>
                  <a:lnTo>
                    <a:pt x="385" y="479"/>
                  </a:lnTo>
                  <a:lnTo>
                    <a:pt x="363" y="523"/>
                  </a:lnTo>
                  <a:lnTo>
                    <a:pt x="324" y="540"/>
                  </a:lnTo>
                  <a:lnTo>
                    <a:pt x="352" y="606"/>
                  </a:lnTo>
                  <a:lnTo>
                    <a:pt x="396" y="655"/>
                  </a:lnTo>
                  <a:lnTo>
                    <a:pt x="456" y="595"/>
                  </a:lnTo>
                  <a:lnTo>
                    <a:pt x="489" y="562"/>
                  </a:lnTo>
                  <a:lnTo>
                    <a:pt x="544" y="501"/>
                  </a:lnTo>
                  <a:lnTo>
                    <a:pt x="544" y="446"/>
                  </a:lnTo>
                  <a:lnTo>
                    <a:pt x="594" y="419"/>
                  </a:lnTo>
                  <a:lnTo>
                    <a:pt x="676" y="375"/>
                  </a:lnTo>
                  <a:lnTo>
                    <a:pt x="731" y="292"/>
                  </a:lnTo>
                  <a:lnTo>
                    <a:pt x="748" y="259"/>
                  </a:lnTo>
                  <a:lnTo>
                    <a:pt x="753" y="83"/>
                  </a:lnTo>
                  <a:lnTo>
                    <a:pt x="803" y="61"/>
                  </a:lnTo>
                  <a:lnTo>
                    <a:pt x="858" y="72"/>
                  </a:lnTo>
                  <a:lnTo>
                    <a:pt x="858" y="132"/>
                  </a:lnTo>
                  <a:lnTo>
                    <a:pt x="847" y="226"/>
                  </a:lnTo>
                  <a:lnTo>
                    <a:pt x="907" y="270"/>
                  </a:lnTo>
                  <a:lnTo>
                    <a:pt x="951" y="303"/>
                  </a:lnTo>
                  <a:lnTo>
                    <a:pt x="962" y="342"/>
                  </a:lnTo>
                  <a:lnTo>
                    <a:pt x="1012" y="364"/>
                  </a:lnTo>
                  <a:lnTo>
                    <a:pt x="1105" y="259"/>
                  </a:lnTo>
                  <a:lnTo>
                    <a:pt x="1161" y="281"/>
                  </a:lnTo>
                  <a:lnTo>
                    <a:pt x="1199" y="231"/>
                  </a:lnTo>
                  <a:lnTo>
                    <a:pt x="1183" y="187"/>
                  </a:lnTo>
                  <a:lnTo>
                    <a:pt x="1243" y="72"/>
                  </a:lnTo>
                  <a:lnTo>
                    <a:pt x="1276" y="17"/>
                  </a:lnTo>
                  <a:lnTo>
                    <a:pt x="1337" y="0"/>
                  </a:lnTo>
                  <a:lnTo>
                    <a:pt x="1392" y="17"/>
                  </a:lnTo>
                  <a:lnTo>
                    <a:pt x="1430" y="94"/>
                  </a:lnTo>
                  <a:lnTo>
                    <a:pt x="1480" y="154"/>
                  </a:lnTo>
                  <a:lnTo>
                    <a:pt x="1546" y="198"/>
                  </a:lnTo>
                  <a:lnTo>
                    <a:pt x="1568" y="231"/>
                  </a:lnTo>
                  <a:lnTo>
                    <a:pt x="1557" y="292"/>
                  </a:lnTo>
                  <a:lnTo>
                    <a:pt x="1557" y="408"/>
                  </a:lnTo>
                  <a:lnTo>
                    <a:pt x="1557" y="468"/>
                  </a:lnTo>
                  <a:lnTo>
                    <a:pt x="1535" y="540"/>
                  </a:lnTo>
                  <a:lnTo>
                    <a:pt x="1535" y="606"/>
                  </a:lnTo>
                  <a:lnTo>
                    <a:pt x="1507" y="677"/>
                  </a:lnTo>
                  <a:lnTo>
                    <a:pt x="1507" y="793"/>
                  </a:lnTo>
                  <a:lnTo>
                    <a:pt x="1507" y="864"/>
                  </a:lnTo>
                  <a:lnTo>
                    <a:pt x="1535" y="947"/>
                  </a:lnTo>
                  <a:lnTo>
                    <a:pt x="1568" y="969"/>
                  </a:lnTo>
                  <a:lnTo>
                    <a:pt x="1623" y="919"/>
                  </a:lnTo>
                  <a:lnTo>
                    <a:pt x="1661" y="864"/>
                  </a:lnTo>
                  <a:lnTo>
                    <a:pt x="1711" y="897"/>
                  </a:lnTo>
                  <a:lnTo>
                    <a:pt x="1694" y="952"/>
                  </a:lnTo>
                  <a:lnTo>
                    <a:pt x="1711" y="1062"/>
                  </a:lnTo>
                  <a:lnTo>
                    <a:pt x="1716" y="1106"/>
                  </a:lnTo>
                  <a:lnTo>
                    <a:pt x="1683" y="1134"/>
                  </a:lnTo>
                  <a:lnTo>
                    <a:pt x="1623" y="1189"/>
                  </a:lnTo>
                  <a:lnTo>
                    <a:pt x="1595" y="1250"/>
                  </a:lnTo>
                  <a:lnTo>
                    <a:pt x="1579" y="1305"/>
                  </a:lnTo>
                  <a:lnTo>
                    <a:pt x="1601" y="1387"/>
                  </a:lnTo>
                  <a:lnTo>
                    <a:pt x="1650" y="1420"/>
                  </a:lnTo>
                  <a:lnTo>
                    <a:pt x="1683" y="1387"/>
                  </a:lnTo>
                  <a:lnTo>
                    <a:pt x="1733" y="1398"/>
                  </a:lnTo>
                  <a:lnTo>
                    <a:pt x="1711" y="1431"/>
                  </a:lnTo>
                  <a:lnTo>
                    <a:pt x="1733" y="1514"/>
                  </a:lnTo>
                  <a:lnTo>
                    <a:pt x="1755" y="1547"/>
                  </a:lnTo>
                  <a:lnTo>
                    <a:pt x="1810" y="1596"/>
                  </a:lnTo>
                  <a:lnTo>
                    <a:pt x="1848" y="1629"/>
                  </a:lnTo>
                  <a:lnTo>
                    <a:pt x="1892" y="1679"/>
                  </a:lnTo>
                  <a:lnTo>
                    <a:pt x="1925" y="1723"/>
                  </a:lnTo>
                  <a:lnTo>
                    <a:pt x="1964" y="1745"/>
                  </a:lnTo>
                  <a:lnTo>
                    <a:pt x="1920" y="1772"/>
                  </a:lnTo>
                  <a:lnTo>
                    <a:pt x="1755" y="1772"/>
                  </a:lnTo>
                  <a:lnTo>
                    <a:pt x="1711" y="1794"/>
                  </a:lnTo>
                  <a:lnTo>
                    <a:pt x="1639" y="1783"/>
                  </a:lnTo>
                  <a:lnTo>
                    <a:pt x="1546" y="1712"/>
                  </a:lnTo>
                  <a:lnTo>
                    <a:pt x="1502" y="1734"/>
                  </a:lnTo>
                  <a:lnTo>
                    <a:pt x="1452" y="1756"/>
                  </a:lnTo>
                  <a:lnTo>
                    <a:pt x="1419" y="1745"/>
                  </a:lnTo>
                  <a:lnTo>
                    <a:pt x="1359" y="1690"/>
                  </a:lnTo>
                  <a:lnTo>
                    <a:pt x="1337" y="1701"/>
                  </a:lnTo>
                  <a:lnTo>
                    <a:pt x="1293" y="1712"/>
                  </a:lnTo>
                  <a:lnTo>
                    <a:pt x="1232" y="1690"/>
                  </a:lnTo>
                  <a:lnTo>
                    <a:pt x="1139" y="1640"/>
                  </a:lnTo>
                  <a:lnTo>
                    <a:pt x="1056" y="1585"/>
                  </a:lnTo>
                  <a:lnTo>
                    <a:pt x="990" y="1514"/>
                  </a:lnTo>
                  <a:lnTo>
                    <a:pt x="951" y="1525"/>
                  </a:lnTo>
                  <a:lnTo>
                    <a:pt x="918" y="1547"/>
                  </a:lnTo>
                  <a:lnTo>
                    <a:pt x="874" y="1547"/>
                  </a:lnTo>
                  <a:lnTo>
                    <a:pt x="814" y="1503"/>
                  </a:lnTo>
                  <a:lnTo>
                    <a:pt x="770" y="1481"/>
                  </a:lnTo>
                  <a:lnTo>
                    <a:pt x="731" y="1492"/>
                  </a:lnTo>
                  <a:lnTo>
                    <a:pt x="698" y="1503"/>
                  </a:lnTo>
                  <a:lnTo>
                    <a:pt x="676" y="1525"/>
                  </a:lnTo>
                  <a:lnTo>
                    <a:pt x="654" y="1558"/>
                  </a:lnTo>
                  <a:lnTo>
                    <a:pt x="665" y="1629"/>
                  </a:lnTo>
                  <a:lnTo>
                    <a:pt x="654" y="1690"/>
                  </a:lnTo>
                  <a:lnTo>
                    <a:pt x="627" y="1783"/>
                  </a:lnTo>
                  <a:lnTo>
                    <a:pt x="605" y="1816"/>
                  </a:lnTo>
                  <a:lnTo>
                    <a:pt x="572" y="1871"/>
                  </a:lnTo>
                  <a:lnTo>
                    <a:pt x="561" y="1899"/>
                  </a:lnTo>
                  <a:lnTo>
                    <a:pt x="511" y="1943"/>
                  </a:lnTo>
                  <a:lnTo>
                    <a:pt x="500" y="1921"/>
                  </a:lnTo>
                  <a:lnTo>
                    <a:pt x="478" y="1899"/>
                  </a:lnTo>
                  <a:lnTo>
                    <a:pt x="478" y="1794"/>
                  </a:lnTo>
                  <a:lnTo>
                    <a:pt x="302" y="1596"/>
                  </a:lnTo>
                  <a:lnTo>
                    <a:pt x="269" y="1492"/>
                  </a:lnTo>
                  <a:lnTo>
                    <a:pt x="209" y="1492"/>
                  </a:lnTo>
                  <a:lnTo>
                    <a:pt x="165" y="1492"/>
                  </a:lnTo>
                  <a:lnTo>
                    <a:pt x="137" y="1503"/>
                  </a:lnTo>
                  <a:lnTo>
                    <a:pt x="104" y="1503"/>
                  </a:lnTo>
                  <a:lnTo>
                    <a:pt x="71" y="1464"/>
                  </a:lnTo>
                  <a:lnTo>
                    <a:pt x="44" y="1442"/>
                  </a:lnTo>
                  <a:lnTo>
                    <a:pt x="44" y="1387"/>
                  </a:lnTo>
                  <a:lnTo>
                    <a:pt x="44" y="1294"/>
                  </a:lnTo>
                  <a:lnTo>
                    <a:pt x="16" y="1272"/>
                  </a:lnTo>
                  <a:lnTo>
                    <a:pt x="0" y="1250"/>
                  </a:lnTo>
                  <a:lnTo>
                    <a:pt x="22" y="1222"/>
                  </a:lnTo>
                  <a:lnTo>
                    <a:pt x="60" y="1178"/>
                  </a:lnTo>
                  <a:lnTo>
                    <a:pt x="82" y="1162"/>
                  </a:lnTo>
                  <a:lnTo>
                    <a:pt x="137" y="1178"/>
                  </a:lnTo>
                  <a:lnTo>
                    <a:pt x="198" y="1211"/>
                  </a:lnTo>
                  <a:lnTo>
                    <a:pt x="231" y="1178"/>
                  </a:lnTo>
                  <a:lnTo>
                    <a:pt x="258" y="1140"/>
                  </a:lnTo>
                  <a:lnTo>
                    <a:pt x="258" y="1118"/>
                  </a:lnTo>
                  <a:lnTo>
                    <a:pt x="225" y="1062"/>
                  </a:lnTo>
                  <a:lnTo>
                    <a:pt x="165" y="991"/>
                  </a:lnTo>
                  <a:lnTo>
                    <a:pt x="154" y="930"/>
                  </a:lnTo>
                  <a:lnTo>
                    <a:pt x="137" y="853"/>
                  </a:lnTo>
                  <a:lnTo>
                    <a:pt x="82" y="793"/>
                  </a:lnTo>
                  <a:lnTo>
                    <a:pt x="82" y="732"/>
                  </a:lnTo>
                  <a:lnTo>
                    <a:pt x="93" y="688"/>
                  </a:lnTo>
                  <a:lnTo>
                    <a:pt x="82" y="639"/>
                  </a:lnTo>
                  <a:lnTo>
                    <a:pt x="60" y="617"/>
                  </a:lnTo>
                  <a:lnTo>
                    <a:pt x="71" y="584"/>
                  </a:lnTo>
                  <a:lnTo>
                    <a:pt x="82" y="562"/>
                  </a:lnTo>
                  <a:lnTo>
                    <a:pt x="104" y="562"/>
                  </a:lnTo>
                  <a:lnTo>
                    <a:pt x="154" y="562"/>
                  </a:lnTo>
                  <a:lnTo>
                    <a:pt x="209" y="501"/>
                  </a:lnTo>
                  <a:lnTo>
                    <a:pt x="231" y="452"/>
                  </a:lnTo>
                  <a:lnTo>
                    <a:pt x="231" y="430"/>
                  </a:lnTo>
                  <a:lnTo>
                    <a:pt x="247" y="353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5" name="Freeform 11" descr="Linee orizzontali ravvicinate"/>
            <p:cNvSpPr>
              <a:spLocks noChangeAspect="1"/>
            </p:cNvSpPr>
            <p:nvPr/>
          </p:nvSpPr>
          <p:spPr bwMode="auto">
            <a:xfrm rot="-491200">
              <a:off x="1711" y="1026"/>
              <a:ext cx="421" cy="368"/>
            </a:xfrm>
            <a:custGeom>
              <a:avLst/>
              <a:gdLst>
                <a:gd name="T0" fmla="*/ 11 w 1535"/>
                <a:gd name="T1" fmla="*/ 347 h 1387"/>
                <a:gd name="T2" fmla="*/ 137 w 1535"/>
                <a:gd name="T3" fmla="*/ 248 h 1387"/>
                <a:gd name="T4" fmla="*/ 115 w 1535"/>
                <a:gd name="T5" fmla="*/ 165 h 1387"/>
                <a:gd name="T6" fmla="*/ 302 w 1535"/>
                <a:gd name="T7" fmla="*/ 33 h 1387"/>
                <a:gd name="T8" fmla="*/ 324 w 1535"/>
                <a:gd name="T9" fmla="*/ 116 h 1387"/>
                <a:gd name="T10" fmla="*/ 594 w 1535"/>
                <a:gd name="T11" fmla="*/ 198 h 1387"/>
                <a:gd name="T12" fmla="*/ 698 w 1535"/>
                <a:gd name="T13" fmla="*/ 154 h 1387"/>
                <a:gd name="T14" fmla="*/ 874 w 1535"/>
                <a:gd name="T15" fmla="*/ 44 h 1387"/>
                <a:gd name="T16" fmla="*/ 1034 w 1535"/>
                <a:gd name="T17" fmla="*/ 116 h 1387"/>
                <a:gd name="T18" fmla="*/ 1199 w 1535"/>
                <a:gd name="T19" fmla="*/ 44 h 1387"/>
                <a:gd name="T20" fmla="*/ 1315 w 1535"/>
                <a:gd name="T21" fmla="*/ 22 h 1387"/>
                <a:gd name="T22" fmla="*/ 1342 w 1535"/>
                <a:gd name="T23" fmla="*/ 138 h 1387"/>
                <a:gd name="T24" fmla="*/ 1408 w 1535"/>
                <a:gd name="T25" fmla="*/ 231 h 1387"/>
                <a:gd name="T26" fmla="*/ 1480 w 1535"/>
                <a:gd name="T27" fmla="*/ 363 h 1387"/>
                <a:gd name="T28" fmla="*/ 1535 w 1535"/>
                <a:gd name="T29" fmla="*/ 490 h 1387"/>
                <a:gd name="T30" fmla="*/ 1386 w 1535"/>
                <a:gd name="T31" fmla="*/ 534 h 1387"/>
                <a:gd name="T32" fmla="*/ 1249 w 1535"/>
                <a:gd name="T33" fmla="*/ 666 h 1387"/>
                <a:gd name="T34" fmla="*/ 1128 w 1535"/>
                <a:gd name="T35" fmla="*/ 732 h 1387"/>
                <a:gd name="T36" fmla="*/ 1012 w 1535"/>
                <a:gd name="T37" fmla="*/ 793 h 1387"/>
                <a:gd name="T38" fmla="*/ 1062 w 1535"/>
                <a:gd name="T39" fmla="*/ 859 h 1387"/>
                <a:gd name="T40" fmla="*/ 1139 w 1535"/>
                <a:gd name="T41" fmla="*/ 919 h 1387"/>
                <a:gd name="T42" fmla="*/ 1073 w 1535"/>
                <a:gd name="T43" fmla="*/ 985 h 1387"/>
                <a:gd name="T44" fmla="*/ 990 w 1535"/>
                <a:gd name="T45" fmla="*/ 1013 h 1387"/>
                <a:gd name="T46" fmla="*/ 979 w 1535"/>
                <a:gd name="T47" fmla="*/ 1106 h 1387"/>
                <a:gd name="T48" fmla="*/ 907 w 1535"/>
                <a:gd name="T49" fmla="*/ 1139 h 1387"/>
                <a:gd name="T50" fmla="*/ 814 w 1535"/>
                <a:gd name="T51" fmla="*/ 1117 h 1387"/>
                <a:gd name="T52" fmla="*/ 737 w 1535"/>
                <a:gd name="T53" fmla="*/ 1172 h 1387"/>
                <a:gd name="T54" fmla="*/ 665 w 1535"/>
                <a:gd name="T55" fmla="*/ 1304 h 1387"/>
                <a:gd name="T56" fmla="*/ 594 w 1535"/>
                <a:gd name="T57" fmla="*/ 1348 h 1387"/>
                <a:gd name="T58" fmla="*/ 456 w 1535"/>
                <a:gd name="T59" fmla="*/ 1370 h 1387"/>
                <a:gd name="T60" fmla="*/ 374 w 1535"/>
                <a:gd name="T61" fmla="*/ 1326 h 1387"/>
                <a:gd name="T62" fmla="*/ 291 w 1535"/>
                <a:gd name="T63" fmla="*/ 1348 h 1387"/>
                <a:gd name="T64" fmla="*/ 247 w 1535"/>
                <a:gd name="T65" fmla="*/ 1304 h 1387"/>
                <a:gd name="T66" fmla="*/ 198 w 1535"/>
                <a:gd name="T67" fmla="*/ 1348 h 1387"/>
                <a:gd name="T68" fmla="*/ 126 w 1535"/>
                <a:gd name="T69" fmla="*/ 1370 h 1387"/>
                <a:gd name="T70" fmla="*/ 93 w 1535"/>
                <a:gd name="T71" fmla="*/ 1293 h 1387"/>
                <a:gd name="T72" fmla="*/ 104 w 1535"/>
                <a:gd name="T73" fmla="*/ 1139 h 1387"/>
                <a:gd name="T74" fmla="*/ 137 w 1535"/>
                <a:gd name="T75" fmla="*/ 985 h 1387"/>
                <a:gd name="T76" fmla="*/ 137 w 1535"/>
                <a:gd name="T77" fmla="*/ 892 h 1387"/>
                <a:gd name="T78" fmla="*/ 154 w 1535"/>
                <a:gd name="T79" fmla="*/ 732 h 1387"/>
                <a:gd name="T80" fmla="*/ 165 w 1535"/>
                <a:gd name="T81" fmla="*/ 649 h 1387"/>
                <a:gd name="T82" fmla="*/ 82 w 1535"/>
                <a:gd name="T83" fmla="*/ 594 h 1387"/>
                <a:gd name="T84" fmla="*/ 22 w 1535"/>
                <a:gd name="T85" fmla="*/ 512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5" h="1387">
                  <a:moveTo>
                    <a:pt x="0" y="440"/>
                  </a:moveTo>
                  <a:lnTo>
                    <a:pt x="11" y="347"/>
                  </a:lnTo>
                  <a:lnTo>
                    <a:pt x="60" y="314"/>
                  </a:lnTo>
                  <a:lnTo>
                    <a:pt x="137" y="248"/>
                  </a:lnTo>
                  <a:lnTo>
                    <a:pt x="154" y="209"/>
                  </a:lnTo>
                  <a:lnTo>
                    <a:pt x="115" y="165"/>
                  </a:lnTo>
                  <a:lnTo>
                    <a:pt x="269" y="0"/>
                  </a:lnTo>
                  <a:lnTo>
                    <a:pt x="302" y="33"/>
                  </a:lnTo>
                  <a:lnTo>
                    <a:pt x="324" y="83"/>
                  </a:lnTo>
                  <a:lnTo>
                    <a:pt x="324" y="116"/>
                  </a:lnTo>
                  <a:lnTo>
                    <a:pt x="407" y="138"/>
                  </a:lnTo>
                  <a:lnTo>
                    <a:pt x="594" y="198"/>
                  </a:lnTo>
                  <a:lnTo>
                    <a:pt x="605" y="209"/>
                  </a:lnTo>
                  <a:lnTo>
                    <a:pt x="698" y="154"/>
                  </a:lnTo>
                  <a:lnTo>
                    <a:pt x="814" y="44"/>
                  </a:lnTo>
                  <a:lnTo>
                    <a:pt x="874" y="44"/>
                  </a:lnTo>
                  <a:lnTo>
                    <a:pt x="946" y="94"/>
                  </a:lnTo>
                  <a:lnTo>
                    <a:pt x="1034" y="116"/>
                  </a:lnTo>
                  <a:lnTo>
                    <a:pt x="1155" y="83"/>
                  </a:lnTo>
                  <a:lnTo>
                    <a:pt x="1199" y="44"/>
                  </a:lnTo>
                  <a:lnTo>
                    <a:pt x="1260" y="44"/>
                  </a:lnTo>
                  <a:lnTo>
                    <a:pt x="1315" y="22"/>
                  </a:lnTo>
                  <a:lnTo>
                    <a:pt x="1353" y="83"/>
                  </a:lnTo>
                  <a:lnTo>
                    <a:pt x="1342" y="138"/>
                  </a:lnTo>
                  <a:lnTo>
                    <a:pt x="1353" y="209"/>
                  </a:lnTo>
                  <a:lnTo>
                    <a:pt x="1408" y="231"/>
                  </a:lnTo>
                  <a:lnTo>
                    <a:pt x="1458" y="292"/>
                  </a:lnTo>
                  <a:lnTo>
                    <a:pt x="1480" y="363"/>
                  </a:lnTo>
                  <a:lnTo>
                    <a:pt x="1535" y="440"/>
                  </a:lnTo>
                  <a:lnTo>
                    <a:pt x="1535" y="490"/>
                  </a:lnTo>
                  <a:lnTo>
                    <a:pt x="1458" y="501"/>
                  </a:lnTo>
                  <a:lnTo>
                    <a:pt x="1386" y="534"/>
                  </a:lnTo>
                  <a:lnTo>
                    <a:pt x="1315" y="605"/>
                  </a:lnTo>
                  <a:lnTo>
                    <a:pt x="1249" y="666"/>
                  </a:lnTo>
                  <a:lnTo>
                    <a:pt x="1188" y="710"/>
                  </a:lnTo>
                  <a:lnTo>
                    <a:pt x="1128" y="732"/>
                  </a:lnTo>
                  <a:lnTo>
                    <a:pt x="1034" y="743"/>
                  </a:lnTo>
                  <a:lnTo>
                    <a:pt x="1012" y="793"/>
                  </a:lnTo>
                  <a:lnTo>
                    <a:pt x="1023" y="837"/>
                  </a:lnTo>
                  <a:lnTo>
                    <a:pt x="1062" y="859"/>
                  </a:lnTo>
                  <a:lnTo>
                    <a:pt x="1106" y="886"/>
                  </a:lnTo>
                  <a:lnTo>
                    <a:pt x="1139" y="919"/>
                  </a:lnTo>
                  <a:lnTo>
                    <a:pt x="1117" y="941"/>
                  </a:lnTo>
                  <a:lnTo>
                    <a:pt x="1073" y="985"/>
                  </a:lnTo>
                  <a:lnTo>
                    <a:pt x="1023" y="1002"/>
                  </a:lnTo>
                  <a:lnTo>
                    <a:pt x="990" y="1013"/>
                  </a:lnTo>
                  <a:lnTo>
                    <a:pt x="1001" y="1057"/>
                  </a:lnTo>
                  <a:lnTo>
                    <a:pt x="979" y="1106"/>
                  </a:lnTo>
                  <a:lnTo>
                    <a:pt x="957" y="1139"/>
                  </a:lnTo>
                  <a:lnTo>
                    <a:pt x="907" y="1139"/>
                  </a:lnTo>
                  <a:lnTo>
                    <a:pt x="863" y="1128"/>
                  </a:lnTo>
                  <a:lnTo>
                    <a:pt x="814" y="1117"/>
                  </a:lnTo>
                  <a:lnTo>
                    <a:pt x="759" y="1117"/>
                  </a:lnTo>
                  <a:lnTo>
                    <a:pt x="737" y="1172"/>
                  </a:lnTo>
                  <a:lnTo>
                    <a:pt x="709" y="1233"/>
                  </a:lnTo>
                  <a:lnTo>
                    <a:pt x="665" y="1304"/>
                  </a:lnTo>
                  <a:lnTo>
                    <a:pt x="627" y="1337"/>
                  </a:lnTo>
                  <a:lnTo>
                    <a:pt x="594" y="1348"/>
                  </a:lnTo>
                  <a:lnTo>
                    <a:pt x="522" y="1370"/>
                  </a:lnTo>
                  <a:lnTo>
                    <a:pt x="456" y="1370"/>
                  </a:lnTo>
                  <a:lnTo>
                    <a:pt x="407" y="1348"/>
                  </a:lnTo>
                  <a:lnTo>
                    <a:pt x="374" y="1326"/>
                  </a:lnTo>
                  <a:lnTo>
                    <a:pt x="324" y="1337"/>
                  </a:lnTo>
                  <a:lnTo>
                    <a:pt x="291" y="1348"/>
                  </a:lnTo>
                  <a:lnTo>
                    <a:pt x="280" y="1326"/>
                  </a:lnTo>
                  <a:lnTo>
                    <a:pt x="247" y="1304"/>
                  </a:lnTo>
                  <a:lnTo>
                    <a:pt x="220" y="1326"/>
                  </a:lnTo>
                  <a:lnTo>
                    <a:pt x="198" y="1348"/>
                  </a:lnTo>
                  <a:lnTo>
                    <a:pt x="165" y="1387"/>
                  </a:lnTo>
                  <a:lnTo>
                    <a:pt x="126" y="1370"/>
                  </a:lnTo>
                  <a:lnTo>
                    <a:pt x="104" y="1326"/>
                  </a:lnTo>
                  <a:lnTo>
                    <a:pt x="93" y="1293"/>
                  </a:lnTo>
                  <a:lnTo>
                    <a:pt x="104" y="1222"/>
                  </a:lnTo>
                  <a:lnTo>
                    <a:pt x="104" y="1139"/>
                  </a:lnTo>
                  <a:lnTo>
                    <a:pt x="115" y="1073"/>
                  </a:lnTo>
                  <a:lnTo>
                    <a:pt x="137" y="985"/>
                  </a:lnTo>
                  <a:lnTo>
                    <a:pt x="137" y="941"/>
                  </a:lnTo>
                  <a:lnTo>
                    <a:pt x="137" y="892"/>
                  </a:lnTo>
                  <a:lnTo>
                    <a:pt x="137" y="837"/>
                  </a:lnTo>
                  <a:lnTo>
                    <a:pt x="154" y="732"/>
                  </a:lnTo>
                  <a:lnTo>
                    <a:pt x="176" y="688"/>
                  </a:lnTo>
                  <a:lnTo>
                    <a:pt x="165" y="649"/>
                  </a:lnTo>
                  <a:lnTo>
                    <a:pt x="126" y="616"/>
                  </a:lnTo>
                  <a:lnTo>
                    <a:pt x="82" y="594"/>
                  </a:lnTo>
                  <a:lnTo>
                    <a:pt x="38" y="534"/>
                  </a:lnTo>
                  <a:lnTo>
                    <a:pt x="22" y="512"/>
                  </a:lnTo>
                  <a:lnTo>
                    <a:pt x="0" y="440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 rot="-491200">
              <a:off x="1364" y="2624"/>
              <a:ext cx="358" cy="661"/>
            </a:xfrm>
            <a:custGeom>
              <a:avLst/>
              <a:gdLst>
                <a:gd name="T0" fmla="*/ 44 w 1304"/>
                <a:gd name="T1" fmla="*/ 302 h 2493"/>
                <a:gd name="T2" fmla="*/ 60 w 1304"/>
                <a:gd name="T3" fmla="*/ 429 h 2493"/>
                <a:gd name="T4" fmla="*/ 38 w 1304"/>
                <a:gd name="T5" fmla="*/ 550 h 2493"/>
                <a:gd name="T6" fmla="*/ 44 w 1304"/>
                <a:gd name="T7" fmla="*/ 644 h 2493"/>
                <a:gd name="T8" fmla="*/ 159 w 1304"/>
                <a:gd name="T9" fmla="*/ 710 h 2493"/>
                <a:gd name="T10" fmla="*/ 176 w 1304"/>
                <a:gd name="T11" fmla="*/ 930 h 2493"/>
                <a:gd name="T12" fmla="*/ 198 w 1304"/>
                <a:gd name="T13" fmla="*/ 1095 h 2493"/>
                <a:gd name="T14" fmla="*/ 187 w 1304"/>
                <a:gd name="T15" fmla="*/ 1211 h 2493"/>
                <a:gd name="T16" fmla="*/ 132 w 1304"/>
                <a:gd name="T17" fmla="*/ 1354 h 2493"/>
                <a:gd name="T18" fmla="*/ 176 w 1304"/>
                <a:gd name="T19" fmla="*/ 1469 h 2493"/>
                <a:gd name="T20" fmla="*/ 187 w 1304"/>
                <a:gd name="T21" fmla="*/ 1596 h 2493"/>
                <a:gd name="T22" fmla="*/ 93 w 1304"/>
                <a:gd name="T23" fmla="*/ 1700 h 2493"/>
                <a:gd name="T24" fmla="*/ 60 w 1304"/>
                <a:gd name="T25" fmla="*/ 1827 h 2493"/>
                <a:gd name="T26" fmla="*/ 16 w 1304"/>
                <a:gd name="T27" fmla="*/ 1965 h 2493"/>
                <a:gd name="T28" fmla="*/ 38 w 1304"/>
                <a:gd name="T29" fmla="*/ 2108 h 2493"/>
                <a:gd name="T30" fmla="*/ 137 w 1304"/>
                <a:gd name="T31" fmla="*/ 2212 h 2493"/>
                <a:gd name="T32" fmla="*/ 176 w 1304"/>
                <a:gd name="T33" fmla="*/ 2410 h 2493"/>
                <a:gd name="T34" fmla="*/ 269 w 1304"/>
                <a:gd name="T35" fmla="*/ 2399 h 2493"/>
                <a:gd name="T36" fmla="*/ 418 w 1304"/>
                <a:gd name="T37" fmla="*/ 2493 h 2493"/>
                <a:gd name="T38" fmla="*/ 561 w 1304"/>
                <a:gd name="T39" fmla="*/ 2355 h 2493"/>
                <a:gd name="T40" fmla="*/ 583 w 1304"/>
                <a:gd name="T41" fmla="*/ 2245 h 2493"/>
                <a:gd name="T42" fmla="*/ 654 w 1304"/>
                <a:gd name="T43" fmla="*/ 2190 h 2493"/>
                <a:gd name="T44" fmla="*/ 803 w 1304"/>
                <a:gd name="T45" fmla="*/ 2234 h 2493"/>
                <a:gd name="T46" fmla="*/ 957 w 1304"/>
                <a:gd name="T47" fmla="*/ 2295 h 2493"/>
                <a:gd name="T48" fmla="*/ 979 w 1304"/>
                <a:gd name="T49" fmla="*/ 1887 h 2493"/>
                <a:gd name="T50" fmla="*/ 1139 w 1304"/>
                <a:gd name="T51" fmla="*/ 1293 h 2493"/>
                <a:gd name="T52" fmla="*/ 1282 w 1304"/>
                <a:gd name="T53" fmla="*/ 946 h 2493"/>
                <a:gd name="T54" fmla="*/ 1260 w 1304"/>
                <a:gd name="T55" fmla="*/ 836 h 2493"/>
                <a:gd name="T56" fmla="*/ 1232 w 1304"/>
                <a:gd name="T57" fmla="*/ 655 h 2493"/>
                <a:gd name="T58" fmla="*/ 1210 w 1304"/>
                <a:gd name="T59" fmla="*/ 479 h 2493"/>
                <a:gd name="T60" fmla="*/ 1128 w 1304"/>
                <a:gd name="T61" fmla="*/ 209 h 2493"/>
                <a:gd name="T62" fmla="*/ 1073 w 1304"/>
                <a:gd name="T63" fmla="*/ 82 h 2493"/>
                <a:gd name="T64" fmla="*/ 941 w 1304"/>
                <a:gd name="T65" fmla="*/ 82 h 2493"/>
                <a:gd name="T66" fmla="*/ 803 w 1304"/>
                <a:gd name="T67" fmla="*/ 93 h 2493"/>
                <a:gd name="T68" fmla="*/ 732 w 1304"/>
                <a:gd name="T69" fmla="*/ 165 h 2493"/>
                <a:gd name="T70" fmla="*/ 638 w 1304"/>
                <a:gd name="T71" fmla="*/ 225 h 2493"/>
                <a:gd name="T72" fmla="*/ 522 w 1304"/>
                <a:gd name="T73" fmla="*/ 352 h 2493"/>
                <a:gd name="T74" fmla="*/ 418 w 1304"/>
                <a:gd name="T75" fmla="*/ 341 h 2493"/>
                <a:gd name="T76" fmla="*/ 313 w 1304"/>
                <a:gd name="T77" fmla="*/ 446 h 2493"/>
                <a:gd name="T78" fmla="*/ 187 w 1304"/>
                <a:gd name="T79" fmla="*/ 374 h 2493"/>
                <a:gd name="T80" fmla="*/ 104 w 1304"/>
                <a:gd name="T81" fmla="*/ 341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4" h="2493">
                  <a:moveTo>
                    <a:pt x="104" y="258"/>
                  </a:moveTo>
                  <a:lnTo>
                    <a:pt x="44" y="302"/>
                  </a:lnTo>
                  <a:lnTo>
                    <a:pt x="44" y="374"/>
                  </a:lnTo>
                  <a:lnTo>
                    <a:pt x="60" y="429"/>
                  </a:lnTo>
                  <a:lnTo>
                    <a:pt x="16" y="490"/>
                  </a:lnTo>
                  <a:lnTo>
                    <a:pt x="38" y="550"/>
                  </a:lnTo>
                  <a:lnTo>
                    <a:pt x="16" y="627"/>
                  </a:lnTo>
                  <a:lnTo>
                    <a:pt x="44" y="644"/>
                  </a:lnTo>
                  <a:lnTo>
                    <a:pt x="132" y="627"/>
                  </a:lnTo>
                  <a:lnTo>
                    <a:pt x="159" y="710"/>
                  </a:lnTo>
                  <a:lnTo>
                    <a:pt x="187" y="836"/>
                  </a:lnTo>
                  <a:lnTo>
                    <a:pt x="176" y="930"/>
                  </a:lnTo>
                  <a:lnTo>
                    <a:pt x="220" y="1012"/>
                  </a:lnTo>
                  <a:lnTo>
                    <a:pt x="198" y="1095"/>
                  </a:lnTo>
                  <a:lnTo>
                    <a:pt x="187" y="1139"/>
                  </a:lnTo>
                  <a:lnTo>
                    <a:pt x="187" y="1211"/>
                  </a:lnTo>
                  <a:lnTo>
                    <a:pt x="132" y="1271"/>
                  </a:lnTo>
                  <a:lnTo>
                    <a:pt x="132" y="1354"/>
                  </a:lnTo>
                  <a:lnTo>
                    <a:pt x="132" y="1409"/>
                  </a:lnTo>
                  <a:lnTo>
                    <a:pt x="176" y="1469"/>
                  </a:lnTo>
                  <a:lnTo>
                    <a:pt x="187" y="1524"/>
                  </a:lnTo>
                  <a:lnTo>
                    <a:pt x="187" y="1596"/>
                  </a:lnTo>
                  <a:lnTo>
                    <a:pt x="115" y="1662"/>
                  </a:lnTo>
                  <a:lnTo>
                    <a:pt x="93" y="1700"/>
                  </a:lnTo>
                  <a:lnTo>
                    <a:pt x="82" y="1794"/>
                  </a:lnTo>
                  <a:lnTo>
                    <a:pt x="60" y="1827"/>
                  </a:lnTo>
                  <a:lnTo>
                    <a:pt x="22" y="1849"/>
                  </a:lnTo>
                  <a:lnTo>
                    <a:pt x="16" y="1965"/>
                  </a:lnTo>
                  <a:lnTo>
                    <a:pt x="0" y="2058"/>
                  </a:lnTo>
                  <a:lnTo>
                    <a:pt x="38" y="2108"/>
                  </a:lnTo>
                  <a:lnTo>
                    <a:pt x="93" y="2179"/>
                  </a:lnTo>
                  <a:lnTo>
                    <a:pt x="137" y="2212"/>
                  </a:lnTo>
                  <a:lnTo>
                    <a:pt x="170" y="2306"/>
                  </a:lnTo>
                  <a:lnTo>
                    <a:pt x="176" y="2410"/>
                  </a:lnTo>
                  <a:lnTo>
                    <a:pt x="220" y="2454"/>
                  </a:lnTo>
                  <a:lnTo>
                    <a:pt x="269" y="2399"/>
                  </a:lnTo>
                  <a:lnTo>
                    <a:pt x="313" y="2399"/>
                  </a:lnTo>
                  <a:lnTo>
                    <a:pt x="418" y="2493"/>
                  </a:lnTo>
                  <a:lnTo>
                    <a:pt x="467" y="2410"/>
                  </a:lnTo>
                  <a:lnTo>
                    <a:pt x="561" y="2355"/>
                  </a:lnTo>
                  <a:lnTo>
                    <a:pt x="616" y="2328"/>
                  </a:lnTo>
                  <a:lnTo>
                    <a:pt x="583" y="2245"/>
                  </a:lnTo>
                  <a:lnTo>
                    <a:pt x="572" y="2179"/>
                  </a:lnTo>
                  <a:lnTo>
                    <a:pt x="654" y="2190"/>
                  </a:lnTo>
                  <a:lnTo>
                    <a:pt x="754" y="2152"/>
                  </a:lnTo>
                  <a:lnTo>
                    <a:pt x="803" y="2234"/>
                  </a:lnTo>
                  <a:lnTo>
                    <a:pt x="847" y="2245"/>
                  </a:lnTo>
                  <a:lnTo>
                    <a:pt x="957" y="2295"/>
                  </a:lnTo>
                  <a:lnTo>
                    <a:pt x="990" y="2273"/>
                  </a:lnTo>
                  <a:lnTo>
                    <a:pt x="979" y="1887"/>
                  </a:lnTo>
                  <a:lnTo>
                    <a:pt x="1051" y="1656"/>
                  </a:lnTo>
                  <a:lnTo>
                    <a:pt x="1139" y="1293"/>
                  </a:lnTo>
                  <a:lnTo>
                    <a:pt x="1150" y="1073"/>
                  </a:lnTo>
                  <a:lnTo>
                    <a:pt x="1282" y="946"/>
                  </a:lnTo>
                  <a:lnTo>
                    <a:pt x="1304" y="897"/>
                  </a:lnTo>
                  <a:lnTo>
                    <a:pt x="1260" y="836"/>
                  </a:lnTo>
                  <a:lnTo>
                    <a:pt x="1243" y="743"/>
                  </a:lnTo>
                  <a:lnTo>
                    <a:pt x="1232" y="655"/>
                  </a:lnTo>
                  <a:lnTo>
                    <a:pt x="1172" y="561"/>
                  </a:lnTo>
                  <a:lnTo>
                    <a:pt x="1210" y="479"/>
                  </a:lnTo>
                  <a:lnTo>
                    <a:pt x="1128" y="407"/>
                  </a:lnTo>
                  <a:lnTo>
                    <a:pt x="1128" y="209"/>
                  </a:lnTo>
                  <a:lnTo>
                    <a:pt x="1056" y="154"/>
                  </a:lnTo>
                  <a:lnTo>
                    <a:pt x="1073" y="82"/>
                  </a:lnTo>
                  <a:lnTo>
                    <a:pt x="990" y="60"/>
                  </a:lnTo>
                  <a:lnTo>
                    <a:pt x="941" y="82"/>
                  </a:lnTo>
                  <a:lnTo>
                    <a:pt x="897" y="0"/>
                  </a:lnTo>
                  <a:lnTo>
                    <a:pt x="803" y="93"/>
                  </a:lnTo>
                  <a:lnTo>
                    <a:pt x="792" y="143"/>
                  </a:lnTo>
                  <a:lnTo>
                    <a:pt x="732" y="165"/>
                  </a:lnTo>
                  <a:lnTo>
                    <a:pt x="699" y="154"/>
                  </a:lnTo>
                  <a:lnTo>
                    <a:pt x="638" y="225"/>
                  </a:lnTo>
                  <a:lnTo>
                    <a:pt x="627" y="269"/>
                  </a:lnTo>
                  <a:lnTo>
                    <a:pt x="522" y="352"/>
                  </a:lnTo>
                  <a:lnTo>
                    <a:pt x="489" y="330"/>
                  </a:lnTo>
                  <a:lnTo>
                    <a:pt x="418" y="341"/>
                  </a:lnTo>
                  <a:lnTo>
                    <a:pt x="385" y="396"/>
                  </a:lnTo>
                  <a:lnTo>
                    <a:pt x="313" y="446"/>
                  </a:lnTo>
                  <a:lnTo>
                    <a:pt x="242" y="429"/>
                  </a:lnTo>
                  <a:lnTo>
                    <a:pt x="187" y="374"/>
                  </a:lnTo>
                  <a:lnTo>
                    <a:pt x="154" y="374"/>
                  </a:lnTo>
                  <a:lnTo>
                    <a:pt x="104" y="341"/>
                  </a:lnTo>
                  <a:lnTo>
                    <a:pt x="104" y="258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7" name="Freeform 13"/>
            <p:cNvSpPr>
              <a:spLocks noChangeAspect="1"/>
            </p:cNvSpPr>
            <p:nvPr/>
          </p:nvSpPr>
          <p:spPr bwMode="auto">
            <a:xfrm rot="-491200">
              <a:off x="2960" y="2786"/>
              <a:ext cx="321" cy="611"/>
            </a:xfrm>
            <a:custGeom>
              <a:avLst/>
              <a:gdLst>
                <a:gd name="T0" fmla="*/ 0 w 1166"/>
                <a:gd name="T1" fmla="*/ 61 h 2306"/>
                <a:gd name="T2" fmla="*/ 55 w 1166"/>
                <a:gd name="T3" fmla="*/ 165 h 2306"/>
                <a:gd name="T4" fmla="*/ 44 w 1166"/>
                <a:gd name="T5" fmla="*/ 248 h 2306"/>
                <a:gd name="T6" fmla="*/ 66 w 1166"/>
                <a:gd name="T7" fmla="*/ 325 h 2306"/>
                <a:gd name="T8" fmla="*/ 159 w 1166"/>
                <a:gd name="T9" fmla="*/ 501 h 2306"/>
                <a:gd name="T10" fmla="*/ 253 w 1166"/>
                <a:gd name="T11" fmla="*/ 666 h 2306"/>
                <a:gd name="T12" fmla="*/ 275 w 1166"/>
                <a:gd name="T13" fmla="*/ 732 h 2306"/>
                <a:gd name="T14" fmla="*/ 275 w 1166"/>
                <a:gd name="T15" fmla="*/ 897 h 2306"/>
                <a:gd name="T16" fmla="*/ 297 w 1166"/>
                <a:gd name="T17" fmla="*/ 980 h 2306"/>
                <a:gd name="T18" fmla="*/ 379 w 1166"/>
                <a:gd name="T19" fmla="*/ 1117 h 2306"/>
                <a:gd name="T20" fmla="*/ 407 w 1166"/>
                <a:gd name="T21" fmla="*/ 1161 h 2306"/>
                <a:gd name="T22" fmla="*/ 412 w 1166"/>
                <a:gd name="T23" fmla="*/ 1277 h 2306"/>
                <a:gd name="T24" fmla="*/ 407 w 1166"/>
                <a:gd name="T25" fmla="*/ 1349 h 2306"/>
                <a:gd name="T26" fmla="*/ 297 w 1166"/>
                <a:gd name="T27" fmla="*/ 1398 h 2306"/>
                <a:gd name="T28" fmla="*/ 264 w 1166"/>
                <a:gd name="T29" fmla="*/ 1420 h 2306"/>
                <a:gd name="T30" fmla="*/ 264 w 1166"/>
                <a:gd name="T31" fmla="*/ 1464 h 2306"/>
                <a:gd name="T32" fmla="*/ 242 w 1166"/>
                <a:gd name="T33" fmla="*/ 1464 h 2306"/>
                <a:gd name="T34" fmla="*/ 148 w 1166"/>
                <a:gd name="T35" fmla="*/ 1481 h 2306"/>
                <a:gd name="T36" fmla="*/ 126 w 1166"/>
                <a:gd name="T37" fmla="*/ 1547 h 2306"/>
                <a:gd name="T38" fmla="*/ 148 w 1166"/>
                <a:gd name="T39" fmla="*/ 1651 h 2306"/>
                <a:gd name="T40" fmla="*/ 110 w 1166"/>
                <a:gd name="T41" fmla="*/ 1767 h 2306"/>
                <a:gd name="T42" fmla="*/ 77 w 1166"/>
                <a:gd name="T43" fmla="*/ 1860 h 2306"/>
                <a:gd name="T44" fmla="*/ 11 w 1166"/>
                <a:gd name="T45" fmla="*/ 1921 h 2306"/>
                <a:gd name="T46" fmla="*/ 0 w 1166"/>
                <a:gd name="T47" fmla="*/ 1992 h 2306"/>
                <a:gd name="T48" fmla="*/ 22 w 1166"/>
                <a:gd name="T49" fmla="*/ 2097 h 2306"/>
                <a:gd name="T50" fmla="*/ 0 w 1166"/>
                <a:gd name="T51" fmla="*/ 2202 h 2306"/>
                <a:gd name="T52" fmla="*/ 77 w 1166"/>
                <a:gd name="T53" fmla="*/ 2306 h 2306"/>
                <a:gd name="T54" fmla="*/ 181 w 1166"/>
                <a:gd name="T55" fmla="*/ 2257 h 2306"/>
                <a:gd name="T56" fmla="*/ 286 w 1166"/>
                <a:gd name="T57" fmla="*/ 2257 h 2306"/>
                <a:gd name="T58" fmla="*/ 368 w 1166"/>
                <a:gd name="T59" fmla="*/ 2163 h 2306"/>
                <a:gd name="T60" fmla="*/ 379 w 1166"/>
                <a:gd name="T61" fmla="*/ 2004 h 2306"/>
                <a:gd name="T62" fmla="*/ 506 w 1166"/>
                <a:gd name="T63" fmla="*/ 1899 h 2306"/>
                <a:gd name="T64" fmla="*/ 632 w 1166"/>
                <a:gd name="T65" fmla="*/ 1783 h 2306"/>
                <a:gd name="T66" fmla="*/ 715 w 1166"/>
                <a:gd name="T67" fmla="*/ 1640 h 2306"/>
                <a:gd name="T68" fmla="*/ 715 w 1166"/>
                <a:gd name="T69" fmla="*/ 1464 h 2306"/>
                <a:gd name="T70" fmla="*/ 973 w 1166"/>
                <a:gd name="T71" fmla="*/ 1277 h 2306"/>
                <a:gd name="T72" fmla="*/ 1073 w 1166"/>
                <a:gd name="T73" fmla="*/ 1255 h 2306"/>
                <a:gd name="T74" fmla="*/ 1144 w 1166"/>
                <a:gd name="T75" fmla="*/ 1189 h 2306"/>
                <a:gd name="T76" fmla="*/ 1155 w 1166"/>
                <a:gd name="T77" fmla="*/ 1024 h 2306"/>
                <a:gd name="T78" fmla="*/ 1122 w 1166"/>
                <a:gd name="T79" fmla="*/ 941 h 2306"/>
                <a:gd name="T80" fmla="*/ 1166 w 1166"/>
                <a:gd name="T81" fmla="*/ 793 h 2306"/>
                <a:gd name="T82" fmla="*/ 1166 w 1166"/>
                <a:gd name="T83" fmla="*/ 699 h 2306"/>
                <a:gd name="T84" fmla="*/ 1133 w 1166"/>
                <a:gd name="T85" fmla="*/ 650 h 2306"/>
                <a:gd name="T86" fmla="*/ 1029 w 1166"/>
                <a:gd name="T87" fmla="*/ 617 h 2306"/>
                <a:gd name="T88" fmla="*/ 852 w 1166"/>
                <a:gd name="T89" fmla="*/ 463 h 2306"/>
                <a:gd name="T90" fmla="*/ 726 w 1166"/>
                <a:gd name="T91" fmla="*/ 463 h 2306"/>
                <a:gd name="T92" fmla="*/ 682 w 1166"/>
                <a:gd name="T93" fmla="*/ 341 h 2306"/>
                <a:gd name="T94" fmla="*/ 726 w 1166"/>
                <a:gd name="T95" fmla="*/ 292 h 2306"/>
                <a:gd name="T96" fmla="*/ 775 w 1166"/>
                <a:gd name="T97" fmla="*/ 231 h 2306"/>
                <a:gd name="T98" fmla="*/ 775 w 1166"/>
                <a:gd name="T99" fmla="*/ 127 h 2306"/>
                <a:gd name="T100" fmla="*/ 748 w 1166"/>
                <a:gd name="T101" fmla="*/ 11 h 2306"/>
                <a:gd name="T102" fmla="*/ 632 w 1166"/>
                <a:gd name="T103" fmla="*/ 0 h 2306"/>
                <a:gd name="T104" fmla="*/ 588 w 1166"/>
                <a:gd name="T105" fmla="*/ 165 h 2306"/>
                <a:gd name="T106" fmla="*/ 495 w 1166"/>
                <a:gd name="T107" fmla="*/ 187 h 2306"/>
                <a:gd name="T108" fmla="*/ 429 w 1166"/>
                <a:gd name="T109" fmla="*/ 187 h 2306"/>
                <a:gd name="T110" fmla="*/ 390 w 1166"/>
                <a:gd name="T111" fmla="*/ 220 h 2306"/>
                <a:gd name="T112" fmla="*/ 253 w 1166"/>
                <a:gd name="T113" fmla="*/ 116 h 2306"/>
                <a:gd name="T114" fmla="*/ 181 w 1166"/>
                <a:gd name="T115" fmla="*/ 154 h 2306"/>
                <a:gd name="T116" fmla="*/ 115 w 1166"/>
                <a:gd name="T117" fmla="*/ 154 h 2306"/>
                <a:gd name="T118" fmla="*/ 55 w 1166"/>
                <a:gd name="T119" fmla="*/ 72 h 2306"/>
                <a:gd name="T120" fmla="*/ 0 w 1166"/>
                <a:gd name="T121" fmla="*/ 6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6" h="2306">
                  <a:moveTo>
                    <a:pt x="0" y="61"/>
                  </a:moveTo>
                  <a:lnTo>
                    <a:pt x="55" y="165"/>
                  </a:lnTo>
                  <a:lnTo>
                    <a:pt x="44" y="248"/>
                  </a:lnTo>
                  <a:lnTo>
                    <a:pt x="66" y="325"/>
                  </a:lnTo>
                  <a:lnTo>
                    <a:pt x="159" y="501"/>
                  </a:lnTo>
                  <a:lnTo>
                    <a:pt x="253" y="666"/>
                  </a:lnTo>
                  <a:lnTo>
                    <a:pt x="275" y="732"/>
                  </a:lnTo>
                  <a:lnTo>
                    <a:pt x="275" y="897"/>
                  </a:lnTo>
                  <a:lnTo>
                    <a:pt x="297" y="980"/>
                  </a:lnTo>
                  <a:lnTo>
                    <a:pt x="379" y="1117"/>
                  </a:lnTo>
                  <a:lnTo>
                    <a:pt x="407" y="1161"/>
                  </a:lnTo>
                  <a:lnTo>
                    <a:pt x="412" y="1277"/>
                  </a:lnTo>
                  <a:lnTo>
                    <a:pt x="407" y="1349"/>
                  </a:lnTo>
                  <a:lnTo>
                    <a:pt x="297" y="1398"/>
                  </a:lnTo>
                  <a:lnTo>
                    <a:pt x="264" y="1420"/>
                  </a:lnTo>
                  <a:lnTo>
                    <a:pt x="264" y="1464"/>
                  </a:lnTo>
                  <a:lnTo>
                    <a:pt x="242" y="1464"/>
                  </a:lnTo>
                  <a:lnTo>
                    <a:pt x="148" y="1481"/>
                  </a:lnTo>
                  <a:lnTo>
                    <a:pt x="126" y="1547"/>
                  </a:lnTo>
                  <a:lnTo>
                    <a:pt x="148" y="1651"/>
                  </a:lnTo>
                  <a:lnTo>
                    <a:pt x="110" y="1767"/>
                  </a:lnTo>
                  <a:lnTo>
                    <a:pt x="77" y="1860"/>
                  </a:lnTo>
                  <a:lnTo>
                    <a:pt x="11" y="1921"/>
                  </a:lnTo>
                  <a:lnTo>
                    <a:pt x="0" y="1992"/>
                  </a:lnTo>
                  <a:lnTo>
                    <a:pt x="22" y="2097"/>
                  </a:lnTo>
                  <a:lnTo>
                    <a:pt x="0" y="2202"/>
                  </a:lnTo>
                  <a:lnTo>
                    <a:pt x="77" y="2306"/>
                  </a:lnTo>
                  <a:lnTo>
                    <a:pt x="181" y="2257"/>
                  </a:lnTo>
                  <a:lnTo>
                    <a:pt x="286" y="2257"/>
                  </a:lnTo>
                  <a:lnTo>
                    <a:pt x="368" y="2163"/>
                  </a:lnTo>
                  <a:lnTo>
                    <a:pt x="379" y="2004"/>
                  </a:lnTo>
                  <a:lnTo>
                    <a:pt x="506" y="1899"/>
                  </a:lnTo>
                  <a:lnTo>
                    <a:pt x="632" y="1783"/>
                  </a:lnTo>
                  <a:lnTo>
                    <a:pt x="715" y="1640"/>
                  </a:lnTo>
                  <a:lnTo>
                    <a:pt x="715" y="1464"/>
                  </a:lnTo>
                  <a:lnTo>
                    <a:pt x="973" y="1277"/>
                  </a:lnTo>
                  <a:lnTo>
                    <a:pt x="1073" y="1255"/>
                  </a:lnTo>
                  <a:lnTo>
                    <a:pt x="1144" y="1189"/>
                  </a:lnTo>
                  <a:lnTo>
                    <a:pt x="1155" y="1024"/>
                  </a:lnTo>
                  <a:lnTo>
                    <a:pt x="1122" y="941"/>
                  </a:lnTo>
                  <a:lnTo>
                    <a:pt x="1166" y="793"/>
                  </a:lnTo>
                  <a:lnTo>
                    <a:pt x="1166" y="699"/>
                  </a:lnTo>
                  <a:lnTo>
                    <a:pt x="1133" y="650"/>
                  </a:lnTo>
                  <a:lnTo>
                    <a:pt x="1029" y="617"/>
                  </a:lnTo>
                  <a:lnTo>
                    <a:pt x="852" y="463"/>
                  </a:lnTo>
                  <a:lnTo>
                    <a:pt x="726" y="463"/>
                  </a:lnTo>
                  <a:lnTo>
                    <a:pt x="682" y="341"/>
                  </a:lnTo>
                  <a:lnTo>
                    <a:pt x="726" y="292"/>
                  </a:lnTo>
                  <a:lnTo>
                    <a:pt x="775" y="231"/>
                  </a:lnTo>
                  <a:lnTo>
                    <a:pt x="775" y="127"/>
                  </a:lnTo>
                  <a:lnTo>
                    <a:pt x="748" y="11"/>
                  </a:lnTo>
                  <a:lnTo>
                    <a:pt x="632" y="0"/>
                  </a:lnTo>
                  <a:lnTo>
                    <a:pt x="588" y="165"/>
                  </a:lnTo>
                  <a:lnTo>
                    <a:pt x="495" y="187"/>
                  </a:lnTo>
                  <a:lnTo>
                    <a:pt x="429" y="187"/>
                  </a:lnTo>
                  <a:lnTo>
                    <a:pt x="390" y="220"/>
                  </a:lnTo>
                  <a:lnTo>
                    <a:pt x="253" y="116"/>
                  </a:lnTo>
                  <a:lnTo>
                    <a:pt x="181" y="154"/>
                  </a:lnTo>
                  <a:lnTo>
                    <a:pt x="115" y="154"/>
                  </a:lnTo>
                  <a:lnTo>
                    <a:pt x="55" y="7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8" name="Freeform 14"/>
            <p:cNvSpPr>
              <a:spLocks noChangeAspect="1"/>
            </p:cNvSpPr>
            <p:nvPr/>
          </p:nvSpPr>
          <p:spPr bwMode="auto">
            <a:xfrm rot="-491200">
              <a:off x="2864" y="2529"/>
              <a:ext cx="313" cy="332"/>
            </a:xfrm>
            <a:custGeom>
              <a:avLst/>
              <a:gdLst>
                <a:gd name="T0" fmla="*/ 891 w 1138"/>
                <a:gd name="T1" fmla="*/ 1056 h 1254"/>
                <a:gd name="T2" fmla="*/ 1006 w 1138"/>
                <a:gd name="T3" fmla="*/ 908 h 1254"/>
                <a:gd name="T4" fmla="*/ 995 w 1138"/>
                <a:gd name="T5" fmla="*/ 858 h 1254"/>
                <a:gd name="T6" fmla="*/ 1078 w 1138"/>
                <a:gd name="T7" fmla="*/ 765 h 1254"/>
                <a:gd name="T8" fmla="*/ 1138 w 1138"/>
                <a:gd name="T9" fmla="*/ 743 h 1254"/>
                <a:gd name="T10" fmla="*/ 1067 w 1138"/>
                <a:gd name="T11" fmla="*/ 638 h 1254"/>
                <a:gd name="T12" fmla="*/ 1006 w 1138"/>
                <a:gd name="T13" fmla="*/ 511 h 1254"/>
                <a:gd name="T14" fmla="*/ 984 w 1138"/>
                <a:gd name="T15" fmla="*/ 407 h 1254"/>
                <a:gd name="T16" fmla="*/ 929 w 1138"/>
                <a:gd name="T17" fmla="*/ 390 h 1254"/>
                <a:gd name="T18" fmla="*/ 764 w 1138"/>
                <a:gd name="T19" fmla="*/ 418 h 1254"/>
                <a:gd name="T20" fmla="*/ 720 w 1138"/>
                <a:gd name="T21" fmla="*/ 390 h 1254"/>
                <a:gd name="T22" fmla="*/ 720 w 1138"/>
                <a:gd name="T23" fmla="*/ 335 h 1254"/>
                <a:gd name="T24" fmla="*/ 720 w 1138"/>
                <a:gd name="T25" fmla="*/ 269 h 1254"/>
                <a:gd name="T26" fmla="*/ 682 w 1138"/>
                <a:gd name="T27" fmla="*/ 231 h 1254"/>
                <a:gd name="T28" fmla="*/ 616 w 1138"/>
                <a:gd name="T29" fmla="*/ 231 h 1254"/>
                <a:gd name="T30" fmla="*/ 533 w 1138"/>
                <a:gd name="T31" fmla="*/ 181 h 1254"/>
                <a:gd name="T32" fmla="*/ 473 w 1138"/>
                <a:gd name="T33" fmla="*/ 88 h 1254"/>
                <a:gd name="T34" fmla="*/ 451 w 1138"/>
                <a:gd name="T35" fmla="*/ 22 h 1254"/>
                <a:gd name="T36" fmla="*/ 407 w 1138"/>
                <a:gd name="T37" fmla="*/ 0 h 1254"/>
                <a:gd name="T38" fmla="*/ 335 w 1138"/>
                <a:gd name="T39" fmla="*/ 44 h 1254"/>
                <a:gd name="T40" fmla="*/ 198 w 1138"/>
                <a:gd name="T41" fmla="*/ 33 h 1254"/>
                <a:gd name="T42" fmla="*/ 126 w 1138"/>
                <a:gd name="T43" fmla="*/ 176 h 1254"/>
                <a:gd name="T44" fmla="*/ 104 w 1138"/>
                <a:gd name="T45" fmla="*/ 198 h 1254"/>
                <a:gd name="T46" fmla="*/ 22 w 1138"/>
                <a:gd name="T47" fmla="*/ 209 h 1254"/>
                <a:gd name="T48" fmla="*/ 0 w 1138"/>
                <a:gd name="T49" fmla="*/ 253 h 1254"/>
                <a:gd name="T50" fmla="*/ 77 w 1138"/>
                <a:gd name="T51" fmla="*/ 324 h 1254"/>
                <a:gd name="T52" fmla="*/ 71 w 1138"/>
                <a:gd name="T53" fmla="*/ 390 h 1254"/>
                <a:gd name="T54" fmla="*/ 22 w 1138"/>
                <a:gd name="T55" fmla="*/ 500 h 1254"/>
                <a:gd name="T56" fmla="*/ 148 w 1138"/>
                <a:gd name="T57" fmla="*/ 616 h 1254"/>
                <a:gd name="T58" fmla="*/ 187 w 1138"/>
                <a:gd name="T59" fmla="*/ 709 h 1254"/>
                <a:gd name="T60" fmla="*/ 231 w 1138"/>
                <a:gd name="T61" fmla="*/ 836 h 1254"/>
                <a:gd name="T62" fmla="*/ 242 w 1138"/>
                <a:gd name="T63" fmla="*/ 930 h 1254"/>
                <a:gd name="T64" fmla="*/ 209 w 1138"/>
                <a:gd name="T65" fmla="*/ 985 h 1254"/>
                <a:gd name="T66" fmla="*/ 187 w 1138"/>
                <a:gd name="T67" fmla="*/ 1045 h 1254"/>
                <a:gd name="T68" fmla="*/ 137 w 1138"/>
                <a:gd name="T69" fmla="*/ 1067 h 1254"/>
                <a:gd name="T70" fmla="*/ 187 w 1138"/>
                <a:gd name="T71" fmla="*/ 1095 h 1254"/>
                <a:gd name="T72" fmla="*/ 258 w 1138"/>
                <a:gd name="T73" fmla="*/ 1172 h 1254"/>
                <a:gd name="T74" fmla="*/ 335 w 1138"/>
                <a:gd name="T75" fmla="*/ 1183 h 1254"/>
                <a:gd name="T76" fmla="*/ 385 w 1138"/>
                <a:gd name="T77" fmla="*/ 1150 h 1254"/>
                <a:gd name="T78" fmla="*/ 522 w 1138"/>
                <a:gd name="T79" fmla="*/ 1254 h 1254"/>
                <a:gd name="T80" fmla="*/ 566 w 1138"/>
                <a:gd name="T81" fmla="*/ 1216 h 1254"/>
                <a:gd name="T82" fmla="*/ 671 w 1138"/>
                <a:gd name="T83" fmla="*/ 1210 h 1254"/>
                <a:gd name="T84" fmla="*/ 709 w 1138"/>
                <a:gd name="T85" fmla="*/ 1183 h 1254"/>
                <a:gd name="T86" fmla="*/ 742 w 1138"/>
                <a:gd name="T87" fmla="*/ 1100 h 1254"/>
                <a:gd name="T88" fmla="*/ 775 w 1138"/>
                <a:gd name="T89" fmla="*/ 1023 h 1254"/>
                <a:gd name="T90" fmla="*/ 891 w 1138"/>
                <a:gd name="T91" fmla="*/ 1056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38" h="1254">
                  <a:moveTo>
                    <a:pt x="891" y="1056"/>
                  </a:moveTo>
                  <a:lnTo>
                    <a:pt x="1006" y="908"/>
                  </a:lnTo>
                  <a:lnTo>
                    <a:pt x="995" y="858"/>
                  </a:lnTo>
                  <a:lnTo>
                    <a:pt x="1078" y="765"/>
                  </a:lnTo>
                  <a:lnTo>
                    <a:pt x="1138" y="743"/>
                  </a:lnTo>
                  <a:lnTo>
                    <a:pt x="1067" y="638"/>
                  </a:lnTo>
                  <a:lnTo>
                    <a:pt x="1006" y="511"/>
                  </a:lnTo>
                  <a:lnTo>
                    <a:pt x="984" y="407"/>
                  </a:lnTo>
                  <a:lnTo>
                    <a:pt x="929" y="390"/>
                  </a:lnTo>
                  <a:lnTo>
                    <a:pt x="764" y="418"/>
                  </a:lnTo>
                  <a:lnTo>
                    <a:pt x="720" y="390"/>
                  </a:lnTo>
                  <a:lnTo>
                    <a:pt x="720" y="335"/>
                  </a:lnTo>
                  <a:lnTo>
                    <a:pt x="720" y="269"/>
                  </a:lnTo>
                  <a:lnTo>
                    <a:pt x="682" y="231"/>
                  </a:lnTo>
                  <a:lnTo>
                    <a:pt x="616" y="231"/>
                  </a:lnTo>
                  <a:lnTo>
                    <a:pt x="533" y="181"/>
                  </a:lnTo>
                  <a:lnTo>
                    <a:pt x="473" y="88"/>
                  </a:lnTo>
                  <a:lnTo>
                    <a:pt x="451" y="22"/>
                  </a:lnTo>
                  <a:lnTo>
                    <a:pt x="407" y="0"/>
                  </a:lnTo>
                  <a:lnTo>
                    <a:pt x="335" y="44"/>
                  </a:lnTo>
                  <a:lnTo>
                    <a:pt x="198" y="33"/>
                  </a:lnTo>
                  <a:lnTo>
                    <a:pt x="126" y="176"/>
                  </a:lnTo>
                  <a:lnTo>
                    <a:pt x="104" y="198"/>
                  </a:lnTo>
                  <a:lnTo>
                    <a:pt x="22" y="209"/>
                  </a:lnTo>
                  <a:lnTo>
                    <a:pt x="0" y="253"/>
                  </a:lnTo>
                  <a:lnTo>
                    <a:pt x="77" y="324"/>
                  </a:lnTo>
                  <a:lnTo>
                    <a:pt x="71" y="390"/>
                  </a:lnTo>
                  <a:lnTo>
                    <a:pt x="22" y="500"/>
                  </a:lnTo>
                  <a:lnTo>
                    <a:pt x="148" y="616"/>
                  </a:lnTo>
                  <a:lnTo>
                    <a:pt x="187" y="709"/>
                  </a:lnTo>
                  <a:lnTo>
                    <a:pt x="231" y="836"/>
                  </a:lnTo>
                  <a:lnTo>
                    <a:pt x="242" y="930"/>
                  </a:lnTo>
                  <a:lnTo>
                    <a:pt x="209" y="985"/>
                  </a:lnTo>
                  <a:lnTo>
                    <a:pt x="187" y="1045"/>
                  </a:lnTo>
                  <a:lnTo>
                    <a:pt x="137" y="1067"/>
                  </a:lnTo>
                  <a:lnTo>
                    <a:pt x="187" y="1095"/>
                  </a:lnTo>
                  <a:lnTo>
                    <a:pt x="258" y="1172"/>
                  </a:lnTo>
                  <a:lnTo>
                    <a:pt x="335" y="1183"/>
                  </a:lnTo>
                  <a:lnTo>
                    <a:pt x="385" y="1150"/>
                  </a:lnTo>
                  <a:lnTo>
                    <a:pt x="522" y="1254"/>
                  </a:lnTo>
                  <a:lnTo>
                    <a:pt x="566" y="1216"/>
                  </a:lnTo>
                  <a:lnTo>
                    <a:pt x="671" y="1210"/>
                  </a:lnTo>
                  <a:lnTo>
                    <a:pt x="709" y="1183"/>
                  </a:lnTo>
                  <a:lnTo>
                    <a:pt x="742" y="1100"/>
                  </a:lnTo>
                  <a:lnTo>
                    <a:pt x="775" y="1023"/>
                  </a:lnTo>
                  <a:lnTo>
                    <a:pt x="891" y="1056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19" name="Freeform 15"/>
            <p:cNvSpPr>
              <a:spLocks noChangeAspect="1"/>
            </p:cNvSpPr>
            <p:nvPr/>
          </p:nvSpPr>
          <p:spPr bwMode="auto">
            <a:xfrm rot="21108800">
              <a:off x="2755" y="2294"/>
              <a:ext cx="744" cy="589"/>
            </a:xfrm>
            <a:custGeom>
              <a:avLst/>
              <a:gdLst>
                <a:gd name="T0" fmla="*/ 187 w 2712"/>
                <a:gd name="T1" fmla="*/ 171 h 2223"/>
                <a:gd name="T2" fmla="*/ 137 w 2712"/>
                <a:gd name="T3" fmla="*/ 347 h 2223"/>
                <a:gd name="T4" fmla="*/ 22 w 2712"/>
                <a:gd name="T5" fmla="*/ 336 h 2223"/>
                <a:gd name="T6" fmla="*/ 22 w 2712"/>
                <a:gd name="T7" fmla="*/ 429 h 2223"/>
                <a:gd name="T8" fmla="*/ 93 w 2712"/>
                <a:gd name="T9" fmla="*/ 462 h 2223"/>
                <a:gd name="T10" fmla="*/ 209 w 2712"/>
                <a:gd name="T11" fmla="*/ 671 h 2223"/>
                <a:gd name="T12" fmla="*/ 308 w 2712"/>
                <a:gd name="T13" fmla="*/ 638 h 2223"/>
                <a:gd name="T14" fmla="*/ 347 w 2712"/>
                <a:gd name="T15" fmla="*/ 782 h 2223"/>
                <a:gd name="T16" fmla="*/ 462 w 2712"/>
                <a:gd name="T17" fmla="*/ 848 h 2223"/>
                <a:gd name="T18" fmla="*/ 545 w 2712"/>
                <a:gd name="T19" fmla="*/ 875 h 2223"/>
                <a:gd name="T20" fmla="*/ 638 w 2712"/>
                <a:gd name="T21" fmla="*/ 875 h 2223"/>
                <a:gd name="T22" fmla="*/ 754 w 2712"/>
                <a:gd name="T23" fmla="*/ 826 h 2223"/>
                <a:gd name="T24" fmla="*/ 825 w 2712"/>
                <a:gd name="T25" fmla="*/ 930 h 2223"/>
                <a:gd name="T26" fmla="*/ 941 w 2712"/>
                <a:gd name="T27" fmla="*/ 1046 h 2223"/>
                <a:gd name="T28" fmla="*/ 1040 w 2712"/>
                <a:gd name="T29" fmla="*/ 1079 h 2223"/>
                <a:gd name="T30" fmla="*/ 1067 w 2712"/>
                <a:gd name="T31" fmla="*/ 1211 h 2223"/>
                <a:gd name="T32" fmla="*/ 1150 w 2712"/>
                <a:gd name="T33" fmla="*/ 1233 h 2223"/>
                <a:gd name="T34" fmla="*/ 1276 w 2712"/>
                <a:gd name="T35" fmla="*/ 1211 h 2223"/>
                <a:gd name="T36" fmla="*/ 1342 w 2712"/>
                <a:gd name="T37" fmla="*/ 1310 h 2223"/>
                <a:gd name="T38" fmla="*/ 1414 w 2712"/>
                <a:gd name="T39" fmla="*/ 1464 h 2223"/>
                <a:gd name="T40" fmla="*/ 1463 w 2712"/>
                <a:gd name="T41" fmla="*/ 1547 h 2223"/>
                <a:gd name="T42" fmla="*/ 1541 w 2712"/>
                <a:gd name="T43" fmla="*/ 1591 h 2223"/>
                <a:gd name="T44" fmla="*/ 1810 w 2712"/>
                <a:gd name="T45" fmla="*/ 1640 h 2223"/>
                <a:gd name="T46" fmla="*/ 2003 w 2712"/>
                <a:gd name="T47" fmla="*/ 1734 h 2223"/>
                <a:gd name="T48" fmla="*/ 2228 w 2712"/>
                <a:gd name="T49" fmla="*/ 1745 h 2223"/>
                <a:gd name="T50" fmla="*/ 2294 w 2712"/>
                <a:gd name="T51" fmla="*/ 1860 h 2223"/>
                <a:gd name="T52" fmla="*/ 2333 w 2712"/>
                <a:gd name="T53" fmla="*/ 2058 h 2223"/>
                <a:gd name="T54" fmla="*/ 2388 w 2712"/>
                <a:gd name="T55" fmla="*/ 2130 h 2223"/>
                <a:gd name="T56" fmla="*/ 2542 w 2712"/>
                <a:gd name="T57" fmla="*/ 2223 h 2223"/>
                <a:gd name="T58" fmla="*/ 2619 w 2712"/>
                <a:gd name="T59" fmla="*/ 2091 h 2223"/>
                <a:gd name="T60" fmla="*/ 2712 w 2712"/>
                <a:gd name="T61" fmla="*/ 1871 h 2223"/>
                <a:gd name="T62" fmla="*/ 2657 w 2712"/>
                <a:gd name="T63" fmla="*/ 1723 h 2223"/>
                <a:gd name="T64" fmla="*/ 2575 w 2712"/>
                <a:gd name="T65" fmla="*/ 1662 h 2223"/>
                <a:gd name="T66" fmla="*/ 2239 w 2712"/>
                <a:gd name="T67" fmla="*/ 1244 h 2223"/>
                <a:gd name="T68" fmla="*/ 2003 w 2712"/>
                <a:gd name="T69" fmla="*/ 1161 h 2223"/>
                <a:gd name="T70" fmla="*/ 1799 w 2712"/>
                <a:gd name="T71" fmla="*/ 1057 h 2223"/>
                <a:gd name="T72" fmla="*/ 1728 w 2712"/>
                <a:gd name="T73" fmla="*/ 941 h 2223"/>
                <a:gd name="T74" fmla="*/ 1563 w 2712"/>
                <a:gd name="T75" fmla="*/ 919 h 2223"/>
                <a:gd name="T76" fmla="*/ 1216 w 2712"/>
                <a:gd name="T77" fmla="*/ 754 h 2223"/>
                <a:gd name="T78" fmla="*/ 985 w 2712"/>
                <a:gd name="T79" fmla="*/ 616 h 2223"/>
                <a:gd name="T80" fmla="*/ 787 w 2712"/>
                <a:gd name="T81" fmla="*/ 440 h 2223"/>
                <a:gd name="T82" fmla="*/ 869 w 2712"/>
                <a:gd name="T83" fmla="*/ 374 h 2223"/>
                <a:gd name="T84" fmla="*/ 941 w 2712"/>
                <a:gd name="T85" fmla="*/ 253 h 2223"/>
                <a:gd name="T86" fmla="*/ 1034 w 2712"/>
                <a:gd name="T87" fmla="*/ 149 h 2223"/>
                <a:gd name="T88" fmla="*/ 941 w 2712"/>
                <a:gd name="T89" fmla="*/ 44 h 2223"/>
                <a:gd name="T90" fmla="*/ 825 w 2712"/>
                <a:gd name="T91" fmla="*/ 0 h 2223"/>
                <a:gd name="T92" fmla="*/ 710 w 2712"/>
                <a:gd name="T93" fmla="*/ 44 h 2223"/>
                <a:gd name="T94" fmla="*/ 484 w 2712"/>
                <a:gd name="T95" fmla="*/ 22 h 2223"/>
                <a:gd name="T96" fmla="*/ 336 w 2712"/>
                <a:gd name="T97" fmla="*/ 0 h 2223"/>
                <a:gd name="T98" fmla="*/ 159 w 2712"/>
                <a:gd name="T99" fmla="*/ 72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2" h="2223">
                  <a:moveTo>
                    <a:pt x="159" y="72"/>
                  </a:moveTo>
                  <a:lnTo>
                    <a:pt x="187" y="171"/>
                  </a:lnTo>
                  <a:lnTo>
                    <a:pt x="187" y="281"/>
                  </a:lnTo>
                  <a:lnTo>
                    <a:pt x="137" y="347"/>
                  </a:lnTo>
                  <a:lnTo>
                    <a:pt x="93" y="336"/>
                  </a:lnTo>
                  <a:lnTo>
                    <a:pt x="22" y="336"/>
                  </a:lnTo>
                  <a:lnTo>
                    <a:pt x="0" y="396"/>
                  </a:lnTo>
                  <a:lnTo>
                    <a:pt x="22" y="429"/>
                  </a:lnTo>
                  <a:lnTo>
                    <a:pt x="71" y="429"/>
                  </a:lnTo>
                  <a:lnTo>
                    <a:pt x="93" y="462"/>
                  </a:lnTo>
                  <a:lnTo>
                    <a:pt x="93" y="534"/>
                  </a:lnTo>
                  <a:lnTo>
                    <a:pt x="209" y="671"/>
                  </a:lnTo>
                  <a:lnTo>
                    <a:pt x="253" y="649"/>
                  </a:lnTo>
                  <a:lnTo>
                    <a:pt x="308" y="638"/>
                  </a:lnTo>
                  <a:lnTo>
                    <a:pt x="358" y="660"/>
                  </a:lnTo>
                  <a:lnTo>
                    <a:pt x="347" y="782"/>
                  </a:lnTo>
                  <a:lnTo>
                    <a:pt x="402" y="826"/>
                  </a:lnTo>
                  <a:lnTo>
                    <a:pt x="462" y="848"/>
                  </a:lnTo>
                  <a:lnTo>
                    <a:pt x="495" y="826"/>
                  </a:lnTo>
                  <a:lnTo>
                    <a:pt x="545" y="875"/>
                  </a:lnTo>
                  <a:lnTo>
                    <a:pt x="600" y="859"/>
                  </a:lnTo>
                  <a:lnTo>
                    <a:pt x="638" y="875"/>
                  </a:lnTo>
                  <a:lnTo>
                    <a:pt x="682" y="875"/>
                  </a:lnTo>
                  <a:lnTo>
                    <a:pt x="754" y="826"/>
                  </a:lnTo>
                  <a:lnTo>
                    <a:pt x="798" y="848"/>
                  </a:lnTo>
                  <a:lnTo>
                    <a:pt x="825" y="930"/>
                  </a:lnTo>
                  <a:lnTo>
                    <a:pt x="891" y="1035"/>
                  </a:lnTo>
                  <a:lnTo>
                    <a:pt x="941" y="1046"/>
                  </a:lnTo>
                  <a:lnTo>
                    <a:pt x="1018" y="1057"/>
                  </a:lnTo>
                  <a:lnTo>
                    <a:pt x="1040" y="1079"/>
                  </a:lnTo>
                  <a:lnTo>
                    <a:pt x="1067" y="1161"/>
                  </a:lnTo>
                  <a:lnTo>
                    <a:pt x="1067" y="1211"/>
                  </a:lnTo>
                  <a:lnTo>
                    <a:pt x="1089" y="1244"/>
                  </a:lnTo>
                  <a:lnTo>
                    <a:pt x="1150" y="1233"/>
                  </a:lnTo>
                  <a:lnTo>
                    <a:pt x="1216" y="1222"/>
                  </a:lnTo>
                  <a:lnTo>
                    <a:pt x="1276" y="1211"/>
                  </a:lnTo>
                  <a:lnTo>
                    <a:pt x="1331" y="1233"/>
                  </a:lnTo>
                  <a:lnTo>
                    <a:pt x="1342" y="1310"/>
                  </a:lnTo>
                  <a:lnTo>
                    <a:pt x="1381" y="1398"/>
                  </a:lnTo>
                  <a:lnTo>
                    <a:pt x="1414" y="1464"/>
                  </a:lnTo>
                  <a:lnTo>
                    <a:pt x="1436" y="1497"/>
                  </a:lnTo>
                  <a:lnTo>
                    <a:pt x="1463" y="1547"/>
                  </a:lnTo>
                  <a:lnTo>
                    <a:pt x="1485" y="1569"/>
                  </a:lnTo>
                  <a:lnTo>
                    <a:pt x="1541" y="1591"/>
                  </a:lnTo>
                  <a:lnTo>
                    <a:pt x="1706" y="1580"/>
                  </a:lnTo>
                  <a:lnTo>
                    <a:pt x="1810" y="1640"/>
                  </a:lnTo>
                  <a:lnTo>
                    <a:pt x="1937" y="1723"/>
                  </a:lnTo>
                  <a:lnTo>
                    <a:pt x="2003" y="1734"/>
                  </a:lnTo>
                  <a:lnTo>
                    <a:pt x="2135" y="1723"/>
                  </a:lnTo>
                  <a:lnTo>
                    <a:pt x="2228" y="1745"/>
                  </a:lnTo>
                  <a:lnTo>
                    <a:pt x="2272" y="1805"/>
                  </a:lnTo>
                  <a:lnTo>
                    <a:pt x="2294" y="1860"/>
                  </a:lnTo>
                  <a:lnTo>
                    <a:pt x="2344" y="1954"/>
                  </a:lnTo>
                  <a:lnTo>
                    <a:pt x="2333" y="2058"/>
                  </a:lnTo>
                  <a:lnTo>
                    <a:pt x="2333" y="2108"/>
                  </a:lnTo>
                  <a:lnTo>
                    <a:pt x="2388" y="2130"/>
                  </a:lnTo>
                  <a:lnTo>
                    <a:pt x="2470" y="2201"/>
                  </a:lnTo>
                  <a:lnTo>
                    <a:pt x="2542" y="2223"/>
                  </a:lnTo>
                  <a:lnTo>
                    <a:pt x="2635" y="2201"/>
                  </a:lnTo>
                  <a:lnTo>
                    <a:pt x="2619" y="2091"/>
                  </a:lnTo>
                  <a:lnTo>
                    <a:pt x="2657" y="1921"/>
                  </a:lnTo>
                  <a:lnTo>
                    <a:pt x="2712" y="1871"/>
                  </a:lnTo>
                  <a:lnTo>
                    <a:pt x="2701" y="1778"/>
                  </a:lnTo>
                  <a:lnTo>
                    <a:pt x="2657" y="1723"/>
                  </a:lnTo>
                  <a:lnTo>
                    <a:pt x="2613" y="1712"/>
                  </a:lnTo>
                  <a:lnTo>
                    <a:pt x="2575" y="1662"/>
                  </a:lnTo>
                  <a:lnTo>
                    <a:pt x="2575" y="1607"/>
                  </a:lnTo>
                  <a:lnTo>
                    <a:pt x="2239" y="1244"/>
                  </a:lnTo>
                  <a:lnTo>
                    <a:pt x="2146" y="1244"/>
                  </a:lnTo>
                  <a:lnTo>
                    <a:pt x="2003" y="1161"/>
                  </a:lnTo>
                  <a:lnTo>
                    <a:pt x="1843" y="1095"/>
                  </a:lnTo>
                  <a:lnTo>
                    <a:pt x="1799" y="1057"/>
                  </a:lnTo>
                  <a:lnTo>
                    <a:pt x="1788" y="985"/>
                  </a:lnTo>
                  <a:lnTo>
                    <a:pt x="1728" y="941"/>
                  </a:lnTo>
                  <a:lnTo>
                    <a:pt x="1651" y="952"/>
                  </a:lnTo>
                  <a:lnTo>
                    <a:pt x="1563" y="919"/>
                  </a:lnTo>
                  <a:lnTo>
                    <a:pt x="1392" y="826"/>
                  </a:lnTo>
                  <a:lnTo>
                    <a:pt x="1216" y="754"/>
                  </a:lnTo>
                  <a:lnTo>
                    <a:pt x="1089" y="671"/>
                  </a:lnTo>
                  <a:lnTo>
                    <a:pt x="985" y="616"/>
                  </a:lnTo>
                  <a:lnTo>
                    <a:pt x="880" y="556"/>
                  </a:lnTo>
                  <a:lnTo>
                    <a:pt x="787" y="440"/>
                  </a:lnTo>
                  <a:lnTo>
                    <a:pt x="776" y="374"/>
                  </a:lnTo>
                  <a:lnTo>
                    <a:pt x="869" y="374"/>
                  </a:lnTo>
                  <a:lnTo>
                    <a:pt x="941" y="325"/>
                  </a:lnTo>
                  <a:lnTo>
                    <a:pt x="941" y="253"/>
                  </a:lnTo>
                  <a:lnTo>
                    <a:pt x="985" y="220"/>
                  </a:lnTo>
                  <a:lnTo>
                    <a:pt x="1034" y="149"/>
                  </a:lnTo>
                  <a:lnTo>
                    <a:pt x="1007" y="94"/>
                  </a:lnTo>
                  <a:lnTo>
                    <a:pt x="941" y="44"/>
                  </a:lnTo>
                  <a:lnTo>
                    <a:pt x="880" y="22"/>
                  </a:lnTo>
                  <a:lnTo>
                    <a:pt x="825" y="0"/>
                  </a:lnTo>
                  <a:lnTo>
                    <a:pt x="754" y="33"/>
                  </a:lnTo>
                  <a:lnTo>
                    <a:pt x="710" y="44"/>
                  </a:lnTo>
                  <a:lnTo>
                    <a:pt x="600" y="22"/>
                  </a:lnTo>
                  <a:lnTo>
                    <a:pt x="484" y="22"/>
                  </a:lnTo>
                  <a:lnTo>
                    <a:pt x="402" y="44"/>
                  </a:lnTo>
                  <a:lnTo>
                    <a:pt x="336" y="0"/>
                  </a:lnTo>
                  <a:lnTo>
                    <a:pt x="286" y="0"/>
                  </a:lnTo>
                  <a:lnTo>
                    <a:pt x="159" y="72"/>
                  </a:lnTo>
                  <a:close/>
                </a:path>
              </a:pathLst>
            </a:custGeom>
            <a:solidFill>
              <a:srgbClr val="C00000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0" name="Freeform 16"/>
            <p:cNvSpPr>
              <a:spLocks noChangeAspect="1"/>
            </p:cNvSpPr>
            <p:nvPr/>
          </p:nvSpPr>
          <p:spPr bwMode="auto">
            <a:xfrm rot="-491200">
              <a:off x="2532" y="2458"/>
              <a:ext cx="396" cy="407"/>
            </a:xfrm>
            <a:custGeom>
              <a:avLst/>
              <a:gdLst>
                <a:gd name="T0" fmla="*/ 775 w 1441"/>
                <a:gd name="T1" fmla="*/ 0 h 1536"/>
                <a:gd name="T2" fmla="*/ 660 w 1441"/>
                <a:gd name="T3" fmla="*/ 94 h 1536"/>
                <a:gd name="T4" fmla="*/ 522 w 1441"/>
                <a:gd name="T5" fmla="*/ 22 h 1536"/>
                <a:gd name="T6" fmla="*/ 368 w 1441"/>
                <a:gd name="T7" fmla="*/ 33 h 1536"/>
                <a:gd name="T8" fmla="*/ 253 w 1441"/>
                <a:gd name="T9" fmla="*/ 77 h 1536"/>
                <a:gd name="T10" fmla="*/ 176 w 1441"/>
                <a:gd name="T11" fmla="*/ 33 h 1536"/>
                <a:gd name="T12" fmla="*/ 88 w 1441"/>
                <a:gd name="T13" fmla="*/ 66 h 1536"/>
                <a:gd name="T14" fmla="*/ 88 w 1441"/>
                <a:gd name="T15" fmla="*/ 187 h 1536"/>
                <a:gd name="T16" fmla="*/ 0 w 1441"/>
                <a:gd name="T17" fmla="*/ 308 h 1536"/>
                <a:gd name="T18" fmla="*/ 49 w 1441"/>
                <a:gd name="T19" fmla="*/ 523 h 1536"/>
                <a:gd name="T20" fmla="*/ 115 w 1441"/>
                <a:gd name="T21" fmla="*/ 639 h 1536"/>
                <a:gd name="T22" fmla="*/ 22 w 1441"/>
                <a:gd name="T23" fmla="*/ 710 h 1536"/>
                <a:gd name="T24" fmla="*/ 88 w 1441"/>
                <a:gd name="T25" fmla="*/ 809 h 1536"/>
                <a:gd name="T26" fmla="*/ 220 w 1441"/>
                <a:gd name="T27" fmla="*/ 743 h 1536"/>
                <a:gd name="T28" fmla="*/ 390 w 1441"/>
                <a:gd name="T29" fmla="*/ 776 h 1536"/>
                <a:gd name="T30" fmla="*/ 346 w 1441"/>
                <a:gd name="T31" fmla="*/ 897 h 1536"/>
                <a:gd name="T32" fmla="*/ 412 w 1441"/>
                <a:gd name="T33" fmla="*/ 985 h 1536"/>
                <a:gd name="T34" fmla="*/ 478 w 1441"/>
                <a:gd name="T35" fmla="*/ 903 h 1536"/>
                <a:gd name="T36" fmla="*/ 638 w 1441"/>
                <a:gd name="T37" fmla="*/ 930 h 1536"/>
                <a:gd name="T38" fmla="*/ 764 w 1441"/>
                <a:gd name="T39" fmla="*/ 1057 h 1536"/>
                <a:gd name="T40" fmla="*/ 869 w 1441"/>
                <a:gd name="T41" fmla="*/ 1195 h 1536"/>
                <a:gd name="T42" fmla="*/ 808 w 1441"/>
                <a:gd name="T43" fmla="*/ 1288 h 1536"/>
                <a:gd name="T44" fmla="*/ 858 w 1441"/>
                <a:gd name="T45" fmla="*/ 1371 h 1536"/>
                <a:gd name="T46" fmla="*/ 973 w 1441"/>
                <a:gd name="T47" fmla="*/ 1475 h 1536"/>
                <a:gd name="T48" fmla="*/ 1078 w 1441"/>
                <a:gd name="T49" fmla="*/ 1536 h 1536"/>
                <a:gd name="T50" fmla="*/ 1172 w 1441"/>
                <a:gd name="T51" fmla="*/ 1536 h 1536"/>
                <a:gd name="T52" fmla="*/ 1359 w 1441"/>
                <a:gd name="T53" fmla="*/ 1497 h 1536"/>
                <a:gd name="T54" fmla="*/ 1392 w 1441"/>
                <a:gd name="T55" fmla="*/ 1442 h 1536"/>
                <a:gd name="T56" fmla="*/ 1441 w 1441"/>
                <a:gd name="T57" fmla="*/ 1349 h 1536"/>
                <a:gd name="T58" fmla="*/ 1414 w 1441"/>
                <a:gd name="T59" fmla="*/ 1184 h 1536"/>
                <a:gd name="T60" fmla="*/ 1216 w 1441"/>
                <a:gd name="T61" fmla="*/ 903 h 1536"/>
                <a:gd name="T62" fmla="*/ 1287 w 1441"/>
                <a:gd name="T63" fmla="*/ 754 h 1536"/>
                <a:gd name="T64" fmla="*/ 1216 w 1441"/>
                <a:gd name="T65" fmla="*/ 617 h 1536"/>
                <a:gd name="T66" fmla="*/ 1359 w 1441"/>
                <a:gd name="T67" fmla="*/ 523 h 1536"/>
                <a:gd name="T68" fmla="*/ 1425 w 1441"/>
                <a:gd name="T69" fmla="*/ 441 h 1536"/>
                <a:gd name="T70" fmla="*/ 1309 w 1441"/>
                <a:gd name="T71" fmla="*/ 430 h 1536"/>
                <a:gd name="T72" fmla="*/ 1194 w 1441"/>
                <a:gd name="T73" fmla="*/ 358 h 1536"/>
                <a:gd name="T74" fmla="*/ 1205 w 1441"/>
                <a:gd name="T75" fmla="*/ 303 h 1536"/>
                <a:gd name="T76" fmla="*/ 1161 w 1441"/>
                <a:gd name="T77" fmla="*/ 231 h 1536"/>
                <a:gd name="T78" fmla="*/ 1078 w 1441"/>
                <a:gd name="T79" fmla="*/ 264 h 1536"/>
                <a:gd name="T80" fmla="*/ 951 w 1441"/>
                <a:gd name="T81" fmla="*/ 44 h 1536"/>
                <a:gd name="T82" fmla="*/ 847 w 1441"/>
                <a:gd name="T83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1" h="1536">
                  <a:moveTo>
                    <a:pt x="847" y="0"/>
                  </a:moveTo>
                  <a:lnTo>
                    <a:pt x="775" y="0"/>
                  </a:lnTo>
                  <a:lnTo>
                    <a:pt x="731" y="66"/>
                  </a:lnTo>
                  <a:lnTo>
                    <a:pt x="660" y="94"/>
                  </a:lnTo>
                  <a:lnTo>
                    <a:pt x="577" y="77"/>
                  </a:lnTo>
                  <a:lnTo>
                    <a:pt x="522" y="22"/>
                  </a:lnTo>
                  <a:lnTo>
                    <a:pt x="451" y="11"/>
                  </a:lnTo>
                  <a:lnTo>
                    <a:pt x="368" y="33"/>
                  </a:lnTo>
                  <a:lnTo>
                    <a:pt x="297" y="55"/>
                  </a:lnTo>
                  <a:lnTo>
                    <a:pt x="253" y="77"/>
                  </a:lnTo>
                  <a:lnTo>
                    <a:pt x="220" y="33"/>
                  </a:lnTo>
                  <a:lnTo>
                    <a:pt x="176" y="33"/>
                  </a:lnTo>
                  <a:lnTo>
                    <a:pt x="137" y="55"/>
                  </a:lnTo>
                  <a:lnTo>
                    <a:pt x="88" y="66"/>
                  </a:lnTo>
                  <a:lnTo>
                    <a:pt x="66" y="116"/>
                  </a:lnTo>
                  <a:lnTo>
                    <a:pt x="88" y="187"/>
                  </a:lnTo>
                  <a:lnTo>
                    <a:pt x="44" y="242"/>
                  </a:lnTo>
                  <a:lnTo>
                    <a:pt x="0" y="308"/>
                  </a:lnTo>
                  <a:lnTo>
                    <a:pt x="11" y="419"/>
                  </a:lnTo>
                  <a:lnTo>
                    <a:pt x="49" y="523"/>
                  </a:lnTo>
                  <a:lnTo>
                    <a:pt x="115" y="595"/>
                  </a:lnTo>
                  <a:lnTo>
                    <a:pt x="115" y="639"/>
                  </a:lnTo>
                  <a:lnTo>
                    <a:pt x="60" y="672"/>
                  </a:lnTo>
                  <a:lnTo>
                    <a:pt x="22" y="710"/>
                  </a:lnTo>
                  <a:lnTo>
                    <a:pt x="22" y="765"/>
                  </a:lnTo>
                  <a:lnTo>
                    <a:pt x="88" y="809"/>
                  </a:lnTo>
                  <a:lnTo>
                    <a:pt x="126" y="809"/>
                  </a:lnTo>
                  <a:lnTo>
                    <a:pt x="220" y="743"/>
                  </a:lnTo>
                  <a:lnTo>
                    <a:pt x="291" y="754"/>
                  </a:lnTo>
                  <a:lnTo>
                    <a:pt x="390" y="776"/>
                  </a:lnTo>
                  <a:lnTo>
                    <a:pt x="390" y="848"/>
                  </a:lnTo>
                  <a:lnTo>
                    <a:pt x="346" y="897"/>
                  </a:lnTo>
                  <a:lnTo>
                    <a:pt x="368" y="941"/>
                  </a:lnTo>
                  <a:lnTo>
                    <a:pt x="412" y="985"/>
                  </a:lnTo>
                  <a:lnTo>
                    <a:pt x="462" y="919"/>
                  </a:lnTo>
                  <a:lnTo>
                    <a:pt x="478" y="903"/>
                  </a:lnTo>
                  <a:lnTo>
                    <a:pt x="555" y="963"/>
                  </a:lnTo>
                  <a:lnTo>
                    <a:pt x="638" y="930"/>
                  </a:lnTo>
                  <a:lnTo>
                    <a:pt x="709" y="941"/>
                  </a:lnTo>
                  <a:lnTo>
                    <a:pt x="764" y="1057"/>
                  </a:lnTo>
                  <a:lnTo>
                    <a:pt x="825" y="1128"/>
                  </a:lnTo>
                  <a:lnTo>
                    <a:pt x="869" y="1195"/>
                  </a:lnTo>
                  <a:lnTo>
                    <a:pt x="858" y="1233"/>
                  </a:lnTo>
                  <a:lnTo>
                    <a:pt x="808" y="1288"/>
                  </a:lnTo>
                  <a:lnTo>
                    <a:pt x="825" y="1349"/>
                  </a:lnTo>
                  <a:lnTo>
                    <a:pt x="858" y="1371"/>
                  </a:lnTo>
                  <a:lnTo>
                    <a:pt x="918" y="1404"/>
                  </a:lnTo>
                  <a:lnTo>
                    <a:pt x="973" y="1475"/>
                  </a:lnTo>
                  <a:lnTo>
                    <a:pt x="1023" y="1519"/>
                  </a:lnTo>
                  <a:lnTo>
                    <a:pt x="1078" y="1536"/>
                  </a:lnTo>
                  <a:lnTo>
                    <a:pt x="1111" y="1497"/>
                  </a:lnTo>
                  <a:lnTo>
                    <a:pt x="1172" y="1536"/>
                  </a:lnTo>
                  <a:lnTo>
                    <a:pt x="1276" y="1536"/>
                  </a:lnTo>
                  <a:lnTo>
                    <a:pt x="1359" y="1497"/>
                  </a:lnTo>
                  <a:lnTo>
                    <a:pt x="1348" y="1514"/>
                  </a:lnTo>
                  <a:lnTo>
                    <a:pt x="1392" y="1442"/>
                  </a:lnTo>
                  <a:lnTo>
                    <a:pt x="1414" y="1398"/>
                  </a:lnTo>
                  <a:lnTo>
                    <a:pt x="1441" y="1349"/>
                  </a:lnTo>
                  <a:lnTo>
                    <a:pt x="1441" y="1266"/>
                  </a:lnTo>
                  <a:lnTo>
                    <a:pt x="1414" y="1184"/>
                  </a:lnTo>
                  <a:lnTo>
                    <a:pt x="1359" y="1046"/>
                  </a:lnTo>
                  <a:lnTo>
                    <a:pt x="1216" y="903"/>
                  </a:lnTo>
                  <a:lnTo>
                    <a:pt x="1243" y="826"/>
                  </a:lnTo>
                  <a:lnTo>
                    <a:pt x="1287" y="754"/>
                  </a:lnTo>
                  <a:lnTo>
                    <a:pt x="1194" y="661"/>
                  </a:lnTo>
                  <a:lnTo>
                    <a:pt x="1216" y="617"/>
                  </a:lnTo>
                  <a:lnTo>
                    <a:pt x="1298" y="617"/>
                  </a:lnTo>
                  <a:lnTo>
                    <a:pt x="1359" y="523"/>
                  </a:lnTo>
                  <a:lnTo>
                    <a:pt x="1381" y="490"/>
                  </a:lnTo>
                  <a:lnTo>
                    <a:pt x="1425" y="441"/>
                  </a:lnTo>
                  <a:lnTo>
                    <a:pt x="1359" y="402"/>
                  </a:lnTo>
                  <a:lnTo>
                    <a:pt x="1309" y="430"/>
                  </a:lnTo>
                  <a:lnTo>
                    <a:pt x="1216" y="380"/>
                  </a:lnTo>
                  <a:lnTo>
                    <a:pt x="1194" y="358"/>
                  </a:lnTo>
                  <a:lnTo>
                    <a:pt x="1205" y="325"/>
                  </a:lnTo>
                  <a:lnTo>
                    <a:pt x="1205" y="303"/>
                  </a:lnTo>
                  <a:lnTo>
                    <a:pt x="1216" y="264"/>
                  </a:lnTo>
                  <a:lnTo>
                    <a:pt x="1161" y="231"/>
                  </a:lnTo>
                  <a:lnTo>
                    <a:pt x="1111" y="253"/>
                  </a:lnTo>
                  <a:lnTo>
                    <a:pt x="1078" y="264"/>
                  </a:lnTo>
                  <a:lnTo>
                    <a:pt x="940" y="116"/>
                  </a:lnTo>
                  <a:lnTo>
                    <a:pt x="951" y="44"/>
                  </a:lnTo>
                  <a:lnTo>
                    <a:pt x="918" y="11"/>
                  </a:lnTo>
                  <a:lnTo>
                    <a:pt x="847" y="0"/>
                  </a:lnTo>
                  <a:close/>
                </a:path>
              </a:pathLst>
            </a:custGeom>
            <a:grpFill/>
            <a:ln w="38100" cap="flat" cmpd="sng">
              <a:solidFill>
                <a:srgbClr val="757B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1" name="Freeform 17"/>
            <p:cNvSpPr>
              <a:spLocks noChangeAspect="1"/>
            </p:cNvSpPr>
            <p:nvPr/>
          </p:nvSpPr>
          <p:spPr bwMode="auto">
            <a:xfrm rot="-491200">
              <a:off x="2507" y="2311"/>
              <a:ext cx="268" cy="183"/>
            </a:xfrm>
            <a:custGeom>
              <a:avLst/>
              <a:gdLst>
                <a:gd name="T0" fmla="*/ 940 w 979"/>
                <a:gd name="T1" fmla="*/ 242 h 688"/>
                <a:gd name="T2" fmla="*/ 836 w 979"/>
                <a:gd name="T3" fmla="*/ 132 h 688"/>
                <a:gd name="T4" fmla="*/ 770 w 979"/>
                <a:gd name="T5" fmla="*/ 93 h 688"/>
                <a:gd name="T6" fmla="*/ 649 w 979"/>
                <a:gd name="T7" fmla="*/ 60 h 688"/>
                <a:gd name="T8" fmla="*/ 627 w 979"/>
                <a:gd name="T9" fmla="*/ 0 h 688"/>
                <a:gd name="T10" fmla="*/ 583 w 979"/>
                <a:gd name="T11" fmla="*/ 60 h 688"/>
                <a:gd name="T12" fmla="*/ 583 w 979"/>
                <a:gd name="T13" fmla="*/ 104 h 688"/>
                <a:gd name="T14" fmla="*/ 561 w 979"/>
                <a:gd name="T15" fmla="*/ 115 h 688"/>
                <a:gd name="T16" fmla="*/ 511 w 979"/>
                <a:gd name="T17" fmla="*/ 132 h 688"/>
                <a:gd name="T18" fmla="*/ 456 w 979"/>
                <a:gd name="T19" fmla="*/ 154 h 688"/>
                <a:gd name="T20" fmla="*/ 418 w 979"/>
                <a:gd name="T21" fmla="*/ 187 h 688"/>
                <a:gd name="T22" fmla="*/ 374 w 979"/>
                <a:gd name="T23" fmla="*/ 220 h 688"/>
                <a:gd name="T24" fmla="*/ 346 w 979"/>
                <a:gd name="T25" fmla="*/ 165 h 688"/>
                <a:gd name="T26" fmla="*/ 302 w 979"/>
                <a:gd name="T27" fmla="*/ 132 h 688"/>
                <a:gd name="T28" fmla="*/ 269 w 979"/>
                <a:gd name="T29" fmla="*/ 104 h 688"/>
                <a:gd name="T30" fmla="*/ 225 w 979"/>
                <a:gd name="T31" fmla="*/ 132 h 688"/>
                <a:gd name="T32" fmla="*/ 209 w 979"/>
                <a:gd name="T33" fmla="*/ 165 h 688"/>
                <a:gd name="T34" fmla="*/ 253 w 979"/>
                <a:gd name="T35" fmla="*/ 220 h 688"/>
                <a:gd name="T36" fmla="*/ 231 w 979"/>
                <a:gd name="T37" fmla="*/ 259 h 688"/>
                <a:gd name="T38" fmla="*/ 187 w 979"/>
                <a:gd name="T39" fmla="*/ 259 h 688"/>
                <a:gd name="T40" fmla="*/ 165 w 979"/>
                <a:gd name="T41" fmla="*/ 270 h 688"/>
                <a:gd name="T42" fmla="*/ 154 w 979"/>
                <a:gd name="T43" fmla="*/ 314 h 688"/>
                <a:gd name="T44" fmla="*/ 132 w 979"/>
                <a:gd name="T45" fmla="*/ 336 h 688"/>
                <a:gd name="T46" fmla="*/ 71 w 979"/>
                <a:gd name="T47" fmla="*/ 358 h 688"/>
                <a:gd name="T48" fmla="*/ 0 w 979"/>
                <a:gd name="T49" fmla="*/ 352 h 688"/>
                <a:gd name="T50" fmla="*/ 93 w 979"/>
                <a:gd name="T51" fmla="*/ 418 h 688"/>
                <a:gd name="T52" fmla="*/ 104 w 979"/>
                <a:gd name="T53" fmla="*/ 490 h 688"/>
                <a:gd name="T54" fmla="*/ 115 w 979"/>
                <a:gd name="T55" fmla="*/ 545 h 688"/>
                <a:gd name="T56" fmla="*/ 104 w 979"/>
                <a:gd name="T57" fmla="*/ 605 h 688"/>
                <a:gd name="T58" fmla="*/ 93 w 979"/>
                <a:gd name="T59" fmla="*/ 638 h 688"/>
                <a:gd name="T60" fmla="*/ 137 w 979"/>
                <a:gd name="T61" fmla="*/ 616 h 688"/>
                <a:gd name="T62" fmla="*/ 198 w 979"/>
                <a:gd name="T63" fmla="*/ 671 h 688"/>
                <a:gd name="T64" fmla="*/ 291 w 979"/>
                <a:gd name="T65" fmla="*/ 616 h 688"/>
                <a:gd name="T66" fmla="*/ 363 w 979"/>
                <a:gd name="T67" fmla="*/ 605 h 688"/>
                <a:gd name="T68" fmla="*/ 407 w 979"/>
                <a:gd name="T69" fmla="*/ 605 h 688"/>
                <a:gd name="T70" fmla="*/ 467 w 979"/>
                <a:gd name="T71" fmla="*/ 638 h 688"/>
                <a:gd name="T72" fmla="*/ 522 w 979"/>
                <a:gd name="T73" fmla="*/ 671 h 688"/>
                <a:gd name="T74" fmla="*/ 594 w 979"/>
                <a:gd name="T75" fmla="*/ 688 h 688"/>
                <a:gd name="T76" fmla="*/ 649 w 979"/>
                <a:gd name="T77" fmla="*/ 660 h 688"/>
                <a:gd name="T78" fmla="*/ 709 w 979"/>
                <a:gd name="T79" fmla="*/ 583 h 688"/>
                <a:gd name="T80" fmla="*/ 781 w 979"/>
                <a:gd name="T81" fmla="*/ 594 h 688"/>
                <a:gd name="T82" fmla="*/ 803 w 979"/>
                <a:gd name="T83" fmla="*/ 523 h 688"/>
                <a:gd name="T84" fmla="*/ 874 w 979"/>
                <a:gd name="T85" fmla="*/ 512 h 688"/>
                <a:gd name="T86" fmla="*/ 907 w 979"/>
                <a:gd name="T87" fmla="*/ 523 h 688"/>
                <a:gd name="T88" fmla="*/ 940 w 979"/>
                <a:gd name="T89" fmla="*/ 501 h 688"/>
                <a:gd name="T90" fmla="*/ 962 w 979"/>
                <a:gd name="T91" fmla="*/ 468 h 688"/>
                <a:gd name="T92" fmla="*/ 979 w 979"/>
                <a:gd name="T93" fmla="*/ 418 h 688"/>
                <a:gd name="T94" fmla="*/ 979 w 979"/>
                <a:gd name="T95" fmla="*/ 330 h 688"/>
                <a:gd name="T96" fmla="*/ 940 w 979"/>
                <a:gd name="T97" fmla="*/ 24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79" h="688">
                  <a:moveTo>
                    <a:pt x="940" y="242"/>
                  </a:moveTo>
                  <a:lnTo>
                    <a:pt x="836" y="132"/>
                  </a:lnTo>
                  <a:lnTo>
                    <a:pt x="770" y="93"/>
                  </a:lnTo>
                  <a:lnTo>
                    <a:pt x="649" y="60"/>
                  </a:lnTo>
                  <a:lnTo>
                    <a:pt x="627" y="0"/>
                  </a:lnTo>
                  <a:lnTo>
                    <a:pt x="583" y="60"/>
                  </a:lnTo>
                  <a:lnTo>
                    <a:pt x="583" y="104"/>
                  </a:lnTo>
                  <a:lnTo>
                    <a:pt x="561" y="115"/>
                  </a:lnTo>
                  <a:lnTo>
                    <a:pt x="511" y="132"/>
                  </a:lnTo>
                  <a:lnTo>
                    <a:pt x="456" y="154"/>
                  </a:lnTo>
                  <a:lnTo>
                    <a:pt x="418" y="187"/>
                  </a:lnTo>
                  <a:lnTo>
                    <a:pt x="374" y="220"/>
                  </a:lnTo>
                  <a:lnTo>
                    <a:pt x="346" y="165"/>
                  </a:lnTo>
                  <a:lnTo>
                    <a:pt x="302" y="132"/>
                  </a:lnTo>
                  <a:lnTo>
                    <a:pt x="269" y="104"/>
                  </a:lnTo>
                  <a:lnTo>
                    <a:pt x="225" y="132"/>
                  </a:lnTo>
                  <a:lnTo>
                    <a:pt x="209" y="165"/>
                  </a:lnTo>
                  <a:lnTo>
                    <a:pt x="253" y="220"/>
                  </a:lnTo>
                  <a:lnTo>
                    <a:pt x="231" y="259"/>
                  </a:lnTo>
                  <a:lnTo>
                    <a:pt x="187" y="259"/>
                  </a:lnTo>
                  <a:lnTo>
                    <a:pt x="165" y="270"/>
                  </a:lnTo>
                  <a:lnTo>
                    <a:pt x="154" y="314"/>
                  </a:lnTo>
                  <a:lnTo>
                    <a:pt x="132" y="336"/>
                  </a:lnTo>
                  <a:lnTo>
                    <a:pt x="71" y="358"/>
                  </a:lnTo>
                  <a:lnTo>
                    <a:pt x="0" y="352"/>
                  </a:lnTo>
                  <a:lnTo>
                    <a:pt x="93" y="418"/>
                  </a:lnTo>
                  <a:lnTo>
                    <a:pt x="104" y="490"/>
                  </a:lnTo>
                  <a:lnTo>
                    <a:pt x="115" y="545"/>
                  </a:lnTo>
                  <a:lnTo>
                    <a:pt x="104" y="605"/>
                  </a:lnTo>
                  <a:lnTo>
                    <a:pt x="93" y="638"/>
                  </a:lnTo>
                  <a:lnTo>
                    <a:pt x="137" y="616"/>
                  </a:lnTo>
                  <a:lnTo>
                    <a:pt x="198" y="671"/>
                  </a:lnTo>
                  <a:lnTo>
                    <a:pt x="291" y="616"/>
                  </a:lnTo>
                  <a:lnTo>
                    <a:pt x="363" y="605"/>
                  </a:lnTo>
                  <a:lnTo>
                    <a:pt x="407" y="605"/>
                  </a:lnTo>
                  <a:lnTo>
                    <a:pt x="467" y="638"/>
                  </a:lnTo>
                  <a:lnTo>
                    <a:pt x="522" y="671"/>
                  </a:lnTo>
                  <a:lnTo>
                    <a:pt x="594" y="688"/>
                  </a:lnTo>
                  <a:lnTo>
                    <a:pt x="649" y="660"/>
                  </a:lnTo>
                  <a:lnTo>
                    <a:pt x="709" y="583"/>
                  </a:lnTo>
                  <a:lnTo>
                    <a:pt x="781" y="594"/>
                  </a:lnTo>
                  <a:lnTo>
                    <a:pt x="803" y="523"/>
                  </a:lnTo>
                  <a:lnTo>
                    <a:pt x="874" y="512"/>
                  </a:lnTo>
                  <a:lnTo>
                    <a:pt x="907" y="523"/>
                  </a:lnTo>
                  <a:lnTo>
                    <a:pt x="940" y="501"/>
                  </a:lnTo>
                  <a:lnTo>
                    <a:pt x="962" y="468"/>
                  </a:lnTo>
                  <a:lnTo>
                    <a:pt x="979" y="418"/>
                  </a:lnTo>
                  <a:lnTo>
                    <a:pt x="979" y="330"/>
                  </a:lnTo>
                  <a:lnTo>
                    <a:pt x="940" y="242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2" name="Freeform 18"/>
            <p:cNvSpPr>
              <a:spLocks noChangeAspect="1"/>
            </p:cNvSpPr>
            <p:nvPr/>
          </p:nvSpPr>
          <p:spPr bwMode="auto">
            <a:xfrm rot="-491200">
              <a:off x="2326" y="2118"/>
              <a:ext cx="341" cy="310"/>
            </a:xfrm>
            <a:custGeom>
              <a:avLst/>
              <a:gdLst>
                <a:gd name="T0" fmla="*/ 639 w 1244"/>
                <a:gd name="T1" fmla="*/ 0 h 1173"/>
                <a:gd name="T2" fmla="*/ 710 w 1244"/>
                <a:gd name="T3" fmla="*/ 165 h 1173"/>
                <a:gd name="T4" fmla="*/ 754 w 1244"/>
                <a:gd name="T5" fmla="*/ 281 h 1173"/>
                <a:gd name="T6" fmla="*/ 782 w 1244"/>
                <a:gd name="T7" fmla="*/ 336 h 1173"/>
                <a:gd name="T8" fmla="*/ 793 w 1244"/>
                <a:gd name="T9" fmla="*/ 419 h 1173"/>
                <a:gd name="T10" fmla="*/ 886 w 1244"/>
                <a:gd name="T11" fmla="*/ 490 h 1173"/>
                <a:gd name="T12" fmla="*/ 963 w 1244"/>
                <a:gd name="T13" fmla="*/ 556 h 1173"/>
                <a:gd name="T14" fmla="*/ 1079 w 1244"/>
                <a:gd name="T15" fmla="*/ 661 h 1173"/>
                <a:gd name="T16" fmla="*/ 1189 w 1244"/>
                <a:gd name="T17" fmla="*/ 732 h 1173"/>
                <a:gd name="T18" fmla="*/ 1244 w 1244"/>
                <a:gd name="T19" fmla="*/ 787 h 1173"/>
                <a:gd name="T20" fmla="*/ 1222 w 1244"/>
                <a:gd name="T21" fmla="*/ 837 h 1173"/>
                <a:gd name="T22" fmla="*/ 1189 w 1244"/>
                <a:gd name="T23" fmla="*/ 859 h 1173"/>
                <a:gd name="T24" fmla="*/ 1167 w 1244"/>
                <a:gd name="T25" fmla="*/ 870 h 1173"/>
                <a:gd name="T26" fmla="*/ 1172 w 1244"/>
                <a:gd name="T27" fmla="*/ 919 h 1173"/>
                <a:gd name="T28" fmla="*/ 1139 w 1244"/>
                <a:gd name="T29" fmla="*/ 941 h 1173"/>
                <a:gd name="T30" fmla="*/ 1106 w 1244"/>
                <a:gd name="T31" fmla="*/ 963 h 1173"/>
                <a:gd name="T32" fmla="*/ 1073 w 1244"/>
                <a:gd name="T33" fmla="*/ 963 h 1173"/>
                <a:gd name="T34" fmla="*/ 980 w 1244"/>
                <a:gd name="T35" fmla="*/ 1035 h 1173"/>
                <a:gd name="T36" fmla="*/ 963 w 1244"/>
                <a:gd name="T37" fmla="*/ 996 h 1173"/>
                <a:gd name="T38" fmla="*/ 919 w 1244"/>
                <a:gd name="T39" fmla="*/ 963 h 1173"/>
                <a:gd name="T40" fmla="*/ 870 w 1244"/>
                <a:gd name="T41" fmla="*/ 930 h 1173"/>
                <a:gd name="T42" fmla="*/ 837 w 1244"/>
                <a:gd name="T43" fmla="*/ 941 h 1173"/>
                <a:gd name="T44" fmla="*/ 815 w 1244"/>
                <a:gd name="T45" fmla="*/ 963 h 1173"/>
                <a:gd name="T46" fmla="*/ 815 w 1244"/>
                <a:gd name="T47" fmla="*/ 996 h 1173"/>
                <a:gd name="T48" fmla="*/ 848 w 1244"/>
                <a:gd name="T49" fmla="*/ 1035 h 1173"/>
                <a:gd name="T50" fmla="*/ 826 w 1244"/>
                <a:gd name="T51" fmla="*/ 1068 h 1173"/>
                <a:gd name="T52" fmla="*/ 782 w 1244"/>
                <a:gd name="T53" fmla="*/ 1079 h 1173"/>
                <a:gd name="T54" fmla="*/ 754 w 1244"/>
                <a:gd name="T55" fmla="*/ 1101 h 1173"/>
                <a:gd name="T56" fmla="*/ 743 w 1244"/>
                <a:gd name="T57" fmla="*/ 1140 h 1173"/>
                <a:gd name="T58" fmla="*/ 710 w 1244"/>
                <a:gd name="T59" fmla="*/ 1162 h 1173"/>
                <a:gd name="T60" fmla="*/ 677 w 1244"/>
                <a:gd name="T61" fmla="*/ 1173 h 1173"/>
                <a:gd name="T62" fmla="*/ 606 w 1244"/>
                <a:gd name="T63" fmla="*/ 1162 h 1173"/>
                <a:gd name="T64" fmla="*/ 512 w 1244"/>
                <a:gd name="T65" fmla="*/ 1151 h 1173"/>
                <a:gd name="T66" fmla="*/ 440 w 1244"/>
                <a:gd name="T67" fmla="*/ 1101 h 1173"/>
                <a:gd name="T68" fmla="*/ 374 w 1244"/>
                <a:gd name="T69" fmla="*/ 1046 h 1173"/>
                <a:gd name="T70" fmla="*/ 281 w 1244"/>
                <a:gd name="T71" fmla="*/ 963 h 1173"/>
                <a:gd name="T72" fmla="*/ 248 w 1244"/>
                <a:gd name="T73" fmla="*/ 930 h 1173"/>
                <a:gd name="T74" fmla="*/ 198 w 1244"/>
                <a:gd name="T75" fmla="*/ 919 h 1173"/>
                <a:gd name="T76" fmla="*/ 105 w 1244"/>
                <a:gd name="T77" fmla="*/ 903 h 1173"/>
                <a:gd name="T78" fmla="*/ 44 w 1244"/>
                <a:gd name="T79" fmla="*/ 903 h 1173"/>
                <a:gd name="T80" fmla="*/ 22 w 1244"/>
                <a:gd name="T81" fmla="*/ 870 h 1173"/>
                <a:gd name="T82" fmla="*/ 11 w 1244"/>
                <a:gd name="T83" fmla="*/ 809 h 1173"/>
                <a:gd name="T84" fmla="*/ 22 w 1244"/>
                <a:gd name="T85" fmla="*/ 732 h 1173"/>
                <a:gd name="T86" fmla="*/ 44 w 1244"/>
                <a:gd name="T87" fmla="*/ 672 h 1173"/>
                <a:gd name="T88" fmla="*/ 33 w 1244"/>
                <a:gd name="T89" fmla="*/ 650 h 1173"/>
                <a:gd name="T90" fmla="*/ 22 w 1244"/>
                <a:gd name="T91" fmla="*/ 595 h 1173"/>
                <a:gd name="T92" fmla="*/ 0 w 1244"/>
                <a:gd name="T93" fmla="*/ 534 h 1173"/>
                <a:gd name="T94" fmla="*/ 0 w 1244"/>
                <a:gd name="T95" fmla="*/ 490 h 1173"/>
                <a:gd name="T96" fmla="*/ 22 w 1244"/>
                <a:gd name="T97" fmla="*/ 468 h 1173"/>
                <a:gd name="T98" fmla="*/ 44 w 1244"/>
                <a:gd name="T99" fmla="*/ 452 h 1173"/>
                <a:gd name="T100" fmla="*/ 33 w 1244"/>
                <a:gd name="T101" fmla="*/ 397 h 1173"/>
                <a:gd name="T102" fmla="*/ 44 w 1244"/>
                <a:gd name="T103" fmla="*/ 358 h 1173"/>
                <a:gd name="T104" fmla="*/ 105 w 1244"/>
                <a:gd name="T105" fmla="*/ 303 h 1173"/>
                <a:gd name="T106" fmla="*/ 165 w 1244"/>
                <a:gd name="T107" fmla="*/ 303 h 1173"/>
                <a:gd name="T108" fmla="*/ 220 w 1244"/>
                <a:gd name="T109" fmla="*/ 281 h 1173"/>
                <a:gd name="T110" fmla="*/ 253 w 1244"/>
                <a:gd name="T111" fmla="*/ 237 h 1173"/>
                <a:gd name="T112" fmla="*/ 248 w 1244"/>
                <a:gd name="T113" fmla="*/ 198 h 1173"/>
                <a:gd name="T114" fmla="*/ 325 w 1244"/>
                <a:gd name="T115" fmla="*/ 116 h 1173"/>
                <a:gd name="T116" fmla="*/ 418 w 1244"/>
                <a:gd name="T117" fmla="*/ 127 h 1173"/>
                <a:gd name="T118" fmla="*/ 457 w 1244"/>
                <a:gd name="T119" fmla="*/ 83 h 1173"/>
                <a:gd name="T120" fmla="*/ 534 w 1244"/>
                <a:gd name="T121" fmla="*/ 72 h 1173"/>
                <a:gd name="T122" fmla="*/ 584 w 1244"/>
                <a:gd name="T123" fmla="*/ 39 h 1173"/>
                <a:gd name="T124" fmla="*/ 639 w 1244"/>
                <a:gd name="T125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4" h="1173">
                  <a:moveTo>
                    <a:pt x="639" y="0"/>
                  </a:moveTo>
                  <a:lnTo>
                    <a:pt x="710" y="165"/>
                  </a:lnTo>
                  <a:lnTo>
                    <a:pt x="754" y="281"/>
                  </a:lnTo>
                  <a:lnTo>
                    <a:pt x="782" y="336"/>
                  </a:lnTo>
                  <a:lnTo>
                    <a:pt x="793" y="419"/>
                  </a:lnTo>
                  <a:lnTo>
                    <a:pt x="886" y="490"/>
                  </a:lnTo>
                  <a:lnTo>
                    <a:pt x="963" y="556"/>
                  </a:lnTo>
                  <a:lnTo>
                    <a:pt x="1079" y="661"/>
                  </a:lnTo>
                  <a:lnTo>
                    <a:pt x="1189" y="732"/>
                  </a:lnTo>
                  <a:lnTo>
                    <a:pt x="1244" y="787"/>
                  </a:lnTo>
                  <a:lnTo>
                    <a:pt x="1222" y="837"/>
                  </a:lnTo>
                  <a:lnTo>
                    <a:pt x="1189" y="859"/>
                  </a:lnTo>
                  <a:lnTo>
                    <a:pt x="1167" y="870"/>
                  </a:lnTo>
                  <a:lnTo>
                    <a:pt x="1172" y="919"/>
                  </a:lnTo>
                  <a:lnTo>
                    <a:pt x="1139" y="941"/>
                  </a:lnTo>
                  <a:lnTo>
                    <a:pt x="1106" y="963"/>
                  </a:lnTo>
                  <a:lnTo>
                    <a:pt x="1073" y="963"/>
                  </a:lnTo>
                  <a:lnTo>
                    <a:pt x="980" y="1035"/>
                  </a:lnTo>
                  <a:lnTo>
                    <a:pt x="963" y="996"/>
                  </a:lnTo>
                  <a:lnTo>
                    <a:pt x="919" y="963"/>
                  </a:lnTo>
                  <a:lnTo>
                    <a:pt x="870" y="930"/>
                  </a:lnTo>
                  <a:lnTo>
                    <a:pt x="837" y="941"/>
                  </a:lnTo>
                  <a:lnTo>
                    <a:pt x="815" y="963"/>
                  </a:lnTo>
                  <a:lnTo>
                    <a:pt x="815" y="996"/>
                  </a:lnTo>
                  <a:lnTo>
                    <a:pt x="848" y="1035"/>
                  </a:lnTo>
                  <a:lnTo>
                    <a:pt x="826" y="1068"/>
                  </a:lnTo>
                  <a:lnTo>
                    <a:pt x="782" y="1079"/>
                  </a:lnTo>
                  <a:lnTo>
                    <a:pt x="754" y="1101"/>
                  </a:lnTo>
                  <a:lnTo>
                    <a:pt x="743" y="1140"/>
                  </a:lnTo>
                  <a:lnTo>
                    <a:pt x="710" y="1162"/>
                  </a:lnTo>
                  <a:lnTo>
                    <a:pt x="677" y="1173"/>
                  </a:lnTo>
                  <a:lnTo>
                    <a:pt x="606" y="1162"/>
                  </a:lnTo>
                  <a:lnTo>
                    <a:pt x="512" y="1151"/>
                  </a:lnTo>
                  <a:lnTo>
                    <a:pt x="440" y="1101"/>
                  </a:lnTo>
                  <a:lnTo>
                    <a:pt x="374" y="1046"/>
                  </a:lnTo>
                  <a:lnTo>
                    <a:pt x="281" y="963"/>
                  </a:lnTo>
                  <a:lnTo>
                    <a:pt x="248" y="930"/>
                  </a:lnTo>
                  <a:lnTo>
                    <a:pt x="198" y="919"/>
                  </a:lnTo>
                  <a:lnTo>
                    <a:pt x="105" y="903"/>
                  </a:lnTo>
                  <a:lnTo>
                    <a:pt x="44" y="903"/>
                  </a:lnTo>
                  <a:lnTo>
                    <a:pt x="22" y="870"/>
                  </a:lnTo>
                  <a:lnTo>
                    <a:pt x="11" y="809"/>
                  </a:lnTo>
                  <a:lnTo>
                    <a:pt x="22" y="732"/>
                  </a:lnTo>
                  <a:lnTo>
                    <a:pt x="44" y="672"/>
                  </a:lnTo>
                  <a:lnTo>
                    <a:pt x="33" y="650"/>
                  </a:lnTo>
                  <a:lnTo>
                    <a:pt x="22" y="595"/>
                  </a:lnTo>
                  <a:lnTo>
                    <a:pt x="0" y="534"/>
                  </a:lnTo>
                  <a:lnTo>
                    <a:pt x="0" y="490"/>
                  </a:lnTo>
                  <a:lnTo>
                    <a:pt x="22" y="468"/>
                  </a:lnTo>
                  <a:lnTo>
                    <a:pt x="44" y="452"/>
                  </a:lnTo>
                  <a:lnTo>
                    <a:pt x="33" y="397"/>
                  </a:lnTo>
                  <a:lnTo>
                    <a:pt x="44" y="358"/>
                  </a:lnTo>
                  <a:lnTo>
                    <a:pt x="105" y="303"/>
                  </a:lnTo>
                  <a:lnTo>
                    <a:pt x="165" y="303"/>
                  </a:lnTo>
                  <a:lnTo>
                    <a:pt x="220" y="281"/>
                  </a:lnTo>
                  <a:lnTo>
                    <a:pt x="253" y="237"/>
                  </a:lnTo>
                  <a:lnTo>
                    <a:pt x="248" y="198"/>
                  </a:lnTo>
                  <a:lnTo>
                    <a:pt x="325" y="116"/>
                  </a:lnTo>
                  <a:lnTo>
                    <a:pt x="418" y="127"/>
                  </a:lnTo>
                  <a:lnTo>
                    <a:pt x="457" y="83"/>
                  </a:lnTo>
                  <a:lnTo>
                    <a:pt x="534" y="72"/>
                  </a:lnTo>
                  <a:lnTo>
                    <a:pt x="584" y="3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3" name="Freeform 19"/>
            <p:cNvSpPr>
              <a:spLocks noChangeAspect="1"/>
            </p:cNvSpPr>
            <p:nvPr/>
          </p:nvSpPr>
          <p:spPr bwMode="auto">
            <a:xfrm rot="-491200">
              <a:off x="2086" y="1956"/>
              <a:ext cx="282" cy="323"/>
            </a:xfrm>
            <a:custGeom>
              <a:avLst/>
              <a:gdLst>
                <a:gd name="T0" fmla="*/ 1007 w 1029"/>
                <a:gd name="T1" fmla="*/ 870 h 1222"/>
                <a:gd name="T2" fmla="*/ 870 w 1029"/>
                <a:gd name="T3" fmla="*/ 754 h 1222"/>
                <a:gd name="T4" fmla="*/ 749 w 1029"/>
                <a:gd name="T5" fmla="*/ 688 h 1222"/>
                <a:gd name="T6" fmla="*/ 743 w 1029"/>
                <a:gd name="T7" fmla="*/ 501 h 1222"/>
                <a:gd name="T8" fmla="*/ 727 w 1029"/>
                <a:gd name="T9" fmla="*/ 314 h 1222"/>
                <a:gd name="T10" fmla="*/ 578 w 1029"/>
                <a:gd name="T11" fmla="*/ 210 h 1222"/>
                <a:gd name="T12" fmla="*/ 452 w 1029"/>
                <a:gd name="T13" fmla="*/ 127 h 1222"/>
                <a:gd name="T14" fmla="*/ 358 w 1029"/>
                <a:gd name="T15" fmla="*/ 61 h 1222"/>
                <a:gd name="T16" fmla="*/ 309 w 1029"/>
                <a:gd name="T17" fmla="*/ 0 h 1222"/>
                <a:gd name="T18" fmla="*/ 232 w 1029"/>
                <a:gd name="T19" fmla="*/ 22 h 1222"/>
                <a:gd name="T20" fmla="*/ 243 w 1029"/>
                <a:gd name="T21" fmla="*/ 154 h 1222"/>
                <a:gd name="T22" fmla="*/ 287 w 1029"/>
                <a:gd name="T23" fmla="*/ 276 h 1222"/>
                <a:gd name="T24" fmla="*/ 193 w 1029"/>
                <a:gd name="T25" fmla="*/ 314 h 1222"/>
                <a:gd name="T26" fmla="*/ 100 w 1029"/>
                <a:gd name="T27" fmla="*/ 397 h 1222"/>
                <a:gd name="T28" fmla="*/ 127 w 1029"/>
                <a:gd name="T29" fmla="*/ 512 h 1222"/>
                <a:gd name="T30" fmla="*/ 116 w 1029"/>
                <a:gd name="T31" fmla="*/ 545 h 1222"/>
                <a:gd name="T32" fmla="*/ 77 w 1029"/>
                <a:gd name="T33" fmla="*/ 639 h 1222"/>
                <a:gd name="T34" fmla="*/ 11 w 1029"/>
                <a:gd name="T35" fmla="*/ 721 h 1222"/>
                <a:gd name="T36" fmla="*/ 0 w 1029"/>
                <a:gd name="T37" fmla="*/ 793 h 1222"/>
                <a:gd name="T38" fmla="*/ 55 w 1029"/>
                <a:gd name="T39" fmla="*/ 848 h 1222"/>
                <a:gd name="T40" fmla="*/ 0 w 1029"/>
                <a:gd name="T41" fmla="*/ 919 h 1222"/>
                <a:gd name="T42" fmla="*/ 94 w 1029"/>
                <a:gd name="T43" fmla="*/ 952 h 1222"/>
                <a:gd name="T44" fmla="*/ 210 w 1029"/>
                <a:gd name="T45" fmla="*/ 974 h 1222"/>
                <a:gd name="T46" fmla="*/ 243 w 1029"/>
                <a:gd name="T47" fmla="*/ 1090 h 1222"/>
                <a:gd name="T48" fmla="*/ 303 w 1029"/>
                <a:gd name="T49" fmla="*/ 1140 h 1222"/>
                <a:gd name="T50" fmla="*/ 369 w 1029"/>
                <a:gd name="T51" fmla="*/ 1206 h 1222"/>
                <a:gd name="T52" fmla="*/ 496 w 1029"/>
                <a:gd name="T53" fmla="*/ 1222 h 1222"/>
                <a:gd name="T54" fmla="*/ 556 w 1029"/>
                <a:gd name="T55" fmla="*/ 1162 h 1222"/>
                <a:gd name="T56" fmla="*/ 650 w 1029"/>
                <a:gd name="T57" fmla="*/ 1118 h 1222"/>
                <a:gd name="T58" fmla="*/ 749 w 1029"/>
                <a:gd name="T59" fmla="*/ 1068 h 1222"/>
                <a:gd name="T60" fmla="*/ 798 w 1029"/>
                <a:gd name="T61" fmla="*/ 1002 h 1222"/>
                <a:gd name="T62" fmla="*/ 903 w 1029"/>
                <a:gd name="T63" fmla="*/ 1002 h 1222"/>
                <a:gd name="T64" fmla="*/ 1029 w 1029"/>
                <a:gd name="T65" fmla="*/ 93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9" h="1222">
                  <a:moveTo>
                    <a:pt x="1029" y="930"/>
                  </a:moveTo>
                  <a:lnTo>
                    <a:pt x="1007" y="870"/>
                  </a:lnTo>
                  <a:lnTo>
                    <a:pt x="952" y="826"/>
                  </a:lnTo>
                  <a:lnTo>
                    <a:pt x="870" y="754"/>
                  </a:lnTo>
                  <a:lnTo>
                    <a:pt x="798" y="721"/>
                  </a:lnTo>
                  <a:lnTo>
                    <a:pt x="749" y="688"/>
                  </a:lnTo>
                  <a:lnTo>
                    <a:pt x="765" y="573"/>
                  </a:lnTo>
                  <a:lnTo>
                    <a:pt x="743" y="501"/>
                  </a:lnTo>
                  <a:lnTo>
                    <a:pt x="727" y="430"/>
                  </a:lnTo>
                  <a:lnTo>
                    <a:pt x="727" y="314"/>
                  </a:lnTo>
                  <a:lnTo>
                    <a:pt x="661" y="270"/>
                  </a:lnTo>
                  <a:lnTo>
                    <a:pt x="578" y="210"/>
                  </a:lnTo>
                  <a:lnTo>
                    <a:pt x="518" y="198"/>
                  </a:lnTo>
                  <a:lnTo>
                    <a:pt x="452" y="127"/>
                  </a:lnTo>
                  <a:lnTo>
                    <a:pt x="419" y="61"/>
                  </a:lnTo>
                  <a:lnTo>
                    <a:pt x="358" y="61"/>
                  </a:lnTo>
                  <a:lnTo>
                    <a:pt x="309" y="61"/>
                  </a:lnTo>
                  <a:lnTo>
                    <a:pt x="309" y="0"/>
                  </a:lnTo>
                  <a:lnTo>
                    <a:pt x="276" y="33"/>
                  </a:lnTo>
                  <a:lnTo>
                    <a:pt x="232" y="22"/>
                  </a:lnTo>
                  <a:lnTo>
                    <a:pt x="210" y="83"/>
                  </a:lnTo>
                  <a:lnTo>
                    <a:pt x="243" y="154"/>
                  </a:lnTo>
                  <a:lnTo>
                    <a:pt x="276" y="232"/>
                  </a:lnTo>
                  <a:lnTo>
                    <a:pt x="287" y="276"/>
                  </a:lnTo>
                  <a:lnTo>
                    <a:pt x="265" y="303"/>
                  </a:lnTo>
                  <a:lnTo>
                    <a:pt x="193" y="314"/>
                  </a:lnTo>
                  <a:lnTo>
                    <a:pt x="138" y="347"/>
                  </a:lnTo>
                  <a:lnTo>
                    <a:pt x="100" y="397"/>
                  </a:lnTo>
                  <a:lnTo>
                    <a:pt x="127" y="463"/>
                  </a:lnTo>
                  <a:lnTo>
                    <a:pt x="127" y="512"/>
                  </a:lnTo>
                  <a:lnTo>
                    <a:pt x="100" y="512"/>
                  </a:lnTo>
                  <a:lnTo>
                    <a:pt x="116" y="545"/>
                  </a:lnTo>
                  <a:lnTo>
                    <a:pt x="55" y="595"/>
                  </a:lnTo>
                  <a:lnTo>
                    <a:pt x="77" y="639"/>
                  </a:lnTo>
                  <a:lnTo>
                    <a:pt x="66" y="677"/>
                  </a:lnTo>
                  <a:lnTo>
                    <a:pt x="11" y="721"/>
                  </a:lnTo>
                  <a:lnTo>
                    <a:pt x="22" y="771"/>
                  </a:lnTo>
                  <a:lnTo>
                    <a:pt x="0" y="793"/>
                  </a:lnTo>
                  <a:lnTo>
                    <a:pt x="55" y="815"/>
                  </a:lnTo>
                  <a:lnTo>
                    <a:pt x="55" y="848"/>
                  </a:lnTo>
                  <a:lnTo>
                    <a:pt x="33" y="870"/>
                  </a:lnTo>
                  <a:lnTo>
                    <a:pt x="0" y="919"/>
                  </a:lnTo>
                  <a:lnTo>
                    <a:pt x="33" y="991"/>
                  </a:lnTo>
                  <a:lnTo>
                    <a:pt x="94" y="952"/>
                  </a:lnTo>
                  <a:lnTo>
                    <a:pt x="171" y="952"/>
                  </a:lnTo>
                  <a:lnTo>
                    <a:pt x="210" y="974"/>
                  </a:lnTo>
                  <a:lnTo>
                    <a:pt x="221" y="1035"/>
                  </a:lnTo>
                  <a:lnTo>
                    <a:pt x="243" y="1090"/>
                  </a:lnTo>
                  <a:lnTo>
                    <a:pt x="287" y="1107"/>
                  </a:lnTo>
                  <a:lnTo>
                    <a:pt x="303" y="1140"/>
                  </a:lnTo>
                  <a:lnTo>
                    <a:pt x="325" y="1184"/>
                  </a:lnTo>
                  <a:lnTo>
                    <a:pt x="369" y="1206"/>
                  </a:lnTo>
                  <a:lnTo>
                    <a:pt x="424" y="1206"/>
                  </a:lnTo>
                  <a:lnTo>
                    <a:pt x="496" y="1222"/>
                  </a:lnTo>
                  <a:lnTo>
                    <a:pt x="518" y="1206"/>
                  </a:lnTo>
                  <a:lnTo>
                    <a:pt x="556" y="1162"/>
                  </a:lnTo>
                  <a:lnTo>
                    <a:pt x="589" y="1140"/>
                  </a:lnTo>
                  <a:lnTo>
                    <a:pt x="650" y="1118"/>
                  </a:lnTo>
                  <a:lnTo>
                    <a:pt x="705" y="1118"/>
                  </a:lnTo>
                  <a:lnTo>
                    <a:pt x="749" y="1068"/>
                  </a:lnTo>
                  <a:lnTo>
                    <a:pt x="776" y="1024"/>
                  </a:lnTo>
                  <a:lnTo>
                    <a:pt x="798" y="1002"/>
                  </a:lnTo>
                  <a:lnTo>
                    <a:pt x="859" y="1013"/>
                  </a:lnTo>
                  <a:lnTo>
                    <a:pt x="903" y="1002"/>
                  </a:lnTo>
                  <a:lnTo>
                    <a:pt x="974" y="991"/>
                  </a:lnTo>
                  <a:lnTo>
                    <a:pt x="1029" y="930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4" name="Freeform 20"/>
            <p:cNvSpPr>
              <a:spLocks noChangeAspect="1"/>
            </p:cNvSpPr>
            <p:nvPr/>
          </p:nvSpPr>
          <p:spPr bwMode="auto">
            <a:xfrm rot="-491200">
              <a:off x="2124" y="1828"/>
              <a:ext cx="337" cy="376"/>
            </a:xfrm>
            <a:custGeom>
              <a:avLst/>
              <a:gdLst>
                <a:gd name="T0" fmla="*/ 1227 w 1227"/>
                <a:gd name="T1" fmla="*/ 1194 h 1414"/>
                <a:gd name="T2" fmla="*/ 1205 w 1227"/>
                <a:gd name="T3" fmla="*/ 1123 h 1414"/>
                <a:gd name="T4" fmla="*/ 1188 w 1227"/>
                <a:gd name="T5" fmla="*/ 952 h 1414"/>
                <a:gd name="T6" fmla="*/ 1172 w 1227"/>
                <a:gd name="T7" fmla="*/ 809 h 1414"/>
                <a:gd name="T8" fmla="*/ 1122 w 1227"/>
                <a:gd name="T9" fmla="*/ 638 h 1414"/>
                <a:gd name="T10" fmla="*/ 1078 w 1227"/>
                <a:gd name="T11" fmla="*/ 567 h 1414"/>
                <a:gd name="T12" fmla="*/ 995 w 1227"/>
                <a:gd name="T13" fmla="*/ 462 h 1414"/>
                <a:gd name="T14" fmla="*/ 902 w 1227"/>
                <a:gd name="T15" fmla="*/ 418 h 1414"/>
                <a:gd name="T16" fmla="*/ 797 w 1227"/>
                <a:gd name="T17" fmla="*/ 325 h 1414"/>
                <a:gd name="T18" fmla="*/ 693 w 1227"/>
                <a:gd name="T19" fmla="*/ 231 h 1414"/>
                <a:gd name="T20" fmla="*/ 588 w 1227"/>
                <a:gd name="T21" fmla="*/ 127 h 1414"/>
                <a:gd name="T22" fmla="*/ 511 w 1227"/>
                <a:gd name="T23" fmla="*/ 44 h 1414"/>
                <a:gd name="T24" fmla="*/ 451 w 1227"/>
                <a:gd name="T25" fmla="*/ 0 h 1414"/>
                <a:gd name="T26" fmla="*/ 462 w 1227"/>
                <a:gd name="T27" fmla="*/ 72 h 1414"/>
                <a:gd name="T28" fmla="*/ 423 w 1227"/>
                <a:gd name="T29" fmla="*/ 127 h 1414"/>
                <a:gd name="T30" fmla="*/ 379 w 1227"/>
                <a:gd name="T31" fmla="*/ 149 h 1414"/>
                <a:gd name="T32" fmla="*/ 335 w 1227"/>
                <a:gd name="T33" fmla="*/ 127 h 1414"/>
                <a:gd name="T34" fmla="*/ 280 w 1227"/>
                <a:gd name="T35" fmla="*/ 77 h 1414"/>
                <a:gd name="T36" fmla="*/ 253 w 1227"/>
                <a:gd name="T37" fmla="*/ 72 h 1414"/>
                <a:gd name="T38" fmla="*/ 192 w 1227"/>
                <a:gd name="T39" fmla="*/ 72 h 1414"/>
                <a:gd name="T40" fmla="*/ 137 w 1227"/>
                <a:gd name="T41" fmla="*/ 94 h 1414"/>
                <a:gd name="T42" fmla="*/ 77 w 1227"/>
                <a:gd name="T43" fmla="*/ 72 h 1414"/>
                <a:gd name="T44" fmla="*/ 55 w 1227"/>
                <a:gd name="T45" fmla="*/ 116 h 1414"/>
                <a:gd name="T46" fmla="*/ 55 w 1227"/>
                <a:gd name="T47" fmla="*/ 187 h 1414"/>
                <a:gd name="T48" fmla="*/ 0 w 1227"/>
                <a:gd name="T49" fmla="*/ 198 h 1414"/>
                <a:gd name="T50" fmla="*/ 0 w 1227"/>
                <a:gd name="T51" fmla="*/ 231 h 1414"/>
                <a:gd name="T52" fmla="*/ 44 w 1227"/>
                <a:gd name="T53" fmla="*/ 275 h 1414"/>
                <a:gd name="T54" fmla="*/ 93 w 1227"/>
                <a:gd name="T55" fmla="*/ 253 h 1414"/>
                <a:gd name="T56" fmla="*/ 148 w 1227"/>
                <a:gd name="T57" fmla="*/ 264 h 1414"/>
                <a:gd name="T58" fmla="*/ 159 w 1227"/>
                <a:gd name="T59" fmla="*/ 303 h 1414"/>
                <a:gd name="T60" fmla="*/ 148 w 1227"/>
                <a:gd name="T61" fmla="*/ 336 h 1414"/>
                <a:gd name="T62" fmla="*/ 99 w 1227"/>
                <a:gd name="T63" fmla="*/ 347 h 1414"/>
                <a:gd name="T64" fmla="*/ 93 w 1227"/>
                <a:gd name="T65" fmla="*/ 380 h 1414"/>
                <a:gd name="T66" fmla="*/ 93 w 1227"/>
                <a:gd name="T67" fmla="*/ 418 h 1414"/>
                <a:gd name="T68" fmla="*/ 99 w 1227"/>
                <a:gd name="T69" fmla="*/ 440 h 1414"/>
                <a:gd name="T70" fmla="*/ 99 w 1227"/>
                <a:gd name="T71" fmla="*/ 484 h 1414"/>
                <a:gd name="T72" fmla="*/ 170 w 1227"/>
                <a:gd name="T73" fmla="*/ 501 h 1414"/>
                <a:gd name="T74" fmla="*/ 192 w 1227"/>
                <a:gd name="T75" fmla="*/ 501 h 1414"/>
                <a:gd name="T76" fmla="*/ 280 w 1227"/>
                <a:gd name="T77" fmla="*/ 600 h 1414"/>
                <a:gd name="T78" fmla="*/ 308 w 1227"/>
                <a:gd name="T79" fmla="*/ 650 h 1414"/>
                <a:gd name="T80" fmla="*/ 357 w 1227"/>
                <a:gd name="T81" fmla="*/ 638 h 1414"/>
                <a:gd name="T82" fmla="*/ 451 w 1227"/>
                <a:gd name="T83" fmla="*/ 710 h 1414"/>
                <a:gd name="T84" fmla="*/ 517 w 1227"/>
                <a:gd name="T85" fmla="*/ 765 h 1414"/>
                <a:gd name="T86" fmla="*/ 517 w 1227"/>
                <a:gd name="T87" fmla="*/ 881 h 1414"/>
                <a:gd name="T88" fmla="*/ 533 w 1227"/>
                <a:gd name="T89" fmla="*/ 963 h 1414"/>
                <a:gd name="T90" fmla="*/ 544 w 1227"/>
                <a:gd name="T91" fmla="*/ 1079 h 1414"/>
                <a:gd name="T92" fmla="*/ 555 w 1227"/>
                <a:gd name="T93" fmla="*/ 1139 h 1414"/>
                <a:gd name="T94" fmla="*/ 588 w 1227"/>
                <a:gd name="T95" fmla="*/ 1172 h 1414"/>
                <a:gd name="T96" fmla="*/ 649 w 1227"/>
                <a:gd name="T97" fmla="*/ 1194 h 1414"/>
                <a:gd name="T98" fmla="*/ 742 w 1227"/>
                <a:gd name="T99" fmla="*/ 1266 h 1414"/>
                <a:gd name="T100" fmla="*/ 786 w 1227"/>
                <a:gd name="T101" fmla="*/ 1299 h 1414"/>
                <a:gd name="T102" fmla="*/ 814 w 1227"/>
                <a:gd name="T103" fmla="*/ 1343 h 1414"/>
                <a:gd name="T104" fmla="*/ 819 w 1227"/>
                <a:gd name="T105" fmla="*/ 1392 h 1414"/>
                <a:gd name="T106" fmla="*/ 847 w 1227"/>
                <a:gd name="T107" fmla="*/ 1414 h 1414"/>
                <a:gd name="T108" fmla="*/ 858 w 1227"/>
                <a:gd name="T109" fmla="*/ 1381 h 1414"/>
                <a:gd name="T110" fmla="*/ 929 w 1227"/>
                <a:gd name="T111" fmla="*/ 1299 h 1414"/>
                <a:gd name="T112" fmla="*/ 1006 w 1227"/>
                <a:gd name="T113" fmla="*/ 1321 h 1414"/>
                <a:gd name="T114" fmla="*/ 1056 w 1227"/>
                <a:gd name="T115" fmla="*/ 1266 h 1414"/>
                <a:gd name="T116" fmla="*/ 1122 w 1227"/>
                <a:gd name="T117" fmla="*/ 1277 h 1414"/>
                <a:gd name="T118" fmla="*/ 1227 w 1227"/>
                <a:gd name="T119" fmla="*/ 119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7" h="1414">
                  <a:moveTo>
                    <a:pt x="1227" y="1194"/>
                  </a:moveTo>
                  <a:lnTo>
                    <a:pt x="1205" y="1123"/>
                  </a:lnTo>
                  <a:lnTo>
                    <a:pt x="1188" y="952"/>
                  </a:lnTo>
                  <a:lnTo>
                    <a:pt x="1172" y="809"/>
                  </a:lnTo>
                  <a:lnTo>
                    <a:pt x="1122" y="638"/>
                  </a:lnTo>
                  <a:lnTo>
                    <a:pt x="1078" y="567"/>
                  </a:lnTo>
                  <a:lnTo>
                    <a:pt x="995" y="462"/>
                  </a:lnTo>
                  <a:lnTo>
                    <a:pt x="902" y="418"/>
                  </a:lnTo>
                  <a:lnTo>
                    <a:pt x="797" y="325"/>
                  </a:lnTo>
                  <a:lnTo>
                    <a:pt x="693" y="231"/>
                  </a:lnTo>
                  <a:lnTo>
                    <a:pt x="588" y="127"/>
                  </a:lnTo>
                  <a:lnTo>
                    <a:pt x="511" y="44"/>
                  </a:lnTo>
                  <a:lnTo>
                    <a:pt x="451" y="0"/>
                  </a:lnTo>
                  <a:lnTo>
                    <a:pt x="462" y="72"/>
                  </a:lnTo>
                  <a:lnTo>
                    <a:pt x="423" y="127"/>
                  </a:lnTo>
                  <a:lnTo>
                    <a:pt x="379" y="149"/>
                  </a:lnTo>
                  <a:lnTo>
                    <a:pt x="335" y="127"/>
                  </a:lnTo>
                  <a:lnTo>
                    <a:pt x="280" y="77"/>
                  </a:lnTo>
                  <a:lnTo>
                    <a:pt x="253" y="72"/>
                  </a:lnTo>
                  <a:lnTo>
                    <a:pt x="192" y="72"/>
                  </a:lnTo>
                  <a:lnTo>
                    <a:pt x="137" y="94"/>
                  </a:lnTo>
                  <a:lnTo>
                    <a:pt x="77" y="72"/>
                  </a:lnTo>
                  <a:lnTo>
                    <a:pt x="55" y="116"/>
                  </a:lnTo>
                  <a:lnTo>
                    <a:pt x="55" y="187"/>
                  </a:lnTo>
                  <a:lnTo>
                    <a:pt x="0" y="198"/>
                  </a:lnTo>
                  <a:lnTo>
                    <a:pt x="0" y="231"/>
                  </a:lnTo>
                  <a:lnTo>
                    <a:pt x="44" y="275"/>
                  </a:lnTo>
                  <a:lnTo>
                    <a:pt x="93" y="253"/>
                  </a:lnTo>
                  <a:lnTo>
                    <a:pt x="148" y="264"/>
                  </a:lnTo>
                  <a:lnTo>
                    <a:pt x="159" y="303"/>
                  </a:lnTo>
                  <a:lnTo>
                    <a:pt x="148" y="336"/>
                  </a:lnTo>
                  <a:lnTo>
                    <a:pt x="99" y="347"/>
                  </a:lnTo>
                  <a:lnTo>
                    <a:pt x="93" y="380"/>
                  </a:lnTo>
                  <a:lnTo>
                    <a:pt x="93" y="418"/>
                  </a:lnTo>
                  <a:lnTo>
                    <a:pt x="99" y="440"/>
                  </a:lnTo>
                  <a:lnTo>
                    <a:pt x="99" y="484"/>
                  </a:lnTo>
                  <a:lnTo>
                    <a:pt x="170" y="501"/>
                  </a:lnTo>
                  <a:lnTo>
                    <a:pt x="192" y="501"/>
                  </a:lnTo>
                  <a:lnTo>
                    <a:pt x="280" y="600"/>
                  </a:lnTo>
                  <a:lnTo>
                    <a:pt x="308" y="650"/>
                  </a:lnTo>
                  <a:lnTo>
                    <a:pt x="357" y="638"/>
                  </a:lnTo>
                  <a:lnTo>
                    <a:pt x="451" y="710"/>
                  </a:lnTo>
                  <a:lnTo>
                    <a:pt x="517" y="765"/>
                  </a:lnTo>
                  <a:lnTo>
                    <a:pt x="517" y="881"/>
                  </a:lnTo>
                  <a:lnTo>
                    <a:pt x="533" y="963"/>
                  </a:lnTo>
                  <a:lnTo>
                    <a:pt x="544" y="1079"/>
                  </a:lnTo>
                  <a:lnTo>
                    <a:pt x="555" y="1139"/>
                  </a:lnTo>
                  <a:lnTo>
                    <a:pt x="588" y="1172"/>
                  </a:lnTo>
                  <a:lnTo>
                    <a:pt x="649" y="1194"/>
                  </a:lnTo>
                  <a:lnTo>
                    <a:pt x="742" y="1266"/>
                  </a:lnTo>
                  <a:lnTo>
                    <a:pt x="786" y="1299"/>
                  </a:lnTo>
                  <a:lnTo>
                    <a:pt x="814" y="1343"/>
                  </a:lnTo>
                  <a:lnTo>
                    <a:pt x="819" y="1392"/>
                  </a:lnTo>
                  <a:lnTo>
                    <a:pt x="847" y="1414"/>
                  </a:lnTo>
                  <a:lnTo>
                    <a:pt x="858" y="1381"/>
                  </a:lnTo>
                  <a:lnTo>
                    <a:pt x="929" y="1299"/>
                  </a:lnTo>
                  <a:lnTo>
                    <a:pt x="1006" y="1321"/>
                  </a:lnTo>
                  <a:lnTo>
                    <a:pt x="1056" y="1266"/>
                  </a:lnTo>
                  <a:lnTo>
                    <a:pt x="1122" y="1277"/>
                  </a:lnTo>
                  <a:lnTo>
                    <a:pt x="1227" y="1194"/>
                  </a:lnTo>
                  <a:close/>
                </a:path>
              </a:pathLst>
            </a:custGeom>
            <a:solidFill>
              <a:srgbClr val="C00000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5" name="Freeform 21"/>
            <p:cNvSpPr>
              <a:spLocks noChangeAspect="1"/>
            </p:cNvSpPr>
            <p:nvPr/>
          </p:nvSpPr>
          <p:spPr bwMode="auto">
            <a:xfrm rot="-491200">
              <a:off x="2032" y="2149"/>
              <a:ext cx="513" cy="471"/>
            </a:xfrm>
            <a:custGeom>
              <a:avLst/>
              <a:gdLst>
                <a:gd name="T0" fmla="*/ 385 w 1871"/>
                <a:gd name="T1" fmla="*/ 61 h 1778"/>
                <a:gd name="T2" fmla="*/ 341 w 1871"/>
                <a:gd name="T3" fmla="*/ 149 h 1778"/>
                <a:gd name="T4" fmla="*/ 418 w 1871"/>
                <a:gd name="T5" fmla="*/ 198 h 1778"/>
                <a:gd name="T6" fmla="*/ 512 w 1871"/>
                <a:gd name="T7" fmla="*/ 198 h 1778"/>
                <a:gd name="T8" fmla="*/ 573 w 1871"/>
                <a:gd name="T9" fmla="*/ 292 h 1778"/>
                <a:gd name="T10" fmla="*/ 595 w 1871"/>
                <a:gd name="T11" fmla="*/ 353 h 1778"/>
                <a:gd name="T12" fmla="*/ 655 w 1871"/>
                <a:gd name="T13" fmla="*/ 408 h 1778"/>
                <a:gd name="T14" fmla="*/ 699 w 1871"/>
                <a:gd name="T15" fmla="*/ 452 h 1778"/>
                <a:gd name="T16" fmla="*/ 793 w 1871"/>
                <a:gd name="T17" fmla="*/ 452 h 1778"/>
                <a:gd name="T18" fmla="*/ 897 w 1871"/>
                <a:gd name="T19" fmla="*/ 408 h 1778"/>
                <a:gd name="T20" fmla="*/ 980 w 1871"/>
                <a:gd name="T21" fmla="*/ 358 h 1778"/>
                <a:gd name="T22" fmla="*/ 1068 w 1871"/>
                <a:gd name="T23" fmla="*/ 336 h 1778"/>
                <a:gd name="T24" fmla="*/ 1156 w 1871"/>
                <a:gd name="T25" fmla="*/ 243 h 1778"/>
                <a:gd name="T26" fmla="*/ 1222 w 1871"/>
                <a:gd name="T27" fmla="*/ 243 h 1778"/>
                <a:gd name="T28" fmla="*/ 1304 w 1871"/>
                <a:gd name="T29" fmla="*/ 220 h 1778"/>
                <a:gd name="T30" fmla="*/ 1398 w 1871"/>
                <a:gd name="T31" fmla="*/ 220 h 1778"/>
                <a:gd name="T32" fmla="*/ 1348 w 1871"/>
                <a:gd name="T33" fmla="*/ 265 h 1778"/>
                <a:gd name="T34" fmla="*/ 1271 w 1871"/>
                <a:gd name="T35" fmla="*/ 303 h 1778"/>
                <a:gd name="T36" fmla="*/ 1189 w 1871"/>
                <a:gd name="T37" fmla="*/ 386 h 1778"/>
                <a:gd name="T38" fmla="*/ 1200 w 1871"/>
                <a:gd name="T39" fmla="*/ 452 h 1778"/>
                <a:gd name="T40" fmla="*/ 1156 w 1871"/>
                <a:gd name="T41" fmla="*/ 501 h 1778"/>
                <a:gd name="T42" fmla="*/ 1189 w 1871"/>
                <a:gd name="T43" fmla="*/ 628 h 1778"/>
                <a:gd name="T44" fmla="*/ 1189 w 1871"/>
                <a:gd name="T45" fmla="*/ 710 h 1778"/>
                <a:gd name="T46" fmla="*/ 1161 w 1871"/>
                <a:gd name="T47" fmla="*/ 875 h 1778"/>
                <a:gd name="T48" fmla="*/ 1271 w 1871"/>
                <a:gd name="T49" fmla="*/ 897 h 1778"/>
                <a:gd name="T50" fmla="*/ 1431 w 1871"/>
                <a:gd name="T51" fmla="*/ 969 h 1778"/>
                <a:gd name="T52" fmla="*/ 1651 w 1871"/>
                <a:gd name="T53" fmla="*/ 1151 h 1778"/>
                <a:gd name="T54" fmla="*/ 1772 w 1871"/>
                <a:gd name="T55" fmla="*/ 1178 h 1778"/>
                <a:gd name="T56" fmla="*/ 1860 w 1871"/>
                <a:gd name="T57" fmla="*/ 1327 h 1778"/>
                <a:gd name="T58" fmla="*/ 1860 w 1871"/>
                <a:gd name="T59" fmla="*/ 1420 h 1778"/>
                <a:gd name="T60" fmla="*/ 1827 w 1871"/>
                <a:gd name="T61" fmla="*/ 1475 h 1778"/>
                <a:gd name="T62" fmla="*/ 1778 w 1871"/>
                <a:gd name="T63" fmla="*/ 1486 h 1778"/>
                <a:gd name="T64" fmla="*/ 1772 w 1871"/>
                <a:gd name="T65" fmla="*/ 1591 h 1778"/>
                <a:gd name="T66" fmla="*/ 1712 w 1871"/>
                <a:gd name="T67" fmla="*/ 1673 h 1778"/>
                <a:gd name="T68" fmla="*/ 1690 w 1871"/>
                <a:gd name="T69" fmla="*/ 1745 h 1778"/>
                <a:gd name="T70" fmla="*/ 1557 w 1871"/>
                <a:gd name="T71" fmla="*/ 1778 h 1778"/>
                <a:gd name="T72" fmla="*/ 1464 w 1871"/>
                <a:gd name="T73" fmla="*/ 1706 h 1778"/>
                <a:gd name="T74" fmla="*/ 1315 w 1871"/>
                <a:gd name="T75" fmla="*/ 1651 h 1778"/>
                <a:gd name="T76" fmla="*/ 1117 w 1871"/>
                <a:gd name="T77" fmla="*/ 1673 h 1778"/>
                <a:gd name="T78" fmla="*/ 1046 w 1871"/>
                <a:gd name="T79" fmla="*/ 1536 h 1778"/>
                <a:gd name="T80" fmla="*/ 875 w 1871"/>
                <a:gd name="T81" fmla="*/ 1431 h 1778"/>
                <a:gd name="T82" fmla="*/ 666 w 1871"/>
                <a:gd name="T83" fmla="*/ 1255 h 1778"/>
                <a:gd name="T84" fmla="*/ 479 w 1871"/>
                <a:gd name="T85" fmla="*/ 1013 h 1778"/>
                <a:gd name="T86" fmla="*/ 352 w 1871"/>
                <a:gd name="T87" fmla="*/ 859 h 1778"/>
                <a:gd name="T88" fmla="*/ 198 w 1871"/>
                <a:gd name="T89" fmla="*/ 661 h 1778"/>
                <a:gd name="T90" fmla="*/ 0 w 1871"/>
                <a:gd name="T91" fmla="*/ 452 h 1778"/>
                <a:gd name="T92" fmla="*/ 121 w 1871"/>
                <a:gd name="T93" fmla="*/ 331 h 1778"/>
                <a:gd name="T94" fmla="*/ 143 w 1871"/>
                <a:gd name="T95" fmla="*/ 198 h 1778"/>
                <a:gd name="T96" fmla="*/ 237 w 1871"/>
                <a:gd name="T97" fmla="*/ 127 h 1778"/>
                <a:gd name="T98" fmla="*/ 237 w 1871"/>
                <a:gd name="T99" fmla="*/ 39 h 1778"/>
                <a:gd name="T100" fmla="*/ 330 w 1871"/>
                <a:gd name="T101" fmla="*/ 39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71" h="1778">
                  <a:moveTo>
                    <a:pt x="330" y="39"/>
                  </a:moveTo>
                  <a:lnTo>
                    <a:pt x="385" y="61"/>
                  </a:lnTo>
                  <a:lnTo>
                    <a:pt x="385" y="94"/>
                  </a:lnTo>
                  <a:lnTo>
                    <a:pt x="341" y="149"/>
                  </a:lnTo>
                  <a:lnTo>
                    <a:pt x="374" y="220"/>
                  </a:lnTo>
                  <a:lnTo>
                    <a:pt x="418" y="198"/>
                  </a:lnTo>
                  <a:lnTo>
                    <a:pt x="490" y="198"/>
                  </a:lnTo>
                  <a:lnTo>
                    <a:pt x="512" y="198"/>
                  </a:lnTo>
                  <a:lnTo>
                    <a:pt x="551" y="237"/>
                  </a:lnTo>
                  <a:lnTo>
                    <a:pt x="573" y="292"/>
                  </a:lnTo>
                  <a:lnTo>
                    <a:pt x="573" y="331"/>
                  </a:lnTo>
                  <a:lnTo>
                    <a:pt x="595" y="353"/>
                  </a:lnTo>
                  <a:lnTo>
                    <a:pt x="617" y="353"/>
                  </a:lnTo>
                  <a:lnTo>
                    <a:pt x="655" y="408"/>
                  </a:lnTo>
                  <a:lnTo>
                    <a:pt x="677" y="446"/>
                  </a:lnTo>
                  <a:lnTo>
                    <a:pt x="699" y="452"/>
                  </a:lnTo>
                  <a:lnTo>
                    <a:pt x="771" y="446"/>
                  </a:lnTo>
                  <a:lnTo>
                    <a:pt x="793" y="452"/>
                  </a:lnTo>
                  <a:lnTo>
                    <a:pt x="837" y="452"/>
                  </a:lnTo>
                  <a:lnTo>
                    <a:pt x="897" y="408"/>
                  </a:lnTo>
                  <a:lnTo>
                    <a:pt x="947" y="358"/>
                  </a:lnTo>
                  <a:lnTo>
                    <a:pt x="980" y="358"/>
                  </a:lnTo>
                  <a:lnTo>
                    <a:pt x="1040" y="358"/>
                  </a:lnTo>
                  <a:lnTo>
                    <a:pt x="1068" y="336"/>
                  </a:lnTo>
                  <a:lnTo>
                    <a:pt x="1134" y="243"/>
                  </a:lnTo>
                  <a:lnTo>
                    <a:pt x="1156" y="243"/>
                  </a:lnTo>
                  <a:lnTo>
                    <a:pt x="1178" y="259"/>
                  </a:lnTo>
                  <a:lnTo>
                    <a:pt x="1222" y="243"/>
                  </a:lnTo>
                  <a:lnTo>
                    <a:pt x="1277" y="237"/>
                  </a:lnTo>
                  <a:lnTo>
                    <a:pt x="1304" y="220"/>
                  </a:lnTo>
                  <a:lnTo>
                    <a:pt x="1370" y="187"/>
                  </a:lnTo>
                  <a:lnTo>
                    <a:pt x="1398" y="220"/>
                  </a:lnTo>
                  <a:lnTo>
                    <a:pt x="1387" y="243"/>
                  </a:lnTo>
                  <a:lnTo>
                    <a:pt x="1348" y="265"/>
                  </a:lnTo>
                  <a:lnTo>
                    <a:pt x="1326" y="303"/>
                  </a:lnTo>
                  <a:lnTo>
                    <a:pt x="1271" y="303"/>
                  </a:lnTo>
                  <a:lnTo>
                    <a:pt x="1211" y="336"/>
                  </a:lnTo>
                  <a:lnTo>
                    <a:pt x="1189" y="386"/>
                  </a:lnTo>
                  <a:lnTo>
                    <a:pt x="1189" y="419"/>
                  </a:lnTo>
                  <a:lnTo>
                    <a:pt x="1200" y="452"/>
                  </a:lnTo>
                  <a:lnTo>
                    <a:pt x="1161" y="468"/>
                  </a:lnTo>
                  <a:lnTo>
                    <a:pt x="1156" y="501"/>
                  </a:lnTo>
                  <a:lnTo>
                    <a:pt x="1139" y="545"/>
                  </a:lnTo>
                  <a:lnTo>
                    <a:pt x="1189" y="628"/>
                  </a:lnTo>
                  <a:lnTo>
                    <a:pt x="1189" y="661"/>
                  </a:lnTo>
                  <a:lnTo>
                    <a:pt x="1189" y="710"/>
                  </a:lnTo>
                  <a:lnTo>
                    <a:pt x="1161" y="804"/>
                  </a:lnTo>
                  <a:lnTo>
                    <a:pt x="1161" y="875"/>
                  </a:lnTo>
                  <a:lnTo>
                    <a:pt x="1200" y="908"/>
                  </a:lnTo>
                  <a:lnTo>
                    <a:pt x="1271" y="897"/>
                  </a:lnTo>
                  <a:lnTo>
                    <a:pt x="1370" y="930"/>
                  </a:lnTo>
                  <a:lnTo>
                    <a:pt x="1431" y="969"/>
                  </a:lnTo>
                  <a:lnTo>
                    <a:pt x="1513" y="1046"/>
                  </a:lnTo>
                  <a:lnTo>
                    <a:pt x="1651" y="1151"/>
                  </a:lnTo>
                  <a:lnTo>
                    <a:pt x="1701" y="1151"/>
                  </a:lnTo>
                  <a:lnTo>
                    <a:pt x="1772" y="1178"/>
                  </a:lnTo>
                  <a:lnTo>
                    <a:pt x="1838" y="1244"/>
                  </a:lnTo>
                  <a:lnTo>
                    <a:pt x="1860" y="1327"/>
                  </a:lnTo>
                  <a:lnTo>
                    <a:pt x="1871" y="1382"/>
                  </a:lnTo>
                  <a:lnTo>
                    <a:pt x="1860" y="1420"/>
                  </a:lnTo>
                  <a:lnTo>
                    <a:pt x="1860" y="1453"/>
                  </a:lnTo>
                  <a:lnTo>
                    <a:pt x="1827" y="1475"/>
                  </a:lnTo>
                  <a:lnTo>
                    <a:pt x="1800" y="1486"/>
                  </a:lnTo>
                  <a:lnTo>
                    <a:pt x="1778" y="1486"/>
                  </a:lnTo>
                  <a:lnTo>
                    <a:pt x="1772" y="1536"/>
                  </a:lnTo>
                  <a:lnTo>
                    <a:pt x="1772" y="1591"/>
                  </a:lnTo>
                  <a:lnTo>
                    <a:pt x="1745" y="1640"/>
                  </a:lnTo>
                  <a:lnTo>
                    <a:pt x="1712" y="1673"/>
                  </a:lnTo>
                  <a:lnTo>
                    <a:pt x="1690" y="1706"/>
                  </a:lnTo>
                  <a:lnTo>
                    <a:pt x="1690" y="1745"/>
                  </a:lnTo>
                  <a:lnTo>
                    <a:pt x="1640" y="1756"/>
                  </a:lnTo>
                  <a:lnTo>
                    <a:pt x="1557" y="1778"/>
                  </a:lnTo>
                  <a:lnTo>
                    <a:pt x="1524" y="1756"/>
                  </a:lnTo>
                  <a:lnTo>
                    <a:pt x="1464" y="1706"/>
                  </a:lnTo>
                  <a:lnTo>
                    <a:pt x="1387" y="1662"/>
                  </a:lnTo>
                  <a:lnTo>
                    <a:pt x="1315" y="1651"/>
                  </a:lnTo>
                  <a:lnTo>
                    <a:pt x="1211" y="1662"/>
                  </a:lnTo>
                  <a:lnTo>
                    <a:pt x="1117" y="1673"/>
                  </a:lnTo>
                  <a:lnTo>
                    <a:pt x="1040" y="1580"/>
                  </a:lnTo>
                  <a:lnTo>
                    <a:pt x="1046" y="1536"/>
                  </a:lnTo>
                  <a:lnTo>
                    <a:pt x="980" y="1464"/>
                  </a:lnTo>
                  <a:lnTo>
                    <a:pt x="875" y="1431"/>
                  </a:lnTo>
                  <a:lnTo>
                    <a:pt x="782" y="1360"/>
                  </a:lnTo>
                  <a:lnTo>
                    <a:pt x="666" y="1255"/>
                  </a:lnTo>
                  <a:lnTo>
                    <a:pt x="523" y="1107"/>
                  </a:lnTo>
                  <a:lnTo>
                    <a:pt x="479" y="1013"/>
                  </a:lnTo>
                  <a:lnTo>
                    <a:pt x="407" y="952"/>
                  </a:lnTo>
                  <a:lnTo>
                    <a:pt x="352" y="859"/>
                  </a:lnTo>
                  <a:lnTo>
                    <a:pt x="292" y="765"/>
                  </a:lnTo>
                  <a:lnTo>
                    <a:pt x="198" y="661"/>
                  </a:lnTo>
                  <a:lnTo>
                    <a:pt x="121" y="562"/>
                  </a:lnTo>
                  <a:lnTo>
                    <a:pt x="0" y="452"/>
                  </a:lnTo>
                  <a:lnTo>
                    <a:pt x="72" y="386"/>
                  </a:lnTo>
                  <a:lnTo>
                    <a:pt x="121" y="331"/>
                  </a:lnTo>
                  <a:lnTo>
                    <a:pt x="143" y="259"/>
                  </a:lnTo>
                  <a:lnTo>
                    <a:pt x="143" y="198"/>
                  </a:lnTo>
                  <a:lnTo>
                    <a:pt x="198" y="176"/>
                  </a:lnTo>
                  <a:lnTo>
                    <a:pt x="237" y="127"/>
                  </a:lnTo>
                  <a:lnTo>
                    <a:pt x="259" y="105"/>
                  </a:lnTo>
                  <a:lnTo>
                    <a:pt x="237" y="39"/>
                  </a:lnTo>
                  <a:lnTo>
                    <a:pt x="270" y="0"/>
                  </a:lnTo>
                  <a:lnTo>
                    <a:pt x="330" y="39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6" name="Freeform 22"/>
            <p:cNvSpPr>
              <a:spLocks noChangeAspect="1"/>
            </p:cNvSpPr>
            <p:nvPr/>
          </p:nvSpPr>
          <p:spPr bwMode="auto">
            <a:xfrm rot="-491200">
              <a:off x="1532" y="1549"/>
              <a:ext cx="683" cy="397"/>
            </a:xfrm>
            <a:custGeom>
              <a:avLst/>
              <a:gdLst>
                <a:gd name="T0" fmla="*/ 2388 w 2487"/>
                <a:gd name="T1" fmla="*/ 1233 h 1497"/>
                <a:gd name="T2" fmla="*/ 2305 w 2487"/>
                <a:gd name="T3" fmla="*/ 1045 h 1497"/>
                <a:gd name="T4" fmla="*/ 2223 w 2487"/>
                <a:gd name="T5" fmla="*/ 902 h 1497"/>
                <a:gd name="T6" fmla="*/ 2184 w 2487"/>
                <a:gd name="T7" fmla="*/ 803 h 1497"/>
                <a:gd name="T8" fmla="*/ 2223 w 2487"/>
                <a:gd name="T9" fmla="*/ 682 h 1497"/>
                <a:gd name="T10" fmla="*/ 2212 w 2487"/>
                <a:gd name="T11" fmla="*/ 534 h 1497"/>
                <a:gd name="T12" fmla="*/ 2212 w 2487"/>
                <a:gd name="T13" fmla="*/ 440 h 1497"/>
                <a:gd name="T14" fmla="*/ 2091 w 2487"/>
                <a:gd name="T15" fmla="*/ 335 h 1497"/>
                <a:gd name="T16" fmla="*/ 1970 w 2487"/>
                <a:gd name="T17" fmla="*/ 335 h 1497"/>
                <a:gd name="T18" fmla="*/ 1881 w 2487"/>
                <a:gd name="T19" fmla="*/ 379 h 1497"/>
                <a:gd name="T20" fmla="*/ 1700 w 2487"/>
                <a:gd name="T21" fmla="*/ 357 h 1497"/>
                <a:gd name="T22" fmla="*/ 1562 w 2487"/>
                <a:gd name="T23" fmla="*/ 302 h 1497"/>
                <a:gd name="T24" fmla="*/ 1452 w 2487"/>
                <a:gd name="T25" fmla="*/ 286 h 1497"/>
                <a:gd name="T26" fmla="*/ 1232 w 2487"/>
                <a:gd name="T27" fmla="*/ 302 h 1497"/>
                <a:gd name="T28" fmla="*/ 1095 w 2487"/>
                <a:gd name="T29" fmla="*/ 220 h 1497"/>
                <a:gd name="T30" fmla="*/ 1001 w 2487"/>
                <a:gd name="T31" fmla="*/ 264 h 1497"/>
                <a:gd name="T32" fmla="*/ 919 w 2487"/>
                <a:gd name="T33" fmla="*/ 209 h 1497"/>
                <a:gd name="T34" fmla="*/ 781 w 2487"/>
                <a:gd name="T35" fmla="*/ 209 h 1497"/>
                <a:gd name="T36" fmla="*/ 632 w 2487"/>
                <a:gd name="T37" fmla="*/ 99 h 1497"/>
                <a:gd name="T38" fmla="*/ 489 w 2487"/>
                <a:gd name="T39" fmla="*/ 44 h 1497"/>
                <a:gd name="T40" fmla="*/ 374 w 2487"/>
                <a:gd name="T41" fmla="*/ 33 h 1497"/>
                <a:gd name="T42" fmla="*/ 269 w 2487"/>
                <a:gd name="T43" fmla="*/ 0 h 1497"/>
                <a:gd name="T44" fmla="*/ 209 w 2487"/>
                <a:gd name="T45" fmla="*/ 55 h 1497"/>
                <a:gd name="T46" fmla="*/ 187 w 2487"/>
                <a:gd name="T47" fmla="*/ 264 h 1497"/>
                <a:gd name="T48" fmla="*/ 132 w 2487"/>
                <a:gd name="T49" fmla="*/ 379 h 1497"/>
                <a:gd name="T50" fmla="*/ 44 w 2487"/>
                <a:gd name="T51" fmla="*/ 495 h 1497"/>
                <a:gd name="T52" fmla="*/ 60 w 2487"/>
                <a:gd name="T53" fmla="*/ 578 h 1497"/>
                <a:gd name="T54" fmla="*/ 187 w 2487"/>
                <a:gd name="T55" fmla="*/ 605 h 1497"/>
                <a:gd name="T56" fmla="*/ 247 w 2487"/>
                <a:gd name="T57" fmla="*/ 732 h 1497"/>
                <a:gd name="T58" fmla="*/ 363 w 2487"/>
                <a:gd name="T59" fmla="*/ 781 h 1497"/>
                <a:gd name="T60" fmla="*/ 379 w 2487"/>
                <a:gd name="T61" fmla="*/ 919 h 1497"/>
                <a:gd name="T62" fmla="*/ 451 w 2487"/>
                <a:gd name="T63" fmla="*/ 996 h 1497"/>
                <a:gd name="T64" fmla="*/ 511 w 2487"/>
                <a:gd name="T65" fmla="*/ 941 h 1497"/>
                <a:gd name="T66" fmla="*/ 572 w 2487"/>
                <a:gd name="T67" fmla="*/ 847 h 1497"/>
                <a:gd name="T68" fmla="*/ 616 w 2487"/>
                <a:gd name="T69" fmla="*/ 858 h 1497"/>
                <a:gd name="T70" fmla="*/ 754 w 2487"/>
                <a:gd name="T71" fmla="*/ 930 h 1497"/>
                <a:gd name="T72" fmla="*/ 941 w 2487"/>
                <a:gd name="T73" fmla="*/ 963 h 1497"/>
                <a:gd name="T74" fmla="*/ 1106 w 2487"/>
                <a:gd name="T75" fmla="*/ 1056 h 1497"/>
                <a:gd name="T76" fmla="*/ 1210 w 2487"/>
                <a:gd name="T77" fmla="*/ 1139 h 1497"/>
                <a:gd name="T78" fmla="*/ 1353 w 2487"/>
                <a:gd name="T79" fmla="*/ 1139 h 1497"/>
                <a:gd name="T80" fmla="*/ 1474 w 2487"/>
                <a:gd name="T81" fmla="*/ 1211 h 1497"/>
                <a:gd name="T82" fmla="*/ 1595 w 2487"/>
                <a:gd name="T83" fmla="*/ 1211 h 1497"/>
                <a:gd name="T84" fmla="*/ 1711 w 2487"/>
                <a:gd name="T85" fmla="*/ 1211 h 1497"/>
                <a:gd name="T86" fmla="*/ 1793 w 2487"/>
                <a:gd name="T87" fmla="*/ 1233 h 1497"/>
                <a:gd name="T88" fmla="*/ 1793 w 2487"/>
                <a:gd name="T89" fmla="*/ 1348 h 1497"/>
                <a:gd name="T90" fmla="*/ 1909 w 2487"/>
                <a:gd name="T91" fmla="*/ 1381 h 1497"/>
                <a:gd name="T92" fmla="*/ 1992 w 2487"/>
                <a:gd name="T93" fmla="*/ 1464 h 1497"/>
                <a:gd name="T94" fmla="*/ 2069 w 2487"/>
                <a:gd name="T95" fmla="*/ 1464 h 1497"/>
                <a:gd name="T96" fmla="*/ 2102 w 2487"/>
                <a:gd name="T97" fmla="*/ 1359 h 1497"/>
                <a:gd name="T98" fmla="*/ 2223 w 2487"/>
                <a:gd name="T99" fmla="*/ 1359 h 1497"/>
                <a:gd name="T100" fmla="*/ 2338 w 2487"/>
                <a:gd name="T101" fmla="*/ 1403 h 1497"/>
                <a:gd name="T102" fmla="*/ 2421 w 2487"/>
                <a:gd name="T103" fmla="*/ 1442 h 1497"/>
                <a:gd name="T104" fmla="*/ 2487 w 2487"/>
                <a:gd name="T105" fmla="*/ 1359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87" h="1497">
                  <a:moveTo>
                    <a:pt x="2465" y="1288"/>
                  </a:moveTo>
                  <a:lnTo>
                    <a:pt x="2388" y="1233"/>
                  </a:lnTo>
                  <a:lnTo>
                    <a:pt x="2349" y="1172"/>
                  </a:lnTo>
                  <a:lnTo>
                    <a:pt x="2305" y="1045"/>
                  </a:lnTo>
                  <a:lnTo>
                    <a:pt x="2278" y="996"/>
                  </a:lnTo>
                  <a:lnTo>
                    <a:pt x="2223" y="902"/>
                  </a:lnTo>
                  <a:lnTo>
                    <a:pt x="2184" y="858"/>
                  </a:lnTo>
                  <a:lnTo>
                    <a:pt x="2184" y="803"/>
                  </a:lnTo>
                  <a:lnTo>
                    <a:pt x="2234" y="754"/>
                  </a:lnTo>
                  <a:lnTo>
                    <a:pt x="2223" y="682"/>
                  </a:lnTo>
                  <a:lnTo>
                    <a:pt x="2223" y="589"/>
                  </a:lnTo>
                  <a:lnTo>
                    <a:pt x="2212" y="534"/>
                  </a:lnTo>
                  <a:lnTo>
                    <a:pt x="2245" y="490"/>
                  </a:lnTo>
                  <a:lnTo>
                    <a:pt x="2212" y="440"/>
                  </a:lnTo>
                  <a:lnTo>
                    <a:pt x="2151" y="346"/>
                  </a:lnTo>
                  <a:lnTo>
                    <a:pt x="2091" y="335"/>
                  </a:lnTo>
                  <a:lnTo>
                    <a:pt x="2014" y="308"/>
                  </a:lnTo>
                  <a:lnTo>
                    <a:pt x="1970" y="335"/>
                  </a:lnTo>
                  <a:lnTo>
                    <a:pt x="1931" y="368"/>
                  </a:lnTo>
                  <a:lnTo>
                    <a:pt x="1881" y="379"/>
                  </a:lnTo>
                  <a:lnTo>
                    <a:pt x="1837" y="357"/>
                  </a:lnTo>
                  <a:lnTo>
                    <a:pt x="1700" y="357"/>
                  </a:lnTo>
                  <a:lnTo>
                    <a:pt x="1617" y="324"/>
                  </a:lnTo>
                  <a:lnTo>
                    <a:pt x="1562" y="302"/>
                  </a:lnTo>
                  <a:lnTo>
                    <a:pt x="1513" y="253"/>
                  </a:lnTo>
                  <a:lnTo>
                    <a:pt x="1452" y="286"/>
                  </a:lnTo>
                  <a:lnTo>
                    <a:pt x="1353" y="286"/>
                  </a:lnTo>
                  <a:lnTo>
                    <a:pt x="1232" y="302"/>
                  </a:lnTo>
                  <a:lnTo>
                    <a:pt x="1166" y="286"/>
                  </a:lnTo>
                  <a:lnTo>
                    <a:pt x="1095" y="220"/>
                  </a:lnTo>
                  <a:lnTo>
                    <a:pt x="1051" y="253"/>
                  </a:lnTo>
                  <a:lnTo>
                    <a:pt x="1001" y="264"/>
                  </a:lnTo>
                  <a:lnTo>
                    <a:pt x="941" y="231"/>
                  </a:lnTo>
                  <a:lnTo>
                    <a:pt x="919" y="209"/>
                  </a:lnTo>
                  <a:lnTo>
                    <a:pt x="847" y="220"/>
                  </a:lnTo>
                  <a:lnTo>
                    <a:pt x="781" y="209"/>
                  </a:lnTo>
                  <a:lnTo>
                    <a:pt x="726" y="170"/>
                  </a:lnTo>
                  <a:lnTo>
                    <a:pt x="632" y="99"/>
                  </a:lnTo>
                  <a:lnTo>
                    <a:pt x="544" y="33"/>
                  </a:lnTo>
                  <a:lnTo>
                    <a:pt x="489" y="44"/>
                  </a:lnTo>
                  <a:lnTo>
                    <a:pt x="423" y="66"/>
                  </a:lnTo>
                  <a:lnTo>
                    <a:pt x="374" y="33"/>
                  </a:lnTo>
                  <a:lnTo>
                    <a:pt x="324" y="0"/>
                  </a:lnTo>
                  <a:lnTo>
                    <a:pt x="269" y="0"/>
                  </a:lnTo>
                  <a:lnTo>
                    <a:pt x="225" y="33"/>
                  </a:lnTo>
                  <a:lnTo>
                    <a:pt x="209" y="55"/>
                  </a:lnTo>
                  <a:lnTo>
                    <a:pt x="209" y="159"/>
                  </a:lnTo>
                  <a:lnTo>
                    <a:pt x="187" y="264"/>
                  </a:lnTo>
                  <a:lnTo>
                    <a:pt x="165" y="335"/>
                  </a:lnTo>
                  <a:lnTo>
                    <a:pt x="132" y="379"/>
                  </a:lnTo>
                  <a:lnTo>
                    <a:pt x="93" y="451"/>
                  </a:lnTo>
                  <a:lnTo>
                    <a:pt x="44" y="495"/>
                  </a:lnTo>
                  <a:lnTo>
                    <a:pt x="0" y="534"/>
                  </a:lnTo>
                  <a:lnTo>
                    <a:pt x="60" y="578"/>
                  </a:lnTo>
                  <a:lnTo>
                    <a:pt x="115" y="589"/>
                  </a:lnTo>
                  <a:lnTo>
                    <a:pt x="187" y="605"/>
                  </a:lnTo>
                  <a:lnTo>
                    <a:pt x="176" y="693"/>
                  </a:lnTo>
                  <a:lnTo>
                    <a:pt x="247" y="732"/>
                  </a:lnTo>
                  <a:lnTo>
                    <a:pt x="341" y="765"/>
                  </a:lnTo>
                  <a:lnTo>
                    <a:pt x="363" y="781"/>
                  </a:lnTo>
                  <a:lnTo>
                    <a:pt x="374" y="825"/>
                  </a:lnTo>
                  <a:lnTo>
                    <a:pt x="379" y="919"/>
                  </a:lnTo>
                  <a:lnTo>
                    <a:pt x="396" y="974"/>
                  </a:lnTo>
                  <a:lnTo>
                    <a:pt x="451" y="996"/>
                  </a:lnTo>
                  <a:lnTo>
                    <a:pt x="500" y="985"/>
                  </a:lnTo>
                  <a:lnTo>
                    <a:pt x="511" y="941"/>
                  </a:lnTo>
                  <a:lnTo>
                    <a:pt x="511" y="891"/>
                  </a:lnTo>
                  <a:lnTo>
                    <a:pt x="572" y="847"/>
                  </a:lnTo>
                  <a:lnTo>
                    <a:pt x="594" y="825"/>
                  </a:lnTo>
                  <a:lnTo>
                    <a:pt x="616" y="858"/>
                  </a:lnTo>
                  <a:lnTo>
                    <a:pt x="676" y="902"/>
                  </a:lnTo>
                  <a:lnTo>
                    <a:pt x="754" y="930"/>
                  </a:lnTo>
                  <a:lnTo>
                    <a:pt x="864" y="952"/>
                  </a:lnTo>
                  <a:lnTo>
                    <a:pt x="941" y="963"/>
                  </a:lnTo>
                  <a:lnTo>
                    <a:pt x="1051" y="1007"/>
                  </a:lnTo>
                  <a:lnTo>
                    <a:pt x="1106" y="1056"/>
                  </a:lnTo>
                  <a:lnTo>
                    <a:pt x="1172" y="1128"/>
                  </a:lnTo>
                  <a:lnTo>
                    <a:pt x="1210" y="1139"/>
                  </a:lnTo>
                  <a:lnTo>
                    <a:pt x="1304" y="1139"/>
                  </a:lnTo>
                  <a:lnTo>
                    <a:pt x="1353" y="1139"/>
                  </a:lnTo>
                  <a:lnTo>
                    <a:pt x="1419" y="1194"/>
                  </a:lnTo>
                  <a:lnTo>
                    <a:pt x="1474" y="1211"/>
                  </a:lnTo>
                  <a:lnTo>
                    <a:pt x="1546" y="1194"/>
                  </a:lnTo>
                  <a:lnTo>
                    <a:pt x="1595" y="1211"/>
                  </a:lnTo>
                  <a:lnTo>
                    <a:pt x="1628" y="1211"/>
                  </a:lnTo>
                  <a:lnTo>
                    <a:pt x="1711" y="1211"/>
                  </a:lnTo>
                  <a:lnTo>
                    <a:pt x="1733" y="1183"/>
                  </a:lnTo>
                  <a:lnTo>
                    <a:pt x="1793" y="1233"/>
                  </a:lnTo>
                  <a:lnTo>
                    <a:pt x="1793" y="1277"/>
                  </a:lnTo>
                  <a:lnTo>
                    <a:pt x="1793" y="1348"/>
                  </a:lnTo>
                  <a:lnTo>
                    <a:pt x="1826" y="1370"/>
                  </a:lnTo>
                  <a:lnTo>
                    <a:pt x="1909" y="1381"/>
                  </a:lnTo>
                  <a:lnTo>
                    <a:pt x="1953" y="1425"/>
                  </a:lnTo>
                  <a:lnTo>
                    <a:pt x="1992" y="1464"/>
                  </a:lnTo>
                  <a:lnTo>
                    <a:pt x="2025" y="1497"/>
                  </a:lnTo>
                  <a:lnTo>
                    <a:pt x="2069" y="1464"/>
                  </a:lnTo>
                  <a:lnTo>
                    <a:pt x="2085" y="1403"/>
                  </a:lnTo>
                  <a:lnTo>
                    <a:pt x="2102" y="1359"/>
                  </a:lnTo>
                  <a:lnTo>
                    <a:pt x="2157" y="1376"/>
                  </a:lnTo>
                  <a:lnTo>
                    <a:pt x="2223" y="1359"/>
                  </a:lnTo>
                  <a:lnTo>
                    <a:pt x="2267" y="1359"/>
                  </a:lnTo>
                  <a:lnTo>
                    <a:pt x="2338" y="1403"/>
                  </a:lnTo>
                  <a:lnTo>
                    <a:pt x="2388" y="1442"/>
                  </a:lnTo>
                  <a:lnTo>
                    <a:pt x="2421" y="1442"/>
                  </a:lnTo>
                  <a:lnTo>
                    <a:pt x="2465" y="1398"/>
                  </a:lnTo>
                  <a:lnTo>
                    <a:pt x="2487" y="1359"/>
                  </a:lnTo>
                  <a:lnTo>
                    <a:pt x="2465" y="1288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7" name="Freeform 23"/>
            <p:cNvSpPr>
              <a:spLocks noChangeAspect="1"/>
            </p:cNvSpPr>
            <p:nvPr/>
          </p:nvSpPr>
          <p:spPr bwMode="auto">
            <a:xfrm rot="-491200">
              <a:off x="1196" y="1733"/>
              <a:ext cx="528" cy="202"/>
            </a:xfrm>
            <a:custGeom>
              <a:avLst/>
              <a:gdLst>
                <a:gd name="T0" fmla="*/ 1089 w 1931"/>
                <a:gd name="T1" fmla="*/ 0 h 759"/>
                <a:gd name="T2" fmla="*/ 985 w 1931"/>
                <a:gd name="T3" fmla="*/ 93 h 759"/>
                <a:gd name="T4" fmla="*/ 869 w 1931"/>
                <a:gd name="T5" fmla="*/ 60 h 759"/>
                <a:gd name="T6" fmla="*/ 754 w 1931"/>
                <a:gd name="T7" fmla="*/ 93 h 759"/>
                <a:gd name="T8" fmla="*/ 660 w 1931"/>
                <a:gd name="T9" fmla="*/ 38 h 759"/>
                <a:gd name="T10" fmla="*/ 506 w 1931"/>
                <a:gd name="T11" fmla="*/ 38 h 759"/>
                <a:gd name="T12" fmla="*/ 528 w 1931"/>
                <a:gd name="T13" fmla="*/ 93 h 759"/>
                <a:gd name="T14" fmla="*/ 484 w 1931"/>
                <a:gd name="T15" fmla="*/ 154 h 759"/>
                <a:gd name="T16" fmla="*/ 440 w 1931"/>
                <a:gd name="T17" fmla="*/ 231 h 759"/>
                <a:gd name="T18" fmla="*/ 440 w 1931"/>
                <a:gd name="T19" fmla="*/ 313 h 759"/>
                <a:gd name="T20" fmla="*/ 313 w 1931"/>
                <a:gd name="T21" fmla="*/ 357 h 759"/>
                <a:gd name="T22" fmla="*/ 137 w 1931"/>
                <a:gd name="T23" fmla="*/ 418 h 759"/>
                <a:gd name="T24" fmla="*/ 33 w 1931"/>
                <a:gd name="T25" fmla="*/ 511 h 759"/>
                <a:gd name="T26" fmla="*/ 0 w 1931"/>
                <a:gd name="T27" fmla="*/ 665 h 759"/>
                <a:gd name="T28" fmla="*/ 99 w 1931"/>
                <a:gd name="T29" fmla="*/ 721 h 759"/>
                <a:gd name="T30" fmla="*/ 242 w 1931"/>
                <a:gd name="T31" fmla="*/ 759 h 759"/>
                <a:gd name="T32" fmla="*/ 412 w 1931"/>
                <a:gd name="T33" fmla="*/ 688 h 759"/>
                <a:gd name="T34" fmla="*/ 484 w 1931"/>
                <a:gd name="T35" fmla="*/ 539 h 759"/>
                <a:gd name="T36" fmla="*/ 544 w 1931"/>
                <a:gd name="T37" fmla="*/ 429 h 759"/>
                <a:gd name="T38" fmla="*/ 671 w 1931"/>
                <a:gd name="T39" fmla="*/ 374 h 759"/>
                <a:gd name="T40" fmla="*/ 847 w 1931"/>
                <a:gd name="T41" fmla="*/ 225 h 759"/>
                <a:gd name="T42" fmla="*/ 1067 w 1931"/>
                <a:gd name="T43" fmla="*/ 247 h 759"/>
                <a:gd name="T44" fmla="*/ 1216 w 1931"/>
                <a:gd name="T45" fmla="*/ 330 h 759"/>
                <a:gd name="T46" fmla="*/ 1403 w 1931"/>
                <a:gd name="T47" fmla="*/ 396 h 759"/>
                <a:gd name="T48" fmla="*/ 1623 w 1931"/>
                <a:gd name="T49" fmla="*/ 572 h 759"/>
                <a:gd name="T50" fmla="*/ 1865 w 1931"/>
                <a:gd name="T51" fmla="*/ 743 h 759"/>
                <a:gd name="T52" fmla="*/ 1931 w 1931"/>
                <a:gd name="T53" fmla="*/ 671 h 759"/>
                <a:gd name="T54" fmla="*/ 1782 w 1931"/>
                <a:gd name="T55" fmla="*/ 533 h 759"/>
                <a:gd name="T56" fmla="*/ 1667 w 1931"/>
                <a:gd name="T57" fmla="*/ 467 h 759"/>
                <a:gd name="T58" fmla="*/ 1639 w 1931"/>
                <a:gd name="T59" fmla="*/ 385 h 759"/>
                <a:gd name="T60" fmla="*/ 1606 w 1931"/>
                <a:gd name="T61" fmla="*/ 286 h 759"/>
                <a:gd name="T62" fmla="*/ 1518 w 1931"/>
                <a:gd name="T63" fmla="*/ 225 h 759"/>
                <a:gd name="T64" fmla="*/ 1425 w 1931"/>
                <a:gd name="T65" fmla="*/ 154 h 759"/>
                <a:gd name="T66" fmla="*/ 1425 w 1931"/>
                <a:gd name="T67" fmla="*/ 82 h 759"/>
                <a:gd name="T68" fmla="*/ 1353 w 1931"/>
                <a:gd name="T69" fmla="*/ 60 h 759"/>
                <a:gd name="T70" fmla="*/ 1260 w 1931"/>
                <a:gd name="T71" fmla="*/ 2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1" h="759">
                  <a:moveTo>
                    <a:pt x="1260" y="22"/>
                  </a:moveTo>
                  <a:lnTo>
                    <a:pt x="1089" y="0"/>
                  </a:lnTo>
                  <a:lnTo>
                    <a:pt x="1029" y="93"/>
                  </a:lnTo>
                  <a:lnTo>
                    <a:pt x="985" y="93"/>
                  </a:lnTo>
                  <a:lnTo>
                    <a:pt x="924" y="44"/>
                  </a:lnTo>
                  <a:lnTo>
                    <a:pt x="869" y="60"/>
                  </a:lnTo>
                  <a:lnTo>
                    <a:pt x="809" y="71"/>
                  </a:lnTo>
                  <a:lnTo>
                    <a:pt x="754" y="93"/>
                  </a:lnTo>
                  <a:lnTo>
                    <a:pt x="731" y="82"/>
                  </a:lnTo>
                  <a:lnTo>
                    <a:pt x="660" y="38"/>
                  </a:lnTo>
                  <a:lnTo>
                    <a:pt x="616" y="16"/>
                  </a:lnTo>
                  <a:lnTo>
                    <a:pt x="506" y="38"/>
                  </a:lnTo>
                  <a:lnTo>
                    <a:pt x="506" y="71"/>
                  </a:lnTo>
                  <a:lnTo>
                    <a:pt x="528" y="93"/>
                  </a:lnTo>
                  <a:lnTo>
                    <a:pt x="522" y="137"/>
                  </a:lnTo>
                  <a:lnTo>
                    <a:pt x="484" y="154"/>
                  </a:lnTo>
                  <a:lnTo>
                    <a:pt x="451" y="198"/>
                  </a:lnTo>
                  <a:lnTo>
                    <a:pt x="440" y="231"/>
                  </a:lnTo>
                  <a:lnTo>
                    <a:pt x="451" y="275"/>
                  </a:lnTo>
                  <a:lnTo>
                    <a:pt x="440" y="313"/>
                  </a:lnTo>
                  <a:lnTo>
                    <a:pt x="407" y="335"/>
                  </a:lnTo>
                  <a:lnTo>
                    <a:pt x="313" y="357"/>
                  </a:lnTo>
                  <a:lnTo>
                    <a:pt x="137" y="374"/>
                  </a:lnTo>
                  <a:lnTo>
                    <a:pt x="137" y="418"/>
                  </a:lnTo>
                  <a:lnTo>
                    <a:pt x="77" y="467"/>
                  </a:lnTo>
                  <a:lnTo>
                    <a:pt x="33" y="511"/>
                  </a:lnTo>
                  <a:lnTo>
                    <a:pt x="0" y="572"/>
                  </a:lnTo>
                  <a:lnTo>
                    <a:pt x="0" y="665"/>
                  </a:lnTo>
                  <a:lnTo>
                    <a:pt x="44" y="759"/>
                  </a:lnTo>
                  <a:lnTo>
                    <a:pt x="99" y="721"/>
                  </a:lnTo>
                  <a:lnTo>
                    <a:pt x="187" y="743"/>
                  </a:lnTo>
                  <a:lnTo>
                    <a:pt x="242" y="759"/>
                  </a:lnTo>
                  <a:lnTo>
                    <a:pt x="335" y="732"/>
                  </a:lnTo>
                  <a:lnTo>
                    <a:pt x="412" y="688"/>
                  </a:lnTo>
                  <a:lnTo>
                    <a:pt x="473" y="627"/>
                  </a:lnTo>
                  <a:lnTo>
                    <a:pt x="484" y="539"/>
                  </a:lnTo>
                  <a:lnTo>
                    <a:pt x="500" y="478"/>
                  </a:lnTo>
                  <a:lnTo>
                    <a:pt x="544" y="429"/>
                  </a:lnTo>
                  <a:lnTo>
                    <a:pt x="621" y="396"/>
                  </a:lnTo>
                  <a:lnTo>
                    <a:pt x="671" y="374"/>
                  </a:lnTo>
                  <a:lnTo>
                    <a:pt x="754" y="302"/>
                  </a:lnTo>
                  <a:lnTo>
                    <a:pt x="847" y="225"/>
                  </a:lnTo>
                  <a:lnTo>
                    <a:pt x="996" y="209"/>
                  </a:lnTo>
                  <a:lnTo>
                    <a:pt x="1067" y="247"/>
                  </a:lnTo>
                  <a:lnTo>
                    <a:pt x="1161" y="302"/>
                  </a:lnTo>
                  <a:lnTo>
                    <a:pt x="1216" y="330"/>
                  </a:lnTo>
                  <a:lnTo>
                    <a:pt x="1320" y="335"/>
                  </a:lnTo>
                  <a:lnTo>
                    <a:pt x="1403" y="396"/>
                  </a:lnTo>
                  <a:lnTo>
                    <a:pt x="1518" y="467"/>
                  </a:lnTo>
                  <a:lnTo>
                    <a:pt x="1623" y="572"/>
                  </a:lnTo>
                  <a:lnTo>
                    <a:pt x="1760" y="699"/>
                  </a:lnTo>
                  <a:lnTo>
                    <a:pt x="1865" y="743"/>
                  </a:lnTo>
                  <a:lnTo>
                    <a:pt x="1892" y="721"/>
                  </a:lnTo>
                  <a:lnTo>
                    <a:pt x="1931" y="671"/>
                  </a:lnTo>
                  <a:lnTo>
                    <a:pt x="1881" y="583"/>
                  </a:lnTo>
                  <a:lnTo>
                    <a:pt x="1782" y="533"/>
                  </a:lnTo>
                  <a:lnTo>
                    <a:pt x="1744" y="473"/>
                  </a:lnTo>
                  <a:lnTo>
                    <a:pt x="1667" y="467"/>
                  </a:lnTo>
                  <a:lnTo>
                    <a:pt x="1639" y="429"/>
                  </a:lnTo>
                  <a:lnTo>
                    <a:pt x="1639" y="385"/>
                  </a:lnTo>
                  <a:lnTo>
                    <a:pt x="1634" y="335"/>
                  </a:lnTo>
                  <a:lnTo>
                    <a:pt x="1606" y="286"/>
                  </a:lnTo>
                  <a:lnTo>
                    <a:pt x="1584" y="258"/>
                  </a:lnTo>
                  <a:lnTo>
                    <a:pt x="1518" y="225"/>
                  </a:lnTo>
                  <a:lnTo>
                    <a:pt x="1447" y="187"/>
                  </a:lnTo>
                  <a:lnTo>
                    <a:pt x="1425" y="154"/>
                  </a:lnTo>
                  <a:lnTo>
                    <a:pt x="1436" y="115"/>
                  </a:lnTo>
                  <a:lnTo>
                    <a:pt x="1425" y="82"/>
                  </a:lnTo>
                  <a:lnTo>
                    <a:pt x="1392" y="82"/>
                  </a:lnTo>
                  <a:lnTo>
                    <a:pt x="1353" y="60"/>
                  </a:lnTo>
                  <a:lnTo>
                    <a:pt x="1320" y="71"/>
                  </a:lnTo>
                  <a:lnTo>
                    <a:pt x="1260" y="22"/>
                  </a:lnTo>
                  <a:close/>
                </a:path>
              </a:pathLst>
            </a:custGeom>
            <a:solidFill>
              <a:srgbClr val="C00000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8" name="Freeform 24"/>
            <p:cNvSpPr>
              <a:spLocks noChangeAspect="1"/>
            </p:cNvSpPr>
            <p:nvPr/>
          </p:nvSpPr>
          <p:spPr bwMode="auto">
            <a:xfrm rot="-491200">
              <a:off x="2100" y="1127"/>
              <a:ext cx="283" cy="291"/>
            </a:xfrm>
            <a:custGeom>
              <a:avLst/>
              <a:gdLst>
                <a:gd name="T0" fmla="*/ 336 w 1035"/>
                <a:gd name="T1" fmla="*/ 33 h 1101"/>
                <a:gd name="T2" fmla="*/ 374 w 1035"/>
                <a:gd name="T3" fmla="*/ 0 h 1101"/>
                <a:gd name="T4" fmla="*/ 534 w 1035"/>
                <a:gd name="T5" fmla="*/ 44 h 1101"/>
                <a:gd name="T6" fmla="*/ 721 w 1035"/>
                <a:gd name="T7" fmla="*/ 99 h 1101"/>
                <a:gd name="T8" fmla="*/ 991 w 1035"/>
                <a:gd name="T9" fmla="*/ 232 h 1101"/>
                <a:gd name="T10" fmla="*/ 996 w 1035"/>
                <a:gd name="T11" fmla="*/ 303 h 1101"/>
                <a:gd name="T12" fmla="*/ 919 w 1035"/>
                <a:gd name="T13" fmla="*/ 331 h 1101"/>
                <a:gd name="T14" fmla="*/ 881 w 1035"/>
                <a:gd name="T15" fmla="*/ 413 h 1101"/>
                <a:gd name="T16" fmla="*/ 991 w 1035"/>
                <a:gd name="T17" fmla="*/ 556 h 1101"/>
                <a:gd name="T18" fmla="*/ 930 w 1035"/>
                <a:gd name="T19" fmla="*/ 705 h 1101"/>
                <a:gd name="T20" fmla="*/ 952 w 1035"/>
                <a:gd name="T21" fmla="*/ 837 h 1101"/>
                <a:gd name="T22" fmla="*/ 1018 w 1035"/>
                <a:gd name="T23" fmla="*/ 952 h 1101"/>
                <a:gd name="T24" fmla="*/ 1035 w 1035"/>
                <a:gd name="T25" fmla="*/ 1090 h 1101"/>
                <a:gd name="T26" fmla="*/ 941 w 1035"/>
                <a:gd name="T27" fmla="*/ 1101 h 1101"/>
                <a:gd name="T28" fmla="*/ 897 w 1035"/>
                <a:gd name="T29" fmla="*/ 1002 h 1101"/>
                <a:gd name="T30" fmla="*/ 848 w 1035"/>
                <a:gd name="T31" fmla="*/ 952 h 1101"/>
                <a:gd name="T32" fmla="*/ 765 w 1035"/>
                <a:gd name="T33" fmla="*/ 1024 h 1101"/>
                <a:gd name="T34" fmla="*/ 671 w 1035"/>
                <a:gd name="T35" fmla="*/ 1030 h 1101"/>
                <a:gd name="T36" fmla="*/ 567 w 1035"/>
                <a:gd name="T37" fmla="*/ 1008 h 1101"/>
                <a:gd name="T38" fmla="*/ 512 w 1035"/>
                <a:gd name="T39" fmla="*/ 1008 h 1101"/>
                <a:gd name="T40" fmla="*/ 429 w 1035"/>
                <a:gd name="T41" fmla="*/ 941 h 1101"/>
                <a:gd name="T42" fmla="*/ 358 w 1035"/>
                <a:gd name="T43" fmla="*/ 881 h 1101"/>
                <a:gd name="T44" fmla="*/ 242 w 1035"/>
                <a:gd name="T45" fmla="*/ 930 h 1101"/>
                <a:gd name="T46" fmla="*/ 165 w 1035"/>
                <a:gd name="T47" fmla="*/ 892 h 1101"/>
                <a:gd name="T48" fmla="*/ 138 w 1035"/>
                <a:gd name="T49" fmla="*/ 815 h 1101"/>
                <a:gd name="T50" fmla="*/ 105 w 1035"/>
                <a:gd name="T51" fmla="*/ 732 h 1101"/>
                <a:gd name="T52" fmla="*/ 44 w 1035"/>
                <a:gd name="T53" fmla="*/ 661 h 1101"/>
                <a:gd name="T54" fmla="*/ 33 w 1035"/>
                <a:gd name="T55" fmla="*/ 617 h 1101"/>
                <a:gd name="T56" fmla="*/ 11 w 1035"/>
                <a:gd name="T57" fmla="*/ 523 h 1101"/>
                <a:gd name="T58" fmla="*/ 33 w 1035"/>
                <a:gd name="T59" fmla="*/ 430 h 1101"/>
                <a:gd name="T60" fmla="*/ 171 w 1035"/>
                <a:gd name="T61" fmla="*/ 254 h 1101"/>
                <a:gd name="T62" fmla="*/ 193 w 1035"/>
                <a:gd name="T63" fmla="*/ 193 h 1101"/>
                <a:gd name="T64" fmla="*/ 281 w 1035"/>
                <a:gd name="T65" fmla="*/ 127 h 1101"/>
                <a:gd name="T66" fmla="*/ 314 w 1035"/>
                <a:gd name="T67" fmla="*/ 9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5" h="1101">
                  <a:moveTo>
                    <a:pt x="347" y="33"/>
                  </a:moveTo>
                  <a:lnTo>
                    <a:pt x="336" y="33"/>
                  </a:lnTo>
                  <a:lnTo>
                    <a:pt x="347" y="44"/>
                  </a:lnTo>
                  <a:lnTo>
                    <a:pt x="374" y="0"/>
                  </a:lnTo>
                  <a:lnTo>
                    <a:pt x="440" y="11"/>
                  </a:lnTo>
                  <a:lnTo>
                    <a:pt x="534" y="44"/>
                  </a:lnTo>
                  <a:lnTo>
                    <a:pt x="682" y="116"/>
                  </a:lnTo>
                  <a:lnTo>
                    <a:pt x="721" y="99"/>
                  </a:lnTo>
                  <a:lnTo>
                    <a:pt x="919" y="187"/>
                  </a:lnTo>
                  <a:lnTo>
                    <a:pt x="991" y="232"/>
                  </a:lnTo>
                  <a:lnTo>
                    <a:pt x="1013" y="265"/>
                  </a:lnTo>
                  <a:lnTo>
                    <a:pt x="996" y="303"/>
                  </a:lnTo>
                  <a:lnTo>
                    <a:pt x="963" y="320"/>
                  </a:lnTo>
                  <a:lnTo>
                    <a:pt x="919" y="331"/>
                  </a:lnTo>
                  <a:lnTo>
                    <a:pt x="870" y="347"/>
                  </a:lnTo>
                  <a:lnTo>
                    <a:pt x="881" y="413"/>
                  </a:lnTo>
                  <a:lnTo>
                    <a:pt x="974" y="501"/>
                  </a:lnTo>
                  <a:lnTo>
                    <a:pt x="991" y="556"/>
                  </a:lnTo>
                  <a:lnTo>
                    <a:pt x="974" y="628"/>
                  </a:lnTo>
                  <a:lnTo>
                    <a:pt x="930" y="705"/>
                  </a:lnTo>
                  <a:lnTo>
                    <a:pt x="903" y="776"/>
                  </a:lnTo>
                  <a:lnTo>
                    <a:pt x="952" y="837"/>
                  </a:lnTo>
                  <a:lnTo>
                    <a:pt x="1013" y="914"/>
                  </a:lnTo>
                  <a:lnTo>
                    <a:pt x="1018" y="952"/>
                  </a:lnTo>
                  <a:lnTo>
                    <a:pt x="1035" y="1057"/>
                  </a:lnTo>
                  <a:lnTo>
                    <a:pt x="1035" y="1090"/>
                  </a:lnTo>
                  <a:lnTo>
                    <a:pt x="996" y="1101"/>
                  </a:lnTo>
                  <a:lnTo>
                    <a:pt x="941" y="1101"/>
                  </a:lnTo>
                  <a:lnTo>
                    <a:pt x="919" y="1068"/>
                  </a:lnTo>
                  <a:lnTo>
                    <a:pt x="897" y="1002"/>
                  </a:lnTo>
                  <a:lnTo>
                    <a:pt x="864" y="952"/>
                  </a:lnTo>
                  <a:lnTo>
                    <a:pt x="848" y="952"/>
                  </a:lnTo>
                  <a:lnTo>
                    <a:pt x="815" y="974"/>
                  </a:lnTo>
                  <a:lnTo>
                    <a:pt x="765" y="1024"/>
                  </a:lnTo>
                  <a:lnTo>
                    <a:pt x="743" y="1030"/>
                  </a:lnTo>
                  <a:lnTo>
                    <a:pt x="671" y="1030"/>
                  </a:lnTo>
                  <a:lnTo>
                    <a:pt x="638" y="1008"/>
                  </a:lnTo>
                  <a:lnTo>
                    <a:pt x="567" y="1008"/>
                  </a:lnTo>
                  <a:lnTo>
                    <a:pt x="534" y="1024"/>
                  </a:lnTo>
                  <a:lnTo>
                    <a:pt x="512" y="1008"/>
                  </a:lnTo>
                  <a:lnTo>
                    <a:pt x="473" y="986"/>
                  </a:lnTo>
                  <a:lnTo>
                    <a:pt x="429" y="941"/>
                  </a:lnTo>
                  <a:lnTo>
                    <a:pt x="396" y="892"/>
                  </a:lnTo>
                  <a:lnTo>
                    <a:pt x="358" y="881"/>
                  </a:lnTo>
                  <a:lnTo>
                    <a:pt x="286" y="914"/>
                  </a:lnTo>
                  <a:lnTo>
                    <a:pt x="242" y="930"/>
                  </a:lnTo>
                  <a:lnTo>
                    <a:pt x="209" y="930"/>
                  </a:lnTo>
                  <a:lnTo>
                    <a:pt x="165" y="892"/>
                  </a:lnTo>
                  <a:lnTo>
                    <a:pt x="138" y="848"/>
                  </a:lnTo>
                  <a:lnTo>
                    <a:pt x="138" y="815"/>
                  </a:lnTo>
                  <a:lnTo>
                    <a:pt x="138" y="765"/>
                  </a:lnTo>
                  <a:lnTo>
                    <a:pt x="105" y="732"/>
                  </a:lnTo>
                  <a:lnTo>
                    <a:pt x="77" y="683"/>
                  </a:lnTo>
                  <a:lnTo>
                    <a:pt x="44" y="661"/>
                  </a:lnTo>
                  <a:lnTo>
                    <a:pt x="22" y="661"/>
                  </a:lnTo>
                  <a:lnTo>
                    <a:pt x="33" y="617"/>
                  </a:lnTo>
                  <a:lnTo>
                    <a:pt x="22" y="578"/>
                  </a:lnTo>
                  <a:lnTo>
                    <a:pt x="11" y="523"/>
                  </a:lnTo>
                  <a:lnTo>
                    <a:pt x="0" y="474"/>
                  </a:lnTo>
                  <a:lnTo>
                    <a:pt x="33" y="430"/>
                  </a:lnTo>
                  <a:lnTo>
                    <a:pt x="105" y="347"/>
                  </a:lnTo>
                  <a:lnTo>
                    <a:pt x="171" y="254"/>
                  </a:lnTo>
                  <a:lnTo>
                    <a:pt x="193" y="243"/>
                  </a:lnTo>
                  <a:lnTo>
                    <a:pt x="193" y="193"/>
                  </a:lnTo>
                  <a:lnTo>
                    <a:pt x="231" y="160"/>
                  </a:lnTo>
                  <a:lnTo>
                    <a:pt x="281" y="127"/>
                  </a:lnTo>
                  <a:lnTo>
                    <a:pt x="336" y="116"/>
                  </a:lnTo>
                  <a:lnTo>
                    <a:pt x="314" y="94"/>
                  </a:lnTo>
                  <a:lnTo>
                    <a:pt x="347" y="33"/>
                  </a:lnTo>
                  <a:close/>
                </a:path>
              </a:pathLst>
            </a:custGeom>
            <a:grpFill/>
            <a:ln w="38100" cap="flat" cmpd="sng">
              <a:solidFill>
                <a:srgbClr val="757B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ＭＳ Ｐゴシック" pitchFamily="32" charset="-128"/>
                <a:cs typeface="+mn-cs"/>
              </a:endParaRPr>
            </a:p>
          </p:txBody>
        </p:sp>
        <p:sp>
          <p:nvSpPr>
            <p:cNvPr id="29" name="Freeform 25"/>
            <p:cNvSpPr>
              <a:spLocks noChangeAspect="1"/>
            </p:cNvSpPr>
            <p:nvPr/>
          </p:nvSpPr>
          <p:spPr bwMode="auto">
            <a:xfrm rot="-491200">
              <a:off x="1787" y="1135"/>
              <a:ext cx="473" cy="520"/>
            </a:xfrm>
            <a:custGeom>
              <a:avLst/>
              <a:gdLst>
                <a:gd name="T0" fmla="*/ 1463 w 1727"/>
                <a:gd name="T1" fmla="*/ 17 h 1960"/>
                <a:gd name="T2" fmla="*/ 1601 w 1727"/>
                <a:gd name="T3" fmla="*/ 105 h 1960"/>
                <a:gd name="T4" fmla="*/ 1540 w 1727"/>
                <a:gd name="T5" fmla="*/ 209 h 1960"/>
                <a:gd name="T6" fmla="*/ 1414 w 1727"/>
                <a:gd name="T7" fmla="*/ 303 h 1960"/>
                <a:gd name="T8" fmla="*/ 1381 w 1727"/>
                <a:gd name="T9" fmla="*/ 364 h 1960"/>
                <a:gd name="T10" fmla="*/ 1276 w 1727"/>
                <a:gd name="T11" fmla="*/ 490 h 1960"/>
                <a:gd name="T12" fmla="*/ 1227 w 1727"/>
                <a:gd name="T13" fmla="*/ 633 h 1960"/>
                <a:gd name="T14" fmla="*/ 1227 w 1727"/>
                <a:gd name="T15" fmla="*/ 760 h 1960"/>
                <a:gd name="T16" fmla="*/ 1348 w 1727"/>
                <a:gd name="T17" fmla="*/ 864 h 1960"/>
                <a:gd name="T18" fmla="*/ 1370 w 1727"/>
                <a:gd name="T19" fmla="*/ 980 h 1960"/>
                <a:gd name="T20" fmla="*/ 1485 w 1727"/>
                <a:gd name="T21" fmla="*/ 1024 h 1960"/>
                <a:gd name="T22" fmla="*/ 1612 w 1727"/>
                <a:gd name="T23" fmla="*/ 1002 h 1960"/>
                <a:gd name="T24" fmla="*/ 1727 w 1727"/>
                <a:gd name="T25" fmla="*/ 1140 h 1960"/>
                <a:gd name="T26" fmla="*/ 1507 w 1727"/>
                <a:gd name="T27" fmla="*/ 1200 h 1960"/>
                <a:gd name="T28" fmla="*/ 1172 w 1727"/>
                <a:gd name="T29" fmla="*/ 1327 h 1960"/>
                <a:gd name="T30" fmla="*/ 1133 w 1727"/>
                <a:gd name="T31" fmla="*/ 1492 h 1960"/>
                <a:gd name="T32" fmla="*/ 1150 w 1727"/>
                <a:gd name="T33" fmla="*/ 1734 h 1960"/>
                <a:gd name="T34" fmla="*/ 1227 w 1727"/>
                <a:gd name="T35" fmla="*/ 1910 h 1960"/>
                <a:gd name="T36" fmla="*/ 1106 w 1727"/>
                <a:gd name="T37" fmla="*/ 1943 h 1960"/>
                <a:gd name="T38" fmla="*/ 1018 w 1727"/>
                <a:gd name="T39" fmla="*/ 1816 h 1960"/>
                <a:gd name="T40" fmla="*/ 825 w 1727"/>
                <a:gd name="T41" fmla="*/ 1805 h 1960"/>
                <a:gd name="T42" fmla="*/ 709 w 1727"/>
                <a:gd name="T43" fmla="*/ 1816 h 1960"/>
                <a:gd name="T44" fmla="*/ 566 w 1727"/>
                <a:gd name="T45" fmla="*/ 1816 h 1960"/>
                <a:gd name="T46" fmla="*/ 478 w 1727"/>
                <a:gd name="T47" fmla="*/ 1783 h 1960"/>
                <a:gd name="T48" fmla="*/ 374 w 1727"/>
                <a:gd name="T49" fmla="*/ 1712 h 1960"/>
                <a:gd name="T50" fmla="*/ 231 w 1727"/>
                <a:gd name="T51" fmla="*/ 1563 h 1960"/>
                <a:gd name="T52" fmla="*/ 137 w 1727"/>
                <a:gd name="T53" fmla="*/ 1470 h 1960"/>
                <a:gd name="T54" fmla="*/ 132 w 1727"/>
                <a:gd name="T55" fmla="*/ 1376 h 1960"/>
                <a:gd name="T56" fmla="*/ 38 w 1727"/>
                <a:gd name="T57" fmla="*/ 1354 h 1960"/>
                <a:gd name="T58" fmla="*/ 16 w 1727"/>
                <a:gd name="T59" fmla="*/ 1211 h 1960"/>
                <a:gd name="T60" fmla="*/ 93 w 1727"/>
                <a:gd name="T61" fmla="*/ 1112 h 1960"/>
                <a:gd name="T62" fmla="*/ 115 w 1727"/>
                <a:gd name="T63" fmla="*/ 1002 h 1960"/>
                <a:gd name="T64" fmla="*/ 132 w 1727"/>
                <a:gd name="T65" fmla="*/ 897 h 1960"/>
                <a:gd name="T66" fmla="*/ 258 w 1727"/>
                <a:gd name="T67" fmla="*/ 908 h 1960"/>
                <a:gd name="T68" fmla="*/ 451 w 1727"/>
                <a:gd name="T69" fmla="*/ 864 h 1960"/>
                <a:gd name="T70" fmla="*/ 561 w 1727"/>
                <a:gd name="T71" fmla="*/ 710 h 1960"/>
                <a:gd name="T72" fmla="*/ 671 w 1727"/>
                <a:gd name="T73" fmla="*/ 666 h 1960"/>
                <a:gd name="T74" fmla="*/ 781 w 1727"/>
                <a:gd name="T75" fmla="*/ 677 h 1960"/>
                <a:gd name="T76" fmla="*/ 825 w 1727"/>
                <a:gd name="T77" fmla="*/ 540 h 1960"/>
                <a:gd name="T78" fmla="*/ 963 w 1727"/>
                <a:gd name="T79" fmla="*/ 457 h 1960"/>
                <a:gd name="T80" fmla="*/ 880 w 1727"/>
                <a:gd name="T81" fmla="*/ 397 h 1960"/>
                <a:gd name="T82" fmla="*/ 847 w 1727"/>
                <a:gd name="T83" fmla="*/ 342 h 1960"/>
                <a:gd name="T84" fmla="*/ 847 w 1727"/>
                <a:gd name="T85" fmla="*/ 281 h 1960"/>
                <a:gd name="T86" fmla="*/ 963 w 1727"/>
                <a:gd name="T87" fmla="*/ 259 h 1960"/>
                <a:gd name="T88" fmla="*/ 1067 w 1727"/>
                <a:gd name="T89" fmla="*/ 198 h 1960"/>
                <a:gd name="T90" fmla="*/ 1183 w 1727"/>
                <a:gd name="T91" fmla="*/ 94 h 1960"/>
                <a:gd name="T92" fmla="*/ 1287 w 1727"/>
                <a:gd name="T93" fmla="*/ 5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7" h="1960">
                  <a:moveTo>
                    <a:pt x="1348" y="22"/>
                  </a:moveTo>
                  <a:lnTo>
                    <a:pt x="1414" y="0"/>
                  </a:lnTo>
                  <a:lnTo>
                    <a:pt x="1463" y="17"/>
                  </a:lnTo>
                  <a:lnTo>
                    <a:pt x="1529" y="50"/>
                  </a:lnTo>
                  <a:lnTo>
                    <a:pt x="1601" y="83"/>
                  </a:lnTo>
                  <a:lnTo>
                    <a:pt x="1601" y="105"/>
                  </a:lnTo>
                  <a:lnTo>
                    <a:pt x="1579" y="132"/>
                  </a:lnTo>
                  <a:lnTo>
                    <a:pt x="1529" y="187"/>
                  </a:lnTo>
                  <a:lnTo>
                    <a:pt x="1540" y="209"/>
                  </a:lnTo>
                  <a:lnTo>
                    <a:pt x="1496" y="226"/>
                  </a:lnTo>
                  <a:lnTo>
                    <a:pt x="1463" y="259"/>
                  </a:lnTo>
                  <a:lnTo>
                    <a:pt x="1414" y="303"/>
                  </a:lnTo>
                  <a:lnTo>
                    <a:pt x="1403" y="331"/>
                  </a:lnTo>
                  <a:lnTo>
                    <a:pt x="1414" y="353"/>
                  </a:lnTo>
                  <a:lnTo>
                    <a:pt x="1381" y="364"/>
                  </a:lnTo>
                  <a:lnTo>
                    <a:pt x="1359" y="408"/>
                  </a:lnTo>
                  <a:lnTo>
                    <a:pt x="1320" y="441"/>
                  </a:lnTo>
                  <a:lnTo>
                    <a:pt x="1276" y="490"/>
                  </a:lnTo>
                  <a:lnTo>
                    <a:pt x="1243" y="540"/>
                  </a:lnTo>
                  <a:lnTo>
                    <a:pt x="1221" y="573"/>
                  </a:lnTo>
                  <a:lnTo>
                    <a:pt x="1227" y="633"/>
                  </a:lnTo>
                  <a:lnTo>
                    <a:pt x="1254" y="677"/>
                  </a:lnTo>
                  <a:lnTo>
                    <a:pt x="1243" y="710"/>
                  </a:lnTo>
                  <a:lnTo>
                    <a:pt x="1227" y="760"/>
                  </a:lnTo>
                  <a:lnTo>
                    <a:pt x="1287" y="793"/>
                  </a:lnTo>
                  <a:lnTo>
                    <a:pt x="1320" y="837"/>
                  </a:lnTo>
                  <a:lnTo>
                    <a:pt x="1348" y="864"/>
                  </a:lnTo>
                  <a:lnTo>
                    <a:pt x="1359" y="886"/>
                  </a:lnTo>
                  <a:lnTo>
                    <a:pt x="1348" y="930"/>
                  </a:lnTo>
                  <a:lnTo>
                    <a:pt x="1370" y="980"/>
                  </a:lnTo>
                  <a:lnTo>
                    <a:pt x="1392" y="1024"/>
                  </a:lnTo>
                  <a:lnTo>
                    <a:pt x="1425" y="1046"/>
                  </a:lnTo>
                  <a:lnTo>
                    <a:pt x="1485" y="1024"/>
                  </a:lnTo>
                  <a:lnTo>
                    <a:pt x="1529" y="1002"/>
                  </a:lnTo>
                  <a:lnTo>
                    <a:pt x="1568" y="980"/>
                  </a:lnTo>
                  <a:lnTo>
                    <a:pt x="1612" y="1002"/>
                  </a:lnTo>
                  <a:lnTo>
                    <a:pt x="1650" y="1046"/>
                  </a:lnTo>
                  <a:lnTo>
                    <a:pt x="1694" y="1096"/>
                  </a:lnTo>
                  <a:lnTo>
                    <a:pt x="1727" y="1140"/>
                  </a:lnTo>
                  <a:lnTo>
                    <a:pt x="1672" y="1167"/>
                  </a:lnTo>
                  <a:lnTo>
                    <a:pt x="1568" y="1178"/>
                  </a:lnTo>
                  <a:lnTo>
                    <a:pt x="1507" y="1200"/>
                  </a:lnTo>
                  <a:lnTo>
                    <a:pt x="1359" y="1233"/>
                  </a:lnTo>
                  <a:lnTo>
                    <a:pt x="1254" y="1283"/>
                  </a:lnTo>
                  <a:lnTo>
                    <a:pt x="1172" y="1327"/>
                  </a:lnTo>
                  <a:lnTo>
                    <a:pt x="1133" y="1354"/>
                  </a:lnTo>
                  <a:lnTo>
                    <a:pt x="1133" y="1409"/>
                  </a:lnTo>
                  <a:lnTo>
                    <a:pt x="1133" y="1492"/>
                  </a:lnTo>
                  <a:lnTo>
                    <a:pt x="1106" y="1646"/>
                  </a:lnTo>
                  <a:lnTo>
                    <a:pt x="1089" y="1690"/>
                  </a:lnTo>
                  <a:lnTo>
                    <a:pt x="1150" y="1734"/>
                  </a:lnTo>
                  <a:lnTo>
                    <a:pt x="1227" y="1816"/>
                  </a:lnTo>
                  <a:lnTo>
                    <a:pt x="1243" y="1866"/>
                  </a:lnTo>
                  <a:lnTo>
                    <a:pt x="1227" y="1910"/>
                  </a:lnTo>
                  <a:lnTo>
                    <a:pt x="1172" y="1938"/>
                  </a:lnTo>
                  <a:lnTo>
                    <a:pt x="1106" y="1960"/>
                  </a:lnTo>
                  <a:lnTo>
                    <a:pt x="1106" y="1943"/>
                  </a:lnTo>
                  <a:lnTo>
                    <a:pt x="1067" y="1899"/>
                  </a:lnTo>
                  <a:lnTo>
                    <a:pt x="1045" y="1844"/>
                  </a:lnTo>
                  <a:lnTo>
                    <a:pt x="1018" y="1816"/>
                  </a:lnTo>
                  <a:lnTo>
                    <a:pt x="952" y="1794"/>
                  </a:lnTo>
                  <a:lnTo>
                    <a:pt x="880" y="1783"/>
                  </a:lnTo>
                  <a:lnTo>
                    <a:pt x="825" y="1805"/>
                  </a:lnTo>
                  <a:lnTo>
                    <a:pt x="803" y="1844"/>
                  </a:lnTo>
                  <a:lnTo>
                    <a:pt x="753" y="1855"/>
                  </a:lnTo>
                  <a:lnTo>
                    <a:pt x="709" y="1816"/>
                  </a:lnTo>
                  <a:lnTo>
                    <a:pt x="660" y="1816"/>
                  </a:lnTo>
                  <a:lnTo>
                    <a:pt x="605" y="1827"/>
                  </a:lnTo>
                  <a:lnTo>
                    <a:pt x="566" y="1816"/>
                  </a:lnTo>
                  <a:lnTo>
                    <a:pt x="522" y="1805"/>
                  </a:lnTo>
                  <a:lnTo>
                    <a:pt x="489" y="1794"/>
                  </a:lnTo>
                  <a:lnTo>
                    <a:pt x="478" y="1783"/>
                  </a:lnTo>
                  <a:lnTo>
                    <a:pt x="440" y="1772"/>
                  </a:lnTo>
                  <a:lnTo>
                    <a:pt x="396" y="1750"/>
                  </a:lnTo>
                  <a:lnTo>
                    <a:pt x="374" y="1712"/>
                  </a:lnTo>
                  <a:lnTo>
                    <a:pt x="313" y="1646"/>
                  </a:lnTo>
                  <a:lnTo>
                    <a:pt x="280" y="1607"/>
                  </a:lnTo>
                  <a:lnTo>
                    <a:pt x="231" y="1563"/>
                  </a:lnTo>
                  <a:lnTo>
                    <a:pt x="198" y="1536"/>
                  </a:lnTo>
                  <a:lnTo>
                    <a:pt x="165" y="1503"/>
                  </a:lnTo>
                  <a:lnTo>
                    <a:pt x="137" y="1470"/>
                  </a:lnTo>
                  <a:lnTo>
                    <a:pt x="137" y="1442"/>
                  </a:lnTo>
                  <a:lnTo>
                    <a:pt x="132" y="1387"/>
                  </a:lnTo>
                  <a:lnTo>
                    <a:pt x="132" y="1376"/>
                  </a:lnTo>
                  <a:lnTo>
                    <a:pt x="104" y="1365"/>
                  </a:lnTo>
                  <a:lnTo>
                    <a:pt x="71" y="1387"/>
                  </a:lnTo>
                  <a:lnTo>
                    <a:pt x="38" y="1354"/>
                  </a:lnTo>
                  <a:lnTo>
                    <a:pt x="22" y="1305"/>
                  </a:lnTo>
                  <a:lnTo>
                    <a:pt x="0" y="1261"/>
                  </a:lnTo>
                  <a:lnTo>
                    <a:pt x="16" y="1211"/>
                  </a:lnTo>
                  <a:lnTo>
                    <a:pt x="22" y="1178"/>
                  </a:lnTo>
                  <a:lnTo>
                    <a:pt x="60" y="1140"/>
                  </a:lnTo>
                  <a:lnTo>
                    <a:pt x="93" y="1112"/>
                  </a:lnTo>
                  <a:lnTo>
                    <a:pt x="137" y="1073"/>
                  </a:lnTo>
                  <a:lnTo>
                    <a:pt x="132" y="1040"/>
                  </a:lnTo>
                  <a:lnTo>
                    <a:pt x="115" y="1002"/>
                  </a:lnTo>
                  <a:lnTo>
                    <a:pt x="115" y="958"/>
                  </a:lnTo>
                  <a:lnTo>
                    <a:pt x="115" y="925"/>
                  </a:lnTo>
                  <a:lnTo>
                    <a:pt x="132" y="897"/>
                  </a:lnTo>
                  <a:lnTo>
                    <a:pt x="187" y="853"/>
                  </a:lnTo>
                  <a:lnTo>
                    <a:pt x="231" y="897"/>
                  </a:lnTo>
                  <a:lnTo>
                    <a:pt x="258" y="908"/>
                  </a:lnTo>
                  <a:lnTo>
                    <a:pt x="324" y="908"/>
                  </a:lnTo>
                  <a:lnTo>
                    <a:pt x="418" y="886"/>
                  </a:lnTo>
                  <a:lnTo>
                    <a:pt x="451" y="864"/>
                  </a:lnTo>
                  <a:lnTo>
                    <a:pt x="489" y="831"/>
                  </a:lnTo>
                  <a:lnTo>
                    <a:pt x="522" y="782"/>
                  </a:lnTo>
                  <a:lnTo>
                    <a:pt x="561" y="710"/>
                  </a:lnTo>
                  <a:lnTo>
                    <a:pt x="566" y="655"/>
                  </a:lnTo>
                  <a:lnTo>
                    <a:pt x="638" y="644"/>
                  </a:lnTo>
                  <a:lnTo>
                    <a:pt x="671" y="666"/>
                  </a:lnTo>
                  <a:lnTo>
                    <a:pt x="720" y="677"/>
                  </a:lnTo>
                  <a:lnTo>
                    <a:pt x="753" y="677"/>
                  </a:lnTo>
                  <a:lnTo>
                    <a:pt x="781" y="677"/>
                  </a:lnTo>
                  <a:lnTo>
                    <a:pt x="825" y="584"/>
                  </a:lnTo>
                  <a:lnTo>
                    <a:pt x="803" y="562"/>
                  </a:lnTo>
                  <a:lnTo>
                    <a:pt x="825" y="540"/>
                  </a:lnTo>
                  <a:lnTo>
                    <a:pt x="847" y="540"/>
                  </a:lnTo>
                  <a:lnTo>
                    <a:pt x="869" y="540"/>
                  </a:lnTo>
                  <a:lnTo>
                    <a:pt x="963" y="457"/>
                  </a:lnTo>
                  <a:lnTo>
                    <a:pt x="952" y="441"/>
                  </a:lnTo>
                  <a:lnTo>
                    <a:pt x="930" y="424"/>
                  </a:lnTo>
                  <a:lnTo>
                    <a:pt x="880" y="397"/>
                  </a:lnTo>
                  <a:lnTo>
                    <a:pt x="858" y="375"/>
                  </a:lnTo>
                  <a:lnTo>
                    <a:pt x="847" y="364"/>
                  </a:lnTo>
                  <a:lnTo>
                    <a:pt x="847" y="342"/>
                  </a:lnTo>
                  <a:lnTo>
                    <a:pt x="836" y="331"/>
                  </a:lnTo>
                  <a:lnTo>
                    <a:pt x="836" y="292"/>
                  </a:lnTo>
                  <a:lnTo>
                    <a:pt x="847" y="281"/>
                  </a:lnTo>
                  <a:lnTo>
                    <a:pt x="869" y="281"/>
                  </a:lnTo>
                  <a:lnTo>
                    <a:pt x="930" y="259"/>
                  </a:lnTo>
                  <a:lnTo>
                    <a:pt x="963" y="259"/>
                  </a:lnTo>
                  <a:lnTo>
                    <a:pt x="1012" y="248"/>
                  </a:lnTo>
                  <a:lnTo>
                    <a:pt x="1034" y="226"/>
                  </a:lnTo>
                  <a:lnTo>
                    <a:pt x="1067" y="198"/>
                  </a:lnTo>
                  <a:lnTo>
                    <a:pt x="1106" y="165"/>
                  </a:lnTo>
                  <a:lnTo>
                    <a:pt x="1150" y="132"/>
                  </a:lnTo>
                  <a:lnTo>
                    <a:pt x="1183" y="94"/>
                  </a:lnTo>
                  <a:lnTo>
                    <a:pt x="1205" y="72"/>
                  </a:lnTo>
                  <a:lnTo>
                    <a:pt x="1243" y="50"/>
                  </a:lnTo>
                  <a:lnTo>
                    <a:pt x="1287" y="50"/>
                  </a:lnTo>
                  <a:lnTo>
                    <a:pt x="1348" y="22"/>
                  </a:lnTo>
                  <a:close/>
                </a:path>
              </a:pathLst>
            </a:custGeom>
            <a:solidFill>
              <a:srgbClr val="C00000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>
                <a:latin typeface="+mn-lt"/>
                <a:ea typeface="ＭＳ Ｐゴシック" pitchFamily="32" charset="-128"/>
                <a:cs typeface="+mn-cs"/>
              </a:endParaRPr>
            </a:p>
          </p:txBody>
        </p:sp>
        <p:grpSp>
          <p:nvGrpSpPr>
            <p:cNvPr id="30" name="Group 26"/>
            <p:cNvGrpSpPr>
              <a:grpSpLocks noChangeAspect="1"/>
            </p:cNvGrpSpPr>
            <p:nvPr/>
          </p:nvGrpSpPr>
          <p:grpSpPr bwMode="auto">
            <a:xfrm rot="-491200">
              <a:off x="1712" y="1754"/>
              <a:ext cx="467" cy="559"/>
              <a:chOff x="3151" y="4864"/>
              <a:chExt cx="1705" cy="2113"/>
            </a:xfrm>
            <a:grpFill/>
          </p:grpSpPr>
          <p:sp>
            <p:nvSpPr>
              <p:cNvPr id="37" name="Freeform 27"/>
              <p:cNvSpPr>
                <a:spLocks noChangeAspect="1"/>
              </p:cNvSpPr>
              <p:nvPr/>
            </p:nvSpPr>
            <p:spPr bwMode="auto">
              <a:xfrm>
                <a:off x="3151" y="6421"/>
                <a:ext cx="276" cy="149"/>
              </a:xfrm>
              <a:custGeom>
                <a:avLst/>
                <a:gdLst>
                  <a:gd name="T0" fmla="*/ 116 w 276"/>
                  <a:gd name="T1" fmla="*/ 0 h 149"/>
                  <a:gd name="T2" fmla="*/ 83 w 276"/>
                  <a:gd name="T3" fmla="*/ 33 h 149"/>
                  <a:gd name="T4" fmla="*/ 44 w 276"/>
                  <a:gd name="T5" fmla="*/ 33 h 149"/>
                  <a:gd name="T6" fmla="*/ 0 w 276"/>
                  <a:gd name="T7" fmla="*/ 33 h 149"/>
                  <a:gd name="T8" fmla="*/ 11 w 276"/>
                  <a:gd name="T9" fmla="*/ 72 h 149"/>
                  <a:gd name="T10" fmla="*/ 22 w 276"/>
                  <a:gd name="T11" fmla="*/ 94 h 149"/>
                  <a:gd name="T12" fmla="*/ 105 w 276"/>
                  <a:gd name="T13" fmla="*/ 116 h 149"/>
                  <a:gd name="T14" fmla="*/ 188 w 276"/>
                  <a:gd name="T15" fmla="*/ 138 h 149"/>
                  <a:gd name="T16" fmla="*/ 232 w 276"/>
                  <a:gd name="T17" fmla="*/ 149 h 149"/>
                  <a:gd name="T18" fmla="*/ 254 w 276"/>
                  <a:gd name="T19" fmla="*/ 116 h 149"/>
                  <a:gd name="T20" fmla="*/ 276 w 276"/>
                  <a:gd name="T21" fmla="*/ 94 h 149"/>
                  <a:gd name="T22" fmla="*/ 276 w 276"/>
                  <a:gd name="T23" fmla="*/ 44 h 149"/>
                  <a:gd name="T24" fmla="*/ 254 w 276"/>
                  <a:gd name="T25" fmla="*/ 0 h 149"/>
                  <a:gd name="T26" fmla="*/ 221 w 276"/>
                  <a:gd name="T27" fmla="*/ 0 h 149"/>
                  <a:gd name="T28" fmla="*/ 176 w 276"/>
                  <a:gd name="T29" fmla="*/ 22 h 149"/>
                  <a:gd name="T30" fmla="*/ 116 w 276"/>
                  <a:gd name="T3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149">
                    <a:moveTo>
                      <a:pt x="116" y="0"/>
                    </a:moveTo>
                    <a:lnTo>
                      <a:pt x="83" y="33"/>
                    </a:lnTo>
                    <a:lnTo>
                      <a:pt x="44" y="33"/>
                    </a:lnTo>
                    <a:lnTo>
                      <a:pt x="0" y="33"/>
                    </a:lnTo>
                    <a:lnTo>
                      <a:pt x="11" y="72"/>
                    </a:lnTo>
                    <a:lnTo>
                      <a:pt x="22" y="94"/>
                    </a:lnTo>
                    <a:lnTo>
                      <a:pt x="105" y="116"/>
                    </a:lnTo>
                    <a:lnTo>
                      <a:pt x="188" y="138"/>
                    </a:lnTo>
                    <a:lnTo>
                      <a:pt x="232" y="149"/>
                    </a:lnTo>
                    <a:lnTo>
                      <a:pt x="254" y="116"/>
                    </a:lnTo>
                    <a:lnTo>
                      <a:pt x="276" y="94"/>
                    </a:lnTo>
                    <a:lnTo>
                      <a:pt x="276" y="44"/>
                    </a:lnTo>
                    <a:lnTo>
                      <a:pt x="254" y="0"/>
                    </a:lnTo>
                    <a:lnTo>
                      <a:pt x="221" y="0"/>
                    </a:lnTo>
                    <a:lnTo>
                      <a:pt x="176" y="2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8100" cmpd="sng">
                <a:solidFill>
                  <a:srgbClr val="757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ea typeface="ＭＳ Ｐゴシック" pitchFamily="32" charset="-128"/>
                  <a:cs typeface="+mn-cs"/>
                </a:endParaRPr>
              </a:p>
            </p:txBody>
          </p:sp>
          <p:sp>
            <p:nvSpPr>
              <p:cNvPr id="38" name="Freeform 28"/>
              <p:cNvSpPr>
                <a:spLocks noChangeAspect="1"/>
              </p:cNvSpPr>
              <p:nvPr/>
            </p:nvSpPr>
            <p:spPr bwMode="auto">
              <a:xfrm>
                <a:off x="3166" y="4864"/>
                <a:ext cx="1690" cy="2113"/>
              </a:xfrm>
              <a:custGeom>
                <a:avLst/>
                <a:gdLst>
                  <a:gd name="T0" fmla="*/ 88 w 1690"/>
                  <a:gd name="T1" fmla="*/ 418 h 2113"/>
                  <a:gd name="T2" fmla="*/ 199 w 1690"/>
                  <a:gd name="T3" fmla="*/ 578 h 2113"/>
                  <a:gd name="T4" fmla="*/ 160 w 1690"/>
                  <a:gd name="T5" fmla="*/ 743 h 2113"/>
                  <a:gd name="T6" fmla="*/ 221 w 1690"/>
                  <a:gd name="T7" fmla="*/ 919 h 2113"/>
                  <a:gd name="T8" fmla="*/ 320 w 1690"/>
                  <a:gd name="T9" fmla="*/ 1172 h 2113"/>
                  <a:gd name="T10" fmla="*/ 320 w 1690"/>
                  <a:gd name="T11" fmla="*/ 1321 h 2113"/>
                  <a:gd name="T12" fmla="*/ 298 w 1690"/>
                  <a:gd name="T13" fmla="*/ 1453 h 2113"/>
                  <a:gd name="T14" fmla="*/ 402 w 1690"/>
                  <a:gd name="T15" fmla="*/ 1535 h 2113"/>
                  <a:gd name="T16" fmla="*/ 430 w 1690"/>
                  <a:gd name="T17" fmla="*/ 1629 h 2113"/>
                  <a:gd name="T18" fmla="*/ 556 w 1690"/>
                  <a:gd name="T19" fmla="*/ 1728 h 2113"/>
                  <a:gd name="T20" fmla="*/ 611 w 1690"/>
                  <a:gd name="T21" fmla="*/ 1832 h 2113"/>
                  <a:gd name="T22" fmla="*/ 694 w 1690"/>
                  <a:gd name="T23" fmla="*/ 1954 h 2113"/>
                  <a:gd name="T24" fmla="*/ 754 w 1690"/>
                  <a:gd name="T25" fmla="*/ 2069 h 2113"/>
                  <a:gd name="T26" fmla="*/ 870 w 1690"/>
                  <a:gd name="T27" fmla="*/ 2080 h 2113"/>
                  <a:gd name="T28" fmla="*/ 985 w 1690"/>
                  <a:gd name="T29" fmla="*/ 2113 h 2113"/>
                  <a:gd name="T30" fmla="*/ 1046 w 1690"/>
                  <a:gd name="T31" fmla="*/ 2047 h 2113"/>
                  <a:gd name="T32" fmla="*/ 1117 w 1690"/>
                  <a:gd name="T33" fmla="*/ 1921 h 2113"/>
                  <a:gd name="T34" fmla="*/ 1167 w 1690"/>
                  <a:gd name="T35" fmla="*/ 1849 h 2113"/>
                  <a:gd name="T36" fmla="*/ 1238 w 1690"/>
                  <a:gd name="T37" fmla="*/ 1761 h 2113"/>
                  <a:gd name="T38" fmla="*/ 1249 w 1690"/>
                  <a:gd name="T39" fmla="*/ 1662 h 2113"/>
                  <a:gd name="T40" fmla="*/ 1343 w 1690"/>
                  <a:gd name="T41" fmla="*/ 1673 h 2113"/>
                  <a:gd name="T42" fmla="*/ 1387 w 1690"/>
                  <a:gd name="T43" fmla="*/ 1568 h 2113"/>
                  <a:gd name="T44" fmla="*/ 1437 w 1690"/>
                  <a:gd name="T45" fmla="*/ 1453 h 2113"/>
                  <a:gd name="T46" fmla="*/ 1453 w 1690"/>
                  <a:gd name="T47" fmla="*/ 1392 h 2113"/>
                  <a:gd name="T48" fmla="*/ 1426 w 1690"/>
                  <a:gd name="T49" fmla="*/ 1293 h 2113"/>
                  <a:gd name="T50" fmla="*/ 1497 w 1690"/>
                  <a:gd name="T51" fmla="*/ 1222 h 2113"/>
                  <a:gd name="T52" fmla="*/ 1591 w 1690"/>
                  <a:gd name="T53" fmla="*/ 1183 h 2113"/>
                  <a:gd name="T54" fmla="*/ 1591 w 1690"/>
                  <a:gd name="T55" fmla="*/ 1106 h 2113"/>
                  <a:gd name="T56" fmla="*/ 1552 w 1690"/>
                  <a:gd name="T57" fmla="*/ 930 h 2113"/>
                  <a:gd name="T58" fmla="*/ 1646 w 1690"/>
                  <a:gd name="T59" fmla="*/ 952 h 2113"/>
                  <a:gd name="T60" fmla="*/ 1613 w 1690"/>
                  <a:gd name="T61" fmla="*/ 847 h 2113"/>
                  <a:gd name="T62" fmla="*/ 1668 w 1690"/>
                  <a:gd name="T63" fmla="*/ 787 h 2113"/>
                  <a:gd name="T64" fmla="*/ 1668 w 1690"/>
                  <a:gd name="T65" fmla="*/ 732 h 2113"/>
                  <a:gd name="T66" fmla="*/ 1613 w 1690"/>
                  <a:gd name="T67" fmla="*/ 732 h 2113"/>
                  <a:gd name="T68" fmla="*/ 1530 w 1690"/>
                  <a:gd name="T69" fmla="*/ 693 h 2113"/>
                  <a:gd name="T70" fmla="*/ 1497 w 1690"/>
                  <a:gd name="T71" fmla="*/ 627 h 2113"/>
                  <a:gd name="T72" fmla="*/ 1365 w 1690"/>
                  <a:gd name="T73" fmla="*/ 545 h 2113"/>
                  <a:gd name="T74" fmla="*/ 1288 w 1690"/>
                  <a:gd name="T75" fmla="*/ 512 h 2113"/>
                  <a:gd name="T76" fmla="*/ 1288 w 1690"/>
                  <a:gd name="T77" fmla="*/ 418 h 2113"/>
                  <a:gd name="T78" fmla="*/ 1205 w 1690"/>
                  <a:gd name="T79" fmla="*/ 380 h 2113"/>
                  <a:gd name="T80" fmla="*/ 1051 w 1690"/>
                  <a:gd name="T81" fmla="*/ 358 h 2113"/>
                  <a:gd name="T82" fmla="*/ 1007 w 1690"/>
                  <a:gd name="T83" fmla="*/ 380 h 2113"/>
                  <a:gd name="T84" fmla="*/ 925 w 1690"/>
                  <a:gd name="T85" fmla="*/ 369 h 2113"/>
                  <a:gd name="T86" fmla="*/ 705 w 1690"/>
                  <a:gd name="T87" fmla="*/ 302 h 2113"/>
                  <a:gd name="T88" fmla="*/ 622 w 1690"/>
                  <a:gd name="T89" fmla="*/ 231 h 2113"/>
                  <a:gd name="T90" fmla="*/ 485 w 1690"/>
                  <a:gd name="T91" fmla="*/ 137 h 2113"/>
                  <a:gd name="T92" fmla="*/ 320 w 1690"/>
                  <a:gd name="T93" fmla="*/ 115 h 2113"/>
                  <a:gd name="T94" fmla="*/ 171 w 1690"/>
                  <a:gd name="T95" fmla="*/ 71 h 2113"/>
                  <a:gd name="T96" fmla="*/ 127 w 1690"/>
                  <a:gd name="T97" fmla="*/ 22 h 2113"/>
                  <a:gd name="T98" fmla="*/ 22 w 1690"/>
                  <a:gd name="T99" fmla="*/ 55 h 2113"/>
                  <a:gd name="T100" fmla="*/ 55 w 1690"/>
                  <a:gd name="T101" fmla="*/ 225 h 2113"/>
                  <a:gd name="T102" fmla="*/ 154 w 1690"/>
                  <a:gd name="T103" fmla="*/ 335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0" h="2113">
                    <a:moveTo>
                      <a:pt x="105" y="369"/>
                    </a:moveTo>
                    <a:lnTo>
                      <a:pt x="88" y="418"/>
                    </a:lnTo>
                    <a:lnTo>
                      <a:pt x="149" y="462"/>
                    </a:lnTo>
                    <a:lnTo>
                      <a:pt x="199" y="578"/>
                    </a:lnTo>
                    <a:lnTo>
                      <a:pt x="182" y="671"/>
                    </a:lnTo>
                    <a:lnTo>
                      <a:pt x="160" y="743"/>
                    </a:lnTo>
                    <a:lnTo>
                      <a:pt x="149" y="776"/>
                    </a:lnTo>
                    <a:lnTo>
                      <a:pt x="221" y="919"/>
                    </a:lnTo>
                    <a:lnTo>
                      <a:pt x="276" y="1056"/>
                    </a:lnTo>
                    <a:lnTo>
                      <a:pt x="320" y="1172"/>
                    </a:lnTo>
                    <a:lnTo>
                      <a:pt x="347" y="1244"/>
                    </a:lnTo>
                    <a:lnTo>
                      <a:pt x="320" y="1321"/>
                    </a:lnTo>
                    <a:lnTo>
                      <a:pt x="287" y="1392"/>
                    </a:lnTo>
                    <a:lnTo>
                      <a:pt x="298" y="1453"/>
                    </a:lnTo>
                    <a:lnTo>
                      <a:pt x="358" y="1486"/>
                    </a:lnTo>
                    <a:lnTo>
                      <a:pt x="402" y="1535"/>
                    </a:lnTo>
                    <a:lnTo>
                      <a:pt x="430" y="1568"/>
                    </a:lnTo>
                    <a:lnTo>
                      <a:pt x="430" y="1629"/>
                    </a:lnTo>
                    <a:lnTo>
                      <a:pt x="496" y="1673"/>
                    </a:lnTo>
                    <a:lnTo>
                      <a:pt x="556" y="1728"/>
                    </a:lnTo>
                    <a:lnTo>
                      <a:pt x="589" y="1777"/>
                    </a:lnTo>
                    <a:lnTo>
                      <a:pt x="611" y="1832"/>
                    </a:lnTo>
                    <a:lnTo>
                      <a:pt x="650" y="1871"/>
                    </a:lnTo>
                    <a:lnTo>
                      <a:pt x="694" y="1954"/>
                    </a:lnTo>
                    <a:lnTo>
                      <a:pt x="727" y="2020"/>
                    </a:lnTo>
                    <a:lnTo>
                      <a:pt x="754" y="2069"/>
                    </a:lnTo>
                    <a:lnTo>
                      <a:pt x="798" y="2069"/>
                    </a:lnTo>
                    <a:lnTo>
                      <a:pt x="870" y="2080"/>
                    </a:lnTo>
                    <a:lnTo>
                      <a:pt x="925" y="2091"/>
                    </a:lnTo>
                    <a:lnTo>
                      <a:pt x="985" y="2113"/>
                    </a:lnTo>
                    <a:lnTo>
                      <a:pt x="996" y="2091"/>
                    </a:lnTo>
                    <a:lnTo>
                      <a:pt x="1046" y="2047"/>
                    </a:lnTo>
                    <a:lnTo>
                      <a:pt x="1095" y="1976"/>
                    </a:lnTo>
                    <a:lnTo>
                      <a:pt x="1117" y="1921"/>
                    </a:lnTo>
                    <a:lnTo>
                      <a:pt x="1123" y="1849"/>
                    </a:lnTo>
                    <a:lnTo>
                      <a:pt x="1167" y="1849"/>
                    </a:lnTo>
                    <a:lnTo>
                      <a:pt x="1189" y="1810"/>
                    </a:lnTo>
                    <a:lnTo>
                      <a:pt x="1238" y="1761"/>
                    </a:lnTo>
                    <a:lnTo>
                      <a:pt x="1216" y="1695"/>
                    </a:lnTo>
                    <a:lnTo>
                      <a:pt x="1249" y="1662"/>
                    </a:lnTo>
                    <a:lnTo>
                      <a:pt x="1299" y="1695"/>
                    </a:lnTo>
                    <a:lnTo>
                      <a:pt x="1343" y="1673"/>
                    </a:lnTo>
                    <a:lnTo>
                      <a:pt x="1332" y="1640"/>
                    </a:lnTo>
                    <a:lnTo>
                      <a:pt x="1387" y="1568"/>
                    </a:lnTo>
                    <a:lnTo>
                      <a:pt x="1387" y="1497"/>
                    </a:lnTo>
                    <a:lnTo>
                      <a:pt x="1437" y="1453"/>
                    </a:lnTo>
                    <a:lnTo>
                      <a:pt x="1426" y="1414"/>
                    </a:lnTo>
                    <a:lnTo>
                      <a:pt x="1453" y="1392"/>
                    </a:lnTo>
                    <a:lnTo>
                      <a:pt x="1437" y="1337"/>
                    </a:lnTo>
                    <a:lnTo>
                      <a:pt x="1426" y="1293"/>
                    </a:lnTo>
                    <a:lnTo>
                      <a:pt x="1453" y="1255"/>
                    </a:lnTo>
                    <a:lnTo>
                      <a:pt x="1497" y="1222"/>
                    </a:lnTo>
                    <a:lnTo>
                      <a:pt x="1552" y="1205"/>
                    </a:lnTo>
                    <a:lnTo>
                      <a:pt x="1591" y="1183"/>
                    </a:lnTo>
                    <a:lnTo>
                      <a:pt x="1613" y="1161"/>
                    </a:lnTo>
                    <a:lnTo>
                      <a:pt x="1591" y="1106"/>
                    </a:lnTo>
                    <a:lnTo>
                      <a:pt x="1519" y="990"/>
                    </a:lnTo>
                    <a:lnTo>
                      <a:pt x="1552" y="930"/>
                    </a:lnTo>
                    <a:lnTo>
                      <a:pt x="1613" y="941"/>
                    </a:lnTo>
                    <a:lnTo>
                      <a:pt x="1646" y="952"/>
                    </a:lnTo>
                    <a:lnTo>
                      <a:pt x="1618" y="880"/>
                    </a:lnTo>
                    <a:lnTo>
                      <a:pt x="1613" y="847"/>
                    </a:lnTo>
                    <a:lnTo>
                      <a:pt x="1635" y="809"/>
                    </a:lnTo>
                    <a:lnTo>
                      <a:pt x="1668" y="787"/>
                    </a:lnTo>
                    <a:lnTo>
                      <a:pt x="1690" y="765"/>
                    </a:lnTo>
                    <a:lnTo>
                      <a:pt x="1668" y="732"/>
                    </a:lnTo>
                    <a:lnTo>
                      <a:pt x="1635" y="710"/>
                    </a:lnTo>
                    <a:lnTo>
                      <a:pt x="1613" y="732"/>
                    </a:lnTo>
                    <a:lnTo>
                      <a:pt x="1574" y="743"/>
                    </a:lnTo>
                    <a:lnTo>
                      <a:pt x="1530" y="693"/>
                    </a:lnTo>
                    <a:lnTo>
                      <a:pt x="1519" y="660"/>
                    </a:lnTo>
                    <a:lnTo>
                      <a:pt x="1497" y="627"/>
                    </a:lnTo>
                    <a:lnTo>
                      <a:pt x="1415" y="556"/>
                    </a:lnTo>
                    <a:lnTo>
                      <a:pt x="1365" y="545"/>
                    </a:lnTo>
                    <a:lnTo>
                      <a:pt x="1310" y="534"/>
                    </a:lnTo>
                    <a:lnTo>
                      <a:pt x="1288" y="512"/>
                    </a:lnTo>
                    <a:lnTo>
                      <a:pt x="1288" y="451"/>
                    </a:lnTo>
                    <a:lnTo>
                      <a:pt x="1288" y="418"/>
                    </a:lnTo>
                    <a:lnTo>
                      <a:pt x="1238" y="369"/>
                    </a:lnTo>
                    <a:lnTo>
                      <a:pt x="1205" y="380"/>
                    </a:lnTo>
                    <a:lnTo>
                      <a:pt x="1101" y="380"/>
                    </a:lnTo>
                    <a:lnTo>
                      <a:pt x="1051" y="358"/>
                    </a:lnTo>
                    <a:lnTo>
                      <a:pt x="1029" y="369"/>
                    </a:lnTo>
                    <a:lnTo>
                      <a:pt x="1007" y="380"/>
                    </a:lnTo>
                    <a:lnTo>
                      <a:pt x="958" y="369"/>
                    </a:lnTo>
                    <a:lnTo>
                      <a:pt x="925" y="369"/>
                    </a:lnTo>
                    <a:lnTo>
                      <a:pt x="842" y="308"/>
                    </a:lnTo>
                    <a:lnTo>
                      <a:pt x="705" y="302"/>
                    </a:lnTo>
                    <a:lnTo>
                      <a:pt x="672" y="286"/>
                    </a:lnTo>
                    <a:lnTo>
                      <a:pt x="622" y="231"/>
                    </a:lnTo>
                    <a:lnTo>
                      <a:pt x="567" y="187"/>
                    </a:lnTo>
                    <a:lnTo>
                      <a:pt x="485" y="137"/>
                    </a:lnTo>
                    <a:lnTo>
                      <a:pt x="413" y="126"/>
                    </a:lnTo>
                    <a:lnTo>
                      <a:pt x="320" y="115"/>
                    </a:lnTo>
                    <a:lnTo>
                      <a:pt x="221" y="77"/>
                    </a:lnTo>
                    <a:lnTo>
                      <a:pt x="171" y="71"/>
                    </a:lnTo>
                    <a:lnTo>
                      <a:pt x="149" y="55"/>
                    </a:lnTo>
                    <a:lnTo>
                      <a:pt x="127" y="22"/>
                    </a:lnTo>
                    <a:lnTo>
                      <a:pt x="88" y="0"/>
                    </a:lnTo>
                    <a:lnTo>
                      <a:pt x="22" y="55"/>
                    </a:lnTo>
                    <a:lnTo>
                      <a:pt x="0" y="148"/>
                    </a:lnTo>
                    <a:lnTo>
                      <a:pt x="55" y="225"/>
                    </a:lnTo>
                    <a:lnTo>
                      <a:pt x="127" y="264"/>
                    </a:lnTo>
                    <a:lnTo>
                      <a:pt x="154" y="335"/>
                    </a:lnTo>
                    <a:lnTo>
                      <a:pt x="105" y="369"/>
                    </a:lnTo>
                    <a:close/>
                  </a:path>
                </a:pathLst>
              </a:custGeom>
              <a:solidFill>
                <a:srgbClr val="C00000"/>
              </a:solidFill>
              <a:ln w="38100" cmpd="sng">
                <a:solidFill>
                  <a:srgbClr val="757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ea typeface="ＭＳ Ｐゴシック" pitchFamily="32" charset="-128"/>
                  <a:cs typeface="+mn-cs"/>
                </a:endParaRPr>
              </a:p>
            </p:txBody>
          </p:sp>
        </p:grpSp>
        <p:grpSp>
          <p:nvGrpSpPr>
            <p:cNvPr id="31" name="Group 29"/>
            <p:cNvGrpSpPr>
              <a:grpSpLocks noChangeAspect="1"/>
            </p:cNvGrpSpPr>
            <p:nvPr/>
          </p:nvGrpSpPr>
          <p:grpSpPr bwMode="auto">
            <a:xfrm rot="-491200">
              <a:off x="2314" y="3264"/>
              <a:ext cx="696" cy="526"/>
              <a:chOff x="4569" y="10890"/>
              <a:chExt cx="2542" cy="1989"/>
            </a:xfrm>
            <a:grpFill/>
          </p:grpSpPr>
          <p:sp>
            <p:nvSpPr>
              <p:cNvPr id="32" name="Freeform 30"/>
              <p:cNvSpPr>
                <a:spLocks noChangeAspect="1"/>
              </p:cNvSpPr>
              <p:nvPr/>
            </p:nvSpPr>
            <p:spPr bwMode="auto">
              <a:xfrm>
                <a:off x="4569" y="11195"/>
                <a:ext cx="2542" cy="1684"/>
              </a:xfrm>
              <a:custGeom>
                <a:avLst/>
                <a:gdLst>
                  <a:gd name="T0" fmla="*/ 2542 w 2542"/>
                  <a:gd name="T1" fmla="*/ 50 h 1684"/>
                  <a:gd name="T2" fmla="*/ 2404 w 2542"/>
                  <a:gd name="T3" fmla="*/ 331 h 1684"/>
                  <a:gd name="T4" fmla="*/ 2261 w 2542"/>
                  <a:gd name="T5" fmla="*/ 595 h 1684"/>
                  <a:gd name="T6" fmla="*/ 2239 w 2542"/>
                  <a:gd name="T7" fmla="*/ 754 h 1684"/>
                  <a:gd name="T8" fmla="*/ 2124 w 2542"/>
                  <a:gd name="T9" fmla="*/ 920 h 1684"/>
                  <a:gd name="T10" fmla="*/ 2206 w 2542"/>
                  <a:gd name="T11" fmla="*/ 1085 h 1684"/>
                  <a:gd name="T12" fmla="*/ 2250 w 2542"/>
                  <a:gd name="T13" fmla="*/ 1233 h 1684"/>
                  <a:gd name="T14" fmla="*/ 2289 w 2542"/>
                  <a:gd name="T15" fmla="*/ 1327 h 1684"/>
                  <a:gd name="T16" fmla="*/ 2146 w 2542"/>
                  <a:gd name="T17" fmla="*/ 1514 h 1684"/>
                  <a:gd name="T18" fmla="*/ 2135 w 2542"/>
                  <a:gd name="T19" fmla="*/ 1651 h 1684"/>
                  <a:gd name="T20" fmla="*/ 2041 w 2542"/>
                  <a:gd name="T21" fmla="*/ 1684 h 1684"/>
                  <a:gd name="T22" fmla="*/ 1948 w 2542"/>
                  <a:gd name="T23" fmla="*/ 1607 h 1684"/>
                  <a:gd name="T24" fmla="*/ 1777 w 2542"/>
                  <a:gd name="T25" fmla="*/ 1585 h 1684"/>
                  <a:gd name="T26" fmla="*/ 1695 w 2542"/>
                  <a:gd name="T27" fmla="*/ 1547 h 1684"/>
                  <a:gd name="T28" fmla="*/ 1601 w 2542"/>
                  <a:gd name="T29" fmla="*/ 1497 h 1684"/>
                  <a:gd name="T30" fmla="*/ 1568 w 2542"/>
                  <a:gd name="T31" fmla="*/ 1420 h 1684"/>
                  <a:gd name="T32" fmla="*/ 1508 w 2542"/>
                  <a:gd name="T33" fmla="*/ 1316 h 1684"/>
                  <a:gd name="T34" fmla="*/ 1310 w 2542"/>
                  <a:gd name="T35" fmla="*/ 1151 h 1684"/>
                  <a:gd name="T36" fmla="*/ 1161 w 2542"/>
                  <a:gd name="T37" fmla="*/ 1151 h 1684"/>
                  <a:gd name="T38" fmla="*/ 1007 w 2542"/>
                  <a:gd name="T39" fmla="*/ 1068 h 1684"/>
                  <a:gd name="T40" fmla="*/ 891 w 2542"/>
                  <a:gd name="T41" fmla="*/ 1002 h 1684"/>
                  <a:gd name="T42" fmla="*/ 754 w 2542"/>
                  <a:gd name="T43" fmla="*/ 991 h 1684"/>
                  <a:gd name="T44" fmla="*/ 660 w 2542"/>
                  <a:gd name="T45" fmla="*/ 881 h 1684"/>
                  <a:gd name="T46" fmla="*/ 605 w 2542"/>
                  <a:gd name="T47" fmla="*/ 837 h 1684"/>
                  <a:gd name="T48" fmla="*/ 495 w 2542"/>
                  <a:gd name="T49" fmla="*/ 754 h 1684"/>
                  <a:gd name="T50" fmla="*/ 396 w 2542"/>
                  <a:gd name="T51" fmla="*/ 661 h 1684"/>
                  <a:gd name="T52" fmla="*/ 325 w 2542"/>
                  <a:gd name="T53" fmla="*/ 655 h 1684"/>
                  <a:gd name="T54" fmla="*/ 209 w 2542"/>
                  <a:gd name="T55" fmla="*/ 677 h 1684"/>
                  <a:gd name="T56" fmla="*/ 160 w 2542"/>
                  <a:gd name="T57" fmla="*/ 595 h 1684"/>
                  <a:gd name="T58" fmla="*/ 77 w 2542"/>
                  <a:gd name="T59" fmla="*/ 562 h 1684"/>
                  <a:gd name="T60" fmla="*/ 77 w 2542"/>
                  <a:gd name="T61" fmla="*/ 518 h 1684"/>
                  <a:gd name="T62" fmla="*/ 0 w 2542"/>
                  <a:gd name="T63" fmla="*/ 408 h 1684"/>
                  <a:gd name="T64" fmla="*/ 55 w 2542"/>
                  <a:gd name="T65" fmla="*/ 336 h 1684"/>
                  <a:gd name="T66" fmla="*/ 22 w 2542"/>
                  <a:gd name="T67" fmla="*/ 270 h 1684"/>
                  <a:gd name="T68" fmla="*/ 66 w 2542"/>
                  <a:gd name="T69" fmla="*/ 177 h 1684"/>
                  <a:gd name="T70" fmla="*/ 286 w 2542"/>
                  <a:gd name="T71" fmla="*/ 72 h 1684"/>
                  <a:gd name="T72" fmla="*/ 402 w 2542"/>
                  <a:gd name="T73" fmla="*/ 155 h 1684"/>
                  <a:gd name="T74" fmla="*/ 484 w 2542"/>
                  <a:gd name="T75" fmla="*/ 50 h 1684"/>
                  <a:gd name="T76" fmla="*/ 776 w 2542"/>
                  <a:gd name="T77" fmla="*/ 94 h 1684"/>
                  <a:gd name="T78" fmla="*/ 891 w 2542"/>
                  <a:gd name="T79" fmla="*/ 188 h 1684"/>
                  <a:gd name="T80" fmla="*/ 963 w 2542"/>
                  <a:gd name="T81" fmla="*/ 188 h 1684"/>
                  <a:gd name="T82" fmla="*/ 1139 w 2542"/>
                  <a:gd name="T83" fmla="*/ 270 h 1684"/>
                  <a:gd name="T84" fmla="*/ 1288 w 2542"/>
                  <a:gd name="T85" fmla="*/ 199 h 1684"/>
                  <a:gd name="T86" fmla="*/ 1436 w 2542"/>
                  <a:gd name="T87" fmla="*/ 248 h 1684"/>
                  <a:gd name="T88" fmla="*/ 1574 w 2542"/>
                  <a:gd name="T89" fmla="*/ 237 h 1684"/>
                  <a:gd name="T90" fmla="*/ 1728 w 2542"/>
                  <a:gd name="T91" fmla="*/ 221 h 1684"/>
                  <a:gd name="T92" fmla="*/ 1882 w 2542"/>
                  <a:gd name="T93" fmla="*/ 144 h 1684"/>
                  <a:gd name="T94" fmla="*/ 2052 w 2542"/>
                  <a:gd name="T95" fmla="*/ 105 h 1684"/>
                  <a:gd name="T96" fmla="*/ 2206 w 2542"/>
                  <a:gd name="T97" fmla="*/ 105 h 1684"/>
                  <a:gd name="T98" fmla="*/ 2311 w 2542"/>
                  <a:gd name="T99" fmla="*/ 22 h 1684"/>
                  <a:gd name="T100" fmla="*/ 2449 w 2542"/>
                  <a:gd name="T101" fmla="*/ 39 h 1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42" h="1684">
                    <a:moveTo>
                      <a:pt x="2520" y="0"/>
                    </a:moveTo>
                    <a:lnTo>
                      <a:pt x="2542" y="50"/>
                    </a:lnTo>
                    <a:lnTo>
                      <a:pt x="2449" y="199"/>
                    </a:lnTo>
                    <a:lnTo>
                      <a:pt x="2404" y="331"/>
                    </a:lnTo>
                    <a:lnTo>
                      <a:pt x="2333" y="457"/>
                    </a:lnTo>
                    <a:lnTo>
                      <a:pt x="2261" y="595"/>
                    </a:lnTo>
                    <a:lnTo>
                      <a:pt x="2217" y="639"/>
                    </a:lnTo>
                    <a:lnTo>
                      <a:pt x="2239" y="754"/>
                    </a:lnTo>
                    <a:lnTo>
                      <a:pt x="2102" y="837"/>
                    </a:lnTo>
                    <a:lnTo>
                      <a:pt x="2124" y="920"/>
                    </a:lnTo>
                    <a:lnTo>
                      <a:pt x="2124" y="1013"/>
                    </a:lnTo>
                    <a:lnTo>
                      <a:pt x="2206" y="1085"/>
                    </a:lnTo>
                    <a:lnTo>
                      <a:pt x="2195" y="1140"/>
                    </a:lnTo>
                    <a:lnTo>
                      <a:pt x="2250" y="1233"/>
                    </a:lnTo>
                    <a:lnTo>
                      <a:pt x="2289" y="1255"/>
                    </a:lnTo>
                    <a:lnTo>
                      <a:pt x="2289" y="1327"/>
                    </a:lnTo>
                    <a:lnTo>
                      <a:pt x="2157" y="1453"/>
                    </a:lnTo>
                    <a:lnTo>
                      <a:pt x="2146" y="1514"/>
                    </a:lnTo>
                    <a:lnTo>
                      <a:pt x="2157" y="1585"/>
                    </a:lnTo>
                    <a:lnTo>
                      <a:pt x="2135" y="1651"/>
                    </a:lnTo>
                    <a:lnTo>
                      <a:pt x="2080" y="1684"/>
                    </a:lnTo>
                    <a:lnTo>
                      <a:pt x="2041" y="1684"/>
                    </a:lnTo>
                    <a:lnTo>
                      <a:pt x="1986" y="1640"/>
                    </a:lnTo>
                    <a:lnTo>
                      <a:pt x="1948" y="1607"/>
                    </a:lnTo>
                    <a:lnTo>
                      <a:pt x="1882" y="1607"/>
                    </a:lnTo>
                    <a:lnTo>
                      <a:pt x="1777" y="1585"/>
                    </a:lnTo>
                    <a:lnTo>
                      <a:pt x="1739" y="1591"/>
                    </a:lnTo>
                    <a:lnTo>
                      <a:pt x="1695" y="1547"/>
                    </a:lnTo>
                    <a:lnTo>
                      <a:pt x="1645" y="1497"/>
                    </a:lnTo>
                    <a:lnTo>
                      <a:pt x="1601" y="1497"/>
                    </a:lnTo>
                    <a:lnTo>
                      <a:pt x="1568" y="1475"/>
                    </a:lnTo>
                    <a:lnTo>
                      <a:pt x="1568" y="1420"/>
                    </a:lnTo>
                    <a:lnTo>
                      <a:pt x="1546" y="1349"/>
                    </a:lnTo>
                    <a:lnTo>
                      <a:pt x="1508" y="1316"/>
                    </a:lnTo>
                    <a:lnTo>
                      <a:pt x="1436" y="1244"/>
                    </a:lnTo>
                    <a:lnTo>
                      <a:pt x="1310" y="1151"/>
                    </a:lnTo>
                    <a:lnTo>
                      <a:pt x="1238" y="1151"/>
                    </a:lnTo>
                    <a:lnTo>
                      <a:pt x="1161" y="1151"/>
                    </a:lnTo>
                    <a:lnTo>
                      <a:pt x="1100" y="1107"/>
                    </a:lnTo>
                    <a:lnTo>
                      <a:pt x="1007" y="1068"/>
                    </a:lnTo>
                    <a:lnTo>
                      <a:pt x="974" y="1035"/>
                    </a:lnTo>
                    <a:lnTo>
                      <a:pt x="891" y="1002"/>
                    </a:lnTo>
                    <a:lnTo>
                      <a:pt x="798" y="991"/>
                    </a:lnTo>
                    <a:lnTo>
                      <a:pt x="754" y="991"/>
                    </a:lnTo>
                    <a:lnTo>
                      <a:pt x="682" y="908"/>
                    </a:lnTo>
                    <a:lnTo>
                      <a:pt x="660" y="881"/>
                    </a:lnTo>
                    <a:lnTo>
                      <a:pt x="611" y="875"/>
                    </a:lnTo>
                    <a:lnTo>
                      <a:pt x="605" y="837"/>
                    </a:lnTo>
                    <a:lnTo>
                      <a:pt x="556" y="754"/>
                    </a:lnTo>
                    <a:lnTo>
                      <a:pt x="495" y="754"/>
                    </a:lnTo>
                    <a:lnTo>
                      <a:pt x="440" y="732"/>
                    </a:lnTo>
                    <a:lnTo>
                      <a:pt x="396" y="661"/>
                    </a:lnTo>
                    <a:lnTo>
                      <a:pt x="380" y="655"/>
                    </a:lnTo>
                    <a:lnTo>
                      <a:pt x="325" y="655"/>
                    </a:lnTo>
                    <a:lnTo>
                      <a:pt x="264" y="677"/>
                    </a:lnTo>
                    <a:lnTo>
                      <a:pt x="209" y="677"/>
                    </a:lnTo>
                    <a:lnTo>
                      <a:pt x="160" y="639"/>
                    </a:lnTo>
                    <a:lnTo>
                      <a:pt x="160" y="595"/>
                    </a:lnTo>
                    <a:lnTo>
                      <a:pt x="138" y="545"/>
                    </a:lnTo>
                    <a:lnTo>
                      <a:pt x="77" y="562"/>
                    </a:lnTo>
                    <a:lnTo>
                      <a:pt x="55" y="540"/>
                    </a:lnTo>
                    <a:lnTo>
                      <a:pt x="77" y="518"/>
                    </a:lnTo>
                    <a:lnTo>
                      <a:pt x="0" y="457"/>
                    </a:lnTo>
                    <a:lnTo>
                      <a:pt x="0" y="408"/>
                    </a:lnTo>
                    <a:lnTo>
                      <a:pt x="22" y="375"/>
                    </a:lnTo>
                    <a:lnTo>
                      <a:pt x="55" y="336"/>
                    </a:lnTo>
                    <a:lnTo>
                      <a:pt x="55" y="303"/>
                    </a:lnTo>
                    <a:lnTo>
                      <a:pt x="22" y="270"/>
                    </a:lnTo>
                    <a:lnTo>
                      <a:pt x="33" y="221"/>
                    </a:lnTo>
                    <a:lnTo>
                      <a:pt x="66" y="177"/>
                    </a:lnTo>
                    <a:lnTo>
                      <a:pt x="220" y="61"/>
                    </a:lnTo>
                    <a:lnTo>
                      <a:pt x="286" y="72"/>
                    </a:lnTo>
                    <a:lnTo>
                      <a:pt x="308" y="105"/>
                    </a:lnTo>
                    <a:lnTo>
                      <a:pt x="402" y="155"/>
                    </a:lnTo>
                    <a:lnTo>
                      <a:pt x="451" y="105"/>
                    </a:lnTo>
                    <a:lnTo>
                      <a:pt x="484" y="50"/>
                    </a:lnTo>
                    <a:lnTo>
                      <a:pt x="765" y="50"/>
                    </a:lnTo>
                    <a:lnTo>
                      <a:pt x="776" y="94"/>
                    </a:lnTo>
                    <a:lnTo>
                      <a:pt x="869" y="144"/>
                    </a:lnTo>
                    <a:lnTo>
                      <a:pt x="891" y="188"/>
                    </a:lnTo>
                    <a:lnTo>
                      <a:pt x="930" y="210"/>
                    </a:lnTo>
                    <a:lnTo>
                      <a:pt x="963" y="188"/>
                    </a:lnTo>
                    <a:lnTo>
                      <a:pt x="1078" y="248"/>
                    </a:lnTo>
                    <a:lnTo>
                      <a:pt x="1139" y="270"/>
                    </a:lnTo>
                    <a:lnTo>
                      <a:pt x="1205" y="248"/>
                    </a:lnTo>
                    <a:lnTo>
                      <a:pt x="1288" y="199"/>
                    </a:lnTo>
                    <a:lnTo>
                      <a:pt x="1359" y="199"/>
                    </a:lnTo>
                    <a:lnTo>
                      <a:pt x="1436" y="248"/>
                    </a:lnTo>
                    <a:lnTo>
                      <a:pt x="1486" y="259"/>
                    </a:lnTo>
                    <a:lnTo>
                      <a:pt x="1574" y="237"/>
                    </a:lnTo>
                    <a:lnTo>
                      <a:pt x="1667" y="248"/>
                    </a:lnTo>
                    <a:lnTo>
                      <a:pt x="1728" y="221"/>
                    </a:lnTo>
                    <a:lnTo>
                      <a:pt x="1799" y="199"/>
                    </a:lnTo>
                    <a:lnTo>
                      <a:pt x="1882" y="144"/>
                    </a:lnTo>
                    <a:lnTo>
                      <a:pt x="1948" y="116"/>
                    </a:lnTo>
                    <a:lnTo>
                      <a:pt x="2052" y="105"/>
                    </a:lnTo>
                    <a:lnTo>
                      <a:pt x="2135" y="116"/>
                    </a:lnTo>
                    <a:lnTo>
                      <a:pt x="2206" y="105"/>
                    </a:lnTo>
                    <a:lnTo>
                      <a:pt x="2278" y="39"/>
                    </a:lnTo>
                    <a:lnTo>
                      <a:pt x="2311" y="22"/>
                    </a:lnTo>
                    <a:lnTo>
                      <a:pt x="2355" y="39"/>
                    </a:lnTo>
                    <a:lnTo>
                      <a:pt x="2449" y="39"/>
                    </a:lnTo>
                    <a:lnTo>
                      <a:pt x="2520" y="0"/>
                    </a:lnTo>
                    <a:close/>
                  </a:path>
                </a:pathLst>
              </a:custGeom>
              <a:solidFill>
                <a:srgbClr val="C00000"/>
              </a:solidFill>
              <a:ln w="38100" cmpd="sng">
                <a:solidFill>
                  <a:srgbClr val="757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ea typeface="ＭＳ Ｐゴシック" pitchFamily="32" charset="-128"/>
                  <a:cs typeface="+mn-cs"/>
                </a:endParaRPr>
              </a:p>
            </p:txBody>
          </p:sp>
          <p:grpSp>
            <p:nvGrpSpPr>
              <p:cNvPr id="33" name="Group 31"/>
              <p:cNvGrpSpPr>
                <a:grpSpLocks noChangeAspect="1"/>
              </p:cNvGrpSpPr>
              <p:nvPr/>
            </p:nvGrpSpPr>
            <p:grpSpPr bwMode="auto">
              <a:xfrm>
                <a:off x="6425" y="10890"/>
                <a:ext cx="198" cy="270"/>
                <a:chOff x="6425" y="10890"/>
                <a:chExt cx="198" cy="270"/>
              </a:xfrm>
              <a:grpFill/>
            </p:grpSpPr>
            <p:sp>
              <p:nvSpPr>
                <p:cNvPr id="34" name="Freeform 32"/>
                <p:cNvSpPr>
                  <a:spLocks noChangeAspect="1"/>
                </p:cNvSpPr>
                <p:nvPr/>
              </p:nvSpPr>
              <p:spPr bwMode="auto">
                <a:xfrm>
                  <a:off x="6502" y="10951"/>
                  <a:ext cx="88" cy="99"/>
                </a:xfrm>
                <a:custGeom>
                  <a:avLst/>
                  <a:gdLst>
                    <a:gd name="T0" fmla="*/ 88 w 88"/>
                    <a:gd name="T1" fmla="*/ 16 h 99"/>
                    <a:gd name="T2" fmla="*/ 39 w 88"/>
                    <a:gd name="T3" fmla="*/ 0 h 99"/>
                    <a:gd name="T4" fmla="*/ 0 w 88"/>
                    <a:gd name="T5" fmla="*/ 5 h 99"/>
                    <a:gd name="T6" fmla="*/ 6 w 88"/>
                    <a:gd name="T7" fmla="*/ 60 h 99"/>
                    <a:gd name="T8" fmla="*/ 55 w 88"/>
                    <a:gd name="T9" fmla="*/ 99 h 99"/>
                    <a:gd name="T10" fmla="*/ 88 w 88"/>
                    <a:gd name="T11" fmla="*/ 1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99">
                      <a:moveTo>
                        <a:pt x="88" y="16"/>
                      </a:moveTo>
                      <a:lnTo>
                        <a:pt x="39" y="0"/>
                      </a:lnTo>
                      <a:lnTo>
                        <a:pt x="0" y="5"/>
                      </a:lnTo>
                      <a:lnTo>
                        <a:pt x="6" y="60"/>
                      </a:lnTo>
                      <a:lnTo>
                        <a:pt x="55" y="99"/>
                      </a:lnTo>
                      <a:lnTo>
                        <a:pt x="88" y="16"/>
                      </a:lnTo>
                      <a:close/>
                    </a:path>
                  </a:pathLst>
                </a:custGeom>
                <a:grpFill/>
                <a:ln w="38100" cmpd="sng">
                  <a:solidFill>
                    <a:srgbClr val="757B7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  <a:ea typeface="ＭＳ Ｐゴシック" pitchFamily="32" charset="-128"/>
                    <a:cs typeface="+mn-cs"/>
                  </a:endParaRPr>
                </a:p>
              </p:txBody>
            </p:sp>
            <p:sp>
              <p:nvSpPr>
                <p:cNvPr id="35" name="Freeform 33"/>
                <p:cNvSpPr>
                  <a:spLocks noChangeAspect="1"/>
                </p:cNvSpPr>
                <p:nvPr/>
              </p:nvSpPr>
              <p:spPr bwMode="auto">
                <a:xfrm>
                  <a:off x="6425" y="10890"/>
                  <a:ext cx="88" cy="88"/>
                </a:xfrm>
                <a:custGeom>
                  <a:avLst/>
                  <a:gdLst>
                    <a:gd name="T0" fmla="*/ 83 w 88"/>
                    <a:gd name="T1" fmla="*/ 0 h 88"/>
                    <a:gd name="T2" fmla="*/ 0 w 88"/>
                    <a:gd name="T3" fmla="*/ 6 h 88"/>
                    <a:gd name="T4" fmla="*/ 55 w 88"/>
                    <a:gd name="T5" fmla="*/ 88 h 88"/>
                    <a:gd name="T6" fmla="*/ 88 w 88"/>
                    <a:gd name="T7" fmla="*/ 50 h 88"/>
                    <a:gd name="T8" fmla="*/ 83 w 88"/>
                    <a:gd name="T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83" y="0"/>
                      </a:moveTo>
                      <a:lnTo>
                        <a:pt x="0" y="6"/>
                      </a:lnTo>
                      <a:lnTo>
                        <a:pt x="55" y="88"/>
                      </a:lnTo>
                      <a:lnTo>
                        <a:pt x="88" y="5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pFill/>
                <a:ln w="38100" cmpd="sng">
                  <a:solidFill>
                    <a:srgbClr val="757B7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  <a:ea typeface="ＭＳ Ｐゴシック" pitchFamily="32" charset="-128"/>
                    <a:cs typeface="+mn-cs"/>
                  </a:endParaRPr>
                </a:p>
              </p:txBody>
            </p:sp>
            <p:sp>
              <p:nvSpPr>
                <p:cNvPr id="36" name="Freeform 34"/>
                <p:cNvSpPr>
                  <a:spLocks noChangeAspect="1"/>
                </p:cNvSpPr>
                <p:nvPr/>
              </p:nvSpPr>
              <p:spPr bwMode="auto">
                <a:xfrm>
                  <a:off x="6535" y="11072"/>
                  <a:ext cx="88" cy="88"/>
                </a:xfrm>
                <a:custGeom>
                  <a:avLst/>
                  <a:gdLst>
                    <a:gd name="T0" fmla="*/ 88 w 88"/>
                    <a:gd name="T1" fmla="*/ 27 h 88"/>
                    <a:gd name="T2" fmla="*/ 28 w 88"/>
                    <a:gd name="T3" fmla="*/ 0 h 88"/>
                    <a:gd name="T4" fmla="*/ 0 w 88"/>
                    <a:gd name="T5" fmla="*/ 27 h 88"/>
                    <a:gd name="T6" fmla="*/ 72 w 88"/>
                    <a:gd name="T7" fmla="*/ 88 h 88"/>
                    <a:gd name="T8" fmla="*/ 88 w 88"/>
                    <a:gd name="T9" fmla="*/ 2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88" y="27"/>
                      </a:moveTo>
                      <a:lnTo>
                        <a:pt x="28" y="0"/>
                      </a:lnTo>
                      <a:lnTo>
                        <a:pt x="0" y="27"/>
                      </a:lnTo>
                      <a:lnTo>
                        <a:pt x="72" y="88"/>
                      </a:lnTo>
                      <a:lnTo>
                        <a:pt x="88" y="27"/>
                      </a:lnTo>
                      <a:close/>
                    </a:path>
                  </a:pathLst>
                </a:custGeom>
                <a:grpFill/>
                <a:ln w="38100" cmpd="sng">
                  <a:solidFill>
                    <a:srgbClr val="757B7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  <a:ea typeface="ＭＳ Ｐゴシック" pitchFamily="32" charset="-128"/>
                    <a:cs typeface="+mn-cs"/>
                  </a:endParaRPr>
                </a:p>
              </p:txBody>
            </p:sp>
          </p:grpSp>
        </p:grp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5AE583F2-AA1B-8B63-10C0-0E3382AC5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8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0021888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7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45125" y="4592638"/>
            <a:ext cx="5946775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OBIETTIVI DEL PROGETTO</a:t>
            </a:r>
          </a:p>
        </p:txBody>
      </p:sp>
      <p:sp>
        <p:nvSpPr>
          <p:cNvPr id="16" name="Freeform 5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5" name="Picture 5" descr="Immagine che contiene disegnando&#10;&#10;Descrizione generata automaticament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388" y="228600"/>
            <a:ext cx="205581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7525" y="2617788"/>
            <a:ext cx="234950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46050" y="6700838"/>
            <a:ext cx="12338050" cy="258762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E94532-7260-4F55-8441-3EC1633FC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5913" y="349250"/>
            <a:ext cx="446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46050" y="6700838"/>
            <a:ext cx="12338050" cy="258762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" name="CasellaDiTesto 1"/>
          <p:cNvSpPr txBox="1"/>
          <p:nvPr/>
        </p:nvSpPr>
        <p:spPr>
          <a:xfrm>
            <a:off x="4349750" y="1693863"/>
            <a:ext cx="3344863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Candara" panose="020E0502030303020204" pitchFamily="34" charset="0"/>
              </a:rPr>
              <a:t>OBIETTIVO GENERALE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65325" y="3559175"/>
            <a:ext cx="84391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Prevenire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l’insorgere della dipendenza da Internet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attraverso azioni di riduzione del rischio di sviluppare un uso scorretto ed eccessivo di strumenti tecnologici (social media, videogiochi, Internet…) migliorando le capacità e le competenze (life skills) di bambini/e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e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+mn-cs"/>
              </a:rPr>
              <a:t> ragazzi/e tra i 10 e gli 11 anni (classi IV e V della scuola primaria). </a:t>
            </a:r>
          </a:p>
        </p:txBody>
      </p:sp>
      <p:cxnSp>
        <p:nvCxnSpPr>
          <p:cNvPr id="10" name="Connettore 2 9"/>
          <p:cNvCxnSpPr>
            <a:cxnSpLocks/>
          </p:cNvCxnSpPr>
          <p:nvPr/>
        </p:nvCxnSpPr>
        <p:spPr>
          <a:xfrm>
            <a:off x="6075363" y="2474913"/>
            <a:ext cx="0" cy="766762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DE65CDD5-46D1-C490-17EF-8311026BC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5913" y="349250"/>
            <a:ext cx="446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074738" y="2813050"/>
            <a:ext cx="98964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dirty="0">
              <a:latin typeface="Titillium Web"/>
            </a:endParaRPr>
          </a:p>
          <a:p>
            <a:pPr>
              <a:buClr>
                <a:srgbClr val="70AD47"/>
              </a:buClr>
              <a:buFont typeface="Calibri Light" pitchFamily="34" charset="0"/>
              <a:buAutoNum type="arabicPeriod"/>
            </a:pPr>
            <a:r>
              <a:rPr lang="it-IT" sz="2400" dirty="0">
                <a:solidFill>
                  <a:srgbClr val="595959"/>
                </a:solidFill>
                <a:latin typeface="Candara" pitchFamily="34" charset="0"/>
              </a:rPr>
              <a:t>Formare i gli operatori sociosanitari pubblici e del terzo settore a livello nazionale sul tema e condividere il modello di intervento «Rete senza fili. </a:t>
            </a:r>
            <a:r>
              <a:rPr lang="it-IT" sz="2400" dirty="0" err="1">
                <a:solidFill>
                  <a:srgbClr val="595959"/>
                </a:solidFill>
                <a:latin typeface="Candara" pitchFamily="34" charset="0"/>
              </a:rPr>
              <a:t>Xcorsi</a:t>
            </a:r>
            <a:r>
              <a:rPr lang="it-IT" sz="2400" dirty="0">
                <a:solidFill>
                  <a:srgbClr val="595959"/>
                </a:solidFill>
                <a:latin typeface="Candara" pitchFamily="34" charset="0"/>
              </a:rPr>
              <a:t>». </a:t>
            </a:r>
          </a:p>
          <a:p>
            <a:pPr>
              <a:buClr>
                <a:srgbClr val="70AD47"/>
              </a:buClr>
              <a:buFont typeface="Calibri Light" pitchFamily="34" charset="0"/>
              <a:buAutoNum type="arabicPeriod"/>
            </a:pPr>
            <a:r>
              <a:rPr lang="it-IT" sz="2400" b="1" dirty="0">
                <a:solidFill>
                  <a:srgbClr val="595959"/>
                </a:solidFill>
                <a:latin typeface="Candara" pitchFamily="34" charset="0"/>
              </a:rPr>
              <a:t>Formare insegnanti delle scuole primarie e altri soggetti territoriali </a:t>
            </a:r>
          </a:p>
          <a:p>
            <a:pPr>
              <a:buClr>
                <a:srgbClr val="70AD47"/>
              </a:buClr>
              <a:buFont typeface="Calibri Light" pitchFamily="34" charset="0"/>
              <a:buAutoNum type="arabicPeriod"/>
            </a:pPr>
            <a:r>
              <a:rPr lang="it-IT" sz="2400" dirty="0">
                <a:solidFill>
                  <a:srgbClr val="595959"/>
                </a:solidFill>
                <a:latin typeface="Candara" pitchFamily="34" charset="0"/>
              </a:rPr>
              <a:t>Implementare il percorso nelle </a:t>
            </a:r>
            <a:r>
              <a:rPr lang="it-IT" sz="2400" b="1" dirty="0">
                <a:solidFill>
                  <a:srgbClr val="595959"/>
                </a:solidFill>
                <a:latin typeface="Candara" pitchFamily="34" charset="0"/>
              </a:rPr>
              <a:t>classi quinte della scuola primaria</a:t>
            </a:r>
            <a:r>
              <a:rPr lang="it-IT" sz="2400" dirty="0">
                <a:solidFill>
                  <a:srgbClr val="595959"/>
                </a:solidFill>
                <a:highlight>
                  <a:srgbClr val="FFFF00"/>
                </a:highlight>
                <a:latin typeface="Candara" pitchFamily="34" charset="0"/>
              </a:rPr>
              <a:t> </a:t>
            </a:r>
          </a:p>
          <a:p>
            <a:pPr>
              <a:buClr>
                <a:srgbClr val="70AD47"/>
              </a:buClr>
              <a:buFont typeface="Calibri Light" pitchFamily="34" charset="0"/>
              <a:buAutoNum type="arabicPeriod"/>
            </a:pPr>
            <a:r>
              <a:rPr lang="it-IT" sz="2400" dirty="0">
                <a:solidFill>
                  <a:srgbClr val="595959"/>
                </a:solidFill>
                <a:latin typeface="Candara" pitchFamily="34" charset="0"/>
              </a:rPr>
              <a:t>Sensibilizzare i genitori nella costruzione di un corretto rapporto con le nuove tecnologie e con i social network in ottica educativa</a:t>
            </a:r>
          </a:p>
          <a:p>
            <a:pPr>
              <a:buClr>
                <a:srgbClr val="70AD47"/>
              </a:buClr>
              <a:buFont typeface="Calibri Light" pitchFamily="34" charset="0"/>
              <a:buAutoNum type="arabicPeriod"/>
            </a:pPr>
            <a:r>
              <a:rPr lang="it-IT" sz="2400" dirty="0">
                <a:solidFill>
                  <a:srgbClr val="595959"/>
                </a:solidFill>
                <a:latin typeface="Candara" pitchFamily="34" charset="0"/>
              </a:rPr>
              <a:t>Valutare l’impatto del programma (valutazione quantitativa e valutazione qualitativa)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46050" y="6700838"/>
            <a:ext cx="12338050" cy="258762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" name="CasellaDiTesto 1"/>
          <p:cNvSpPr txBox="1"/>
          <p:nvPr/>
        </p:nvSpPr>
        <p:spPr>
          <a:xfrm>
            <a:off x="4576763" y="1644650"/>
            <a:ext cx="3009900" cy="4619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Candara" panose="020E0502030303020204" pitchFamily="34" charset="0"/>
              </a:rPr>
              <a:t>OBIETTIVI SPECIFICI</a:t>
            </a:r>
          </a:p>
        </p:txBody>
      </p:sp>
      <p:cxnSp>
        <p:nvCxnSpPr>
          <p:cNvPr id="10" name="Connettore 2 9"/>
          <p:cNvCxnSpPr>
            <a:cxnSpLocks/>
          </p:cNvCxnSpPr>
          <p:nvPr/>
        </p:nvCxnSpPr>
        <p:spPr>
          <a:xfrm>
            <a:off x="6035675" y="2371725"/>
            <a:ext cx="0" cy="757238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06C90070-F55B-ABCA-F2EE-8D0948AF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042" y="1237"/>
            <a:ext cx="1571844" cy="895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1566</Words>
  <Application>Microsoft Office PowerPoint</Application>
  <PresentationFormat>Widescreen</PresentationFormat>
  <Paragraphs>162</Paragraphs>
  <Slides>30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Candara</vt:lpstr>
      <vt:lpstr>Century Gothic</vt:lpstr>
      <vt:lpstr>Titillium Web</vt:lpstr>
      <vt:lpstr>Wingdings</vt:lpstr>
      <vt:lpstr>Office Theme</vt:lpstr>
      <vt:lpstr>Acrobat Document</vt:lpstr>
      <vt:lpstr>Presentazione standard di PowerPoint</vt:lpstr>
      <vt:lpstr>Presentazione standard di PowerPoint</vt:lpstr>
      <vt:lpstr>Benvenuti!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Approccio educativo in casa e a scuola…ma lo facciamo?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Marcello Blua</dc:creator>
  <cp:lastModifiedBy>Gaia Cuomo</cp:lastModifiedBy>
  <cp:revision>43</cp:revision>
  <dcterms:created xsi:type="dcterms:W3CDTF">2020-08-03T10:16:47Z</dcterms:created>
  <dcterms:modified xsi:type="dcterms:W3CDTF">2024-09-02T14:38:12Z</dcterms:modified>
</cp:coreProperties>
</file>