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778B-EB9B-4730-A278-2928526E53AB}" type="datetimeFigureOut">
              <a:rPr lang="it-IT" smtClean="0"/>
              <a:pPr/>
              <a:t>12/11/2015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DE75-B05E-4F59-9F0B-C2CF439909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778B-EB9B-4730-A278-2928526E53AB}" type="datetimeFigureOut">
              <a:rPr lang="it-IT" smtClean="0"/>
              <a:pPr/>
              <a:t>12/11/2015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DE75-B05E-4F59-9F0B-C2CF439909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778B-EB9B-4730-A278-2928526E53AB}" type="datetimeFigureOut">
              <a:rPr lang="it-IT" smtClean="0"/>
              <a:pPr/>
              <a:t>12/11/2015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DE75-B05E-4F59-9F0B-C2CF439909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778B-EB9B-4730-A278-2928526E53AB}" type="datetimeFigureOut">
              <a:rPr lang="it-IT" smtClean="0"/>
              <a:pPr/>
              <a:t>12/11/2015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DE75-B05E-4F59-9F0B-C2CF439909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778B-EB9B-4730-A278-2928526E53AB}" type="datetimeFigureOut">
              <a:rPr lang="it-IT" smtClean="0"/>
              <a:pPr/>
              <a:t>12/11/2015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DE75-B05E-4F59-9F0B-C2CF439909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778B-EB9B-4730-A278-2928526E53AB}" type="datetimeFigureOut">
              <a:rPr lang="it-IT" smtClean="0"/>
              <a:pPr/>
              <a:t>12/11/2015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DE75-B05E-4F59-9F0B-C2CF439909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778B-EB9B-4730-A278-2928526E53AB}" type="datetimeFigureOut">
              <a:rPr lang="it-IT" smtClean="0"/>
              <a:pPr/>
              <a:t>12/11/2015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DE75-B05E-4F59-9F0B-C2CF439909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778B-EB9B-4730-A278-2928526E53AB}" type="datetimeFigureOut">
              <a:rPr lang="it-IT" smtClean="0"/>
              <a:pPr/>
              <a:t>12/11/2015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DE75-B05E-4F59-9F0B-C2CF439909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778B-EB9B-4730-A278-2928526E53AB}" type="datetimeFigureOut">
              <a:rPr lang="it-IT" smtClean="0"/>
              <a:pPr/>
              <a:t>12/11/2015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DE75-B05E-4F59-9F0B-C2CF439909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778B-EB9B-4730-A278-2928526E53AB}" type="datetimeFigureOut">
              <a:rPr lang="it-IT" smtClean="0"/>
              <a:pPr/>
              <a:t>12/11/2015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DE75-B05E-4F59-9F0B-C2CF439909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778B-EB9B-4730-A278-2928526E53AB}" type="datetimeFigureOut">
              <a:rPr lang="it-IT" smtClean="0"/>
              <a:pPr/>
              <a:t>12/11/2015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DE75-B05E-4F59-9F0B-C2CF439909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4778B-EB9B-4730-A278-2928526E53AB}" type="datetimeFigureOut">
              <a:rPr lang="it-IT" smtClean="0"/>
              <a:pPr/>
              <a:t>12/11/2015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3DE75-B05E-4F59-9F0B-C2CF439909E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500034" y="857232"/>
          <a:ext cx="3214709" cy="1857389"/>
        </p:xfrm>
        <a:graphic>
          <a:graphicData uri="http://schemas.openxmlformats.org/drawingml/2006/table">
            <a:tbl>
              <a:tblPr/>
              <a:tblGrid>
                <a:gridCol w="945503"/>
                <a:gridCol w="1701905"/>
                <a:gridCol w="567301"/>
              </a:tblGrid>
              <a:tr h="341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 dirty="0">
                          <a:latin typeface="Arial"/>
                          <a:ea typeface="Times New Roman"/>
                          <a:cs typeface="Times New Roman"/>
                        </a:rPr>
                        <a:t>Faccia di donna che invecchia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6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 dirty="0">
                          <a:latin typeface="Arial"/>
                          <a:ea typeface="Times New Roman"/>
                          <a:cs typeface="Times New Roman"/>
                        </a:rPr>
                        <a:t>Corsa con caduta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6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 dirty="0" err="1">
                          <a:latin typeface="Arial"/>
                          <a:ea typeface="Times New Roman"/>
                          <a:cs typeface="Times New Roman"/>
                        </a:rPr>
                        <a:t>My</a:t>
                      </a:r>
                      <a:r>
                        <a:rPr lang="it-IT" sz="1100" i="1" dirty="0">
                          <a:latin typeface="Arial"/>
                          <a:ea typeface="Times New Roman"/>
                          <a:cs typeface="Times New Roman"/>
                        </a:rPr>
                        <a:t> movie 3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6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 dirty="0">
                          <a:latin typeface="Arial"/>
                          <a:ea typeface="Times New Roman"/>
                          <a:cs typeface="Times New Roman"/>
                        </a:rPr>
                        <a:t>Star </a:t>
                      </a:r>
                      <a:r>
                        <a:rPr lang="it-IT" sz="1100" i="1" dirty="0" err="1">
                          <a:latin typeface="Arial"/>
                          <a:ea typeface="Times New Roman"/>
                          <a:cs typeface="Times New Roman"/>
                        </a:rPr>
                        <a:t>Smoke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3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 dirty="0">
                          <a:latin typeface="Arial"/>
                          <a:ea typeface="Times New Roman"/>
                          <a:cs typeface="Times New Roman"/>
                        </a:rPr>
                        <a:t>La caduta della sigaretta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500034" y="2714620"/>
          <a:ext cx="3214710" cy="2784158"/>
        </p:xfrm>
        <a:graphic>
          <a:graphicData uri="http://schemas.openxmlformats.org/drawingml/2006/table">
            <a:tbl>
              <a:tblPr/>
              <a:tblGrid>
                <a:gridCol w="974918"/>
                <a:gridCol w="1668288"/>
                <a:gridCol w="571504"/>
              </a:tblGrid>
              <a:tr h="4067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>
                          <a:latin typeface="Arial"/>
                          <a:ea typeface="Times New Roman"/>
                          <a:cs typeface="Times New Roman"/>
                        </a:rPr>
                        <a:t>Musica Famosa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>
                          <a:latin typeface="Arial"/>
                          <a:ea typeface="Times New Roman"/>
                          <a:cs typeface="Times New Roman"/>
                        </a:rPr>
                        <a:t>Fumo Assassino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 dirty="0">
                          <a:latin typeface="Arial"/>
                          <a:ea typeface="Times New Roman"/>
                          <a:cs typeface="Times New Roman"/>
                        </a:rPr>
                        <a:t>Mela Marcia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>
                          <a:latin typeface="Arial"/>
                          <a:ea typeface="Times New Roman"/>
                          <a:cs typeface="Times New Roman"/>
                        </a:rPr>
                        <a:t>Smoke Weed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>
                          <a:latin typeface="Arial"/>
                          <a:ea typeface="Times New Roman"/>
                          <a:cs typeface="Times New Roman"/>
                        </a:rPr>
                        <a:t>Le cause del fumo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 dirty="0">
                          <a:latin typeface="Arial"/>
                          <a:ea typeface="Times New Roman"/>
                          <a:cs typeface="Times New Roman"/>
                        </a:rPr>
                        <a:t>Contro il fumo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Sottomesso</a:t>
                      </a:r>
                      <a:endParaRPr lang="it-IT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 dirty="0">
                          <a:latin typeface="Arial"/>
                          <a:ea typeface="Times New Roman"/>
                          <a:cs typeface="Times New Roman"/>
                        </a:rPr>
                        <a:t>Campioni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714348" y="274638"/>
            <a:ext cx="2428892" cy="654032"/>
          </a:xfrm>
        </p:spPr>
        <p:txBody>
          <a:bodyPr>
            <a:normAutofit fontScale="90000"/>
          </a:bodyPr>
          <a:lstStyle/>
          <a:p>
            <a:r>
              <a:rPr lang="it-IT" sz="1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QUALE TI PIACE </a:t>
            </a:r>
            <a:r>
              <a:rPr lang="it-IT" sz="18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it-IT" sz="1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PIU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5000628" y="928670"/>
          <a:ext cx="3214709" cy="1857389"/>
        </p:xfrm>
        <a:graphic>
          <a:graphicData uri="http://schemas.openxmlformats.org/drawingml/2006/table">
            <a:tbl>
              <a:tblPr/>
              <a:tblGrid>
                <a:gridCol w="945503"/>
                <a:gridCol w="1701905"/>
                <a:gridCol w="567301"/>
              </a:tblGrid>
              <a:tr h="341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 dirty="0">
                          <a:latin typeface="Arial"/>
                          <a:ea typeface="Times New Roman"/>
                          <a:cs typeface="Times New Roman"/>
                        </a:rPr>
                        <a:t>Faccia di donna che invecchia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6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 dirty="0">
                          <a:latin typeface="Arial"/>
                          <a:ea typeface="Times New Roman"/>
                          <a:cs typeface="Times New Roman"/>
                        </a:rPr>
                        <a:t>Corsa con caduta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6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 dirty="0" err="1">
                          <a:latin typeface="Arial"/>
                          <a:ea typeface="Times New Roman"/>
                          <a:cs typeface="Times New Roman"/>
                        </a:rPr>
                        <a:t>My</a:t>
                      </a:r>
                      <a:r>
                        <a:rPr lang="it-IT" sz="1100" i="1" dirty="0">
                          <a:latin typeface="Arial"/>
                          <a:ea typeface="Times New Roman"/>
                          <a:cs typeface="Times New Roman"/>
                        </a:rPr>
                        <a:t> movie 3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6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 dirty="0">
                          <a:latin typeface="Arial"/>
                          <a:ea typeface="Times New Roman"/>
                          <a:cs typeface="Times New Roman"/>
                        </a:rPr>
                        <a:t>Star </a:t>
                      </a:r>
                      <a:r>
                        <a:rPr lang="it-IT" sz="1100" i="1" dirty="0" err="1">
                          <a:latin typeface="Arial"/>
                          <a:ea typeface="Times New Roman"/>
                          <a:cs typeface="Times New Roman"/>
                        </a:rPr>
                        <a:t>Smoke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3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 dirty="0">
                          <a:latin typeface="Arial"/>
                          <a:ea typeface="Times New Roman"/>
                          <a:cs typeface="Times New Roman"/>
                        </a:rPr>
                        <a:t>La caduta della sigaretta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5000628" y="2786058"/>
          <a:ext cx="3214710" cy="2549150"/>
        </p:xfrm>
        <a:graphic>
          <a:graphicData uri="http://schemas.openxmlformats.org/drawingml/2006/table">
            <a:tbl>
              <a:tblPr/>
              <a:tblGrid>
                <a:gridCol w="974918"/>
                <a:gridCol w="1668288"/>
                <a:gridCol w="571504"/>
              </a:tblGrid>
              <a:tr h="4067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>
                          <a:latin typeface="Arial"/>
                          <a:ea typeface="Times New Roman"/>
                          <a:cs typeface="Times New Roman"/>
                        </a:rPr>
                        <a:t>Musica Famosa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>
                          <a:latin typeface="Arial"/>
                          <a:ea typeface="Times New Roman"/>
                          <a:cs typeface="Times New Roman"/>
                        </a:rPr>
                        <a:t>Fumo Assassino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 dirty="0">
                          <a:latin typeface="Arial"/>
                          <a:ea typeface="Times New Roman"/>
                          <a:cs typeface="Times New Roman"/>
                        </a:rPr>
                        <a:t>Mela </a:t>
                      </a:r>
                      <a:r>
                        <a:rPr lang="it-IT" sz="1100" i="1" dirty="0" smtClean="0">
                          <a:latin typeface="Arial"/>
                          <a:ea typeface="Times New Roman"/>
                          <a:cs typeface="Times New Roman"/>
                        </a:rPr>
                        <a:t>Marcia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>
                          <a:latin typeface="Arial"/>
                          <a:ea typeface="Times New Roman"/>
                          <a:cs typeface="Times New Roman"/>
                        </a:rPr>
                        <a:t>Smoke Weed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>
                          <a:latin typeface="Arial"/>
                          <a:ea typeface="Times New Roman"/>
                          <a:cs typeface="Times New Roman"/>
                        </a:rPr>
                        <a:t>Le cause del fumo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 dirty="0">
                          <a:latin typeface="Arial"/>
                          <a:ea typeface="Times New Roman"/>
                          <a:cs typeface="Times New Roman"/>
                        </a:rPr>
                        <a:t>Contro il fumo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Sottomesso</a:t>
                      </a:r>
                      <a:endParaRPr lang="it-IT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xxx</a:t>
                      </a:r>
                      <a:endParaRPr lang="it-IT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i="1">
                          <a:latin typeface="Arial"/>
                          <a:ea typeface="Times New Roman"/>
                          <a:cs typeface="Times New Roman"/>
                        </a:rPr>
                        <a:t>Campioni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414" marR="6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ttangolo 12"/>
          <p:cNvSpPr/>
          <p:nvPr/>
        </p:nvSpPr>
        <p:spPr>
          <a:xfrm>
            <a:off x="5429256" y="0"/>
            <a:ext cx="20874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6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QUALE TI PIACE </a:t>
            </a:r>
            <a:r>
              <a:rPr lang="it-IT" sz="16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</a:t>
            </a:r>
            <a:endParaRPr lang="it-IT" sz="16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PIU</a:t>
            </a:r>
            <a:r>
              <a:rPr lang="it-IT" sz="1600" dirty="0"/>
              <a:t>’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5000628" y="357166"/>
            <a:ext cx="3381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Metti una x vicino a l tuo preferito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428596" y="500042"/>
            <a:ext cx="3381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Metti una x vicino a l tuo preferito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123</Words>
  <Application>Microsoft Office PowerPoint</Application>
  <PresentationFormat>Presentazione su schermo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QUALE TI PIACE DI PIU’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Antonietta De Clemente</dc:creator>
  <cp:lastModifiedBy>Antonietta De Clemente</cp:lastModifiedBy>
  <cp:revision>6</cp:revision>
  <dcterms:created xsi:type="dcterms:W3CDTF">2015-05-05T11:45:24Z</dcterms:created>
  <dcterms:modified xsi:type="dcterms:W3CDTF">2015-11-12T11:48:34Z</dcterms:modified>
</cp:coreProperties>
</file>