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</p:sldMasterIdLst>
  <p:notesMasterIdLst>
    <p:notesMasterId r:id="rId25"/>
  </p:notesMasterIdLst>
  <p:sldIdLst>
    <p:sldId id="257" r:id="rId4"/>
    <p:sldId id="260" r:id="rId5"/>
    <p:sldId id="261" r:id="rId6"/>
    <p:sldId id="262" r:id="rId7"/>
    <p:sldId id="282" r:id="rId8"/>
    <p:sldId id="263" r:id="rId9"/>
    <p:sldId id="284" r:id="rId10"/>
    <p:sldId id="285" r:id="rId11"/>
    <p:sldId id="286" r:id="rId12"/>
    <p:sldId id="287" r:id="rId13"/>
    <p:sldId id="290" r:id="rId14"/>
    <p:sldId id="271" r:id="rId15"/>
    <p:sldId id="272" r:id="rId16"/>
    <p:sldId id="273" r:id="rId17"/>
    <p:sldId id="274" r:id="rId18"/>
    <p:sldId id="279" r:id="rId19"/>
    <p:sldId id="283" r:id="rId20"/>
    <p:sldId id="265" r:id="rId21"/>
    <p:sldId id="292" r:id="rId22"/>
    <p:sldId id="294" r:id="rId23"/>
    <p:sldId id="293" r:id="rId24"/>
  </p:sldIdLst>
  <p:sldSz cx="9144000" cy="6858000" type="screen4x3"/>
  <p:notesSz cx="6797675" cy="9928225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Igiene35" initials="I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325" autoAdjust="0"/>
    <p:restoredTop sz="94660"/>
  </p:normalViewPr>
  <p:slideViewPr>
    <p:cSldViewPr>
      <p:cViewPr>
        <p:scale>
          <a:sx n="94" d="100"/>
          <a:sy n="94" d="100"/>
        </p:scale>
        <p:origin x="-1254" y="17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commentAuthors" Target="commentAuthor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viewProps" Target="view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1.svg"/><Relationship Id="rId1" Type="http://schemas.openxmlformats.org/officeDocument/2006/relationships/image" Target="../media/image25.png"/><Relationship Id="rId6" Type="http://schemas.openxmlformats.org/officeDocument/2006/relationships/image" Target="../media/image25.svg"/><Relationship Id="rId5" Type="http://schemas.openxmlformats.org/officeDocument/2006/relationships/image" Target="../media/image27.png"/><Relationship Id="rId4" Type="http://schemas.openxmlformats.org/officeDocument/2006/relationships/image" Target="../media/image23.svg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1.svg"/><Relationship Id="rId1" Type="http://schemas.openxmlformats.org/officeDocument/2006/relationships/image" Target="../media/image25.png"/><Relationship Id="rId6" Type="http://schemas.openxmlformats.org/officeDocument/2006/relationships/image" Target="../media/image25.svg"/><Relationship Id="rId5" Type="http://schemas.openxmlformats.org/officeDocument/2006/relationships/image" Target="../media/image27.png"/><Relationship Id="rId4" Type="http://schemas.openxmlformats.org/officeDocument/2006/relationships/image" Target="../media/image23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86C72EC-C4BF-4BFC-A203-524F97399E69}" type="doc">
      <dgm:prSet loTypeId="urn:microsoft.com/office/officeart/2008/layout/LinedList" loCatId="list" qsTypeId="urn:microsoft.com/office/officeart/2005/8/quickstyle/simple2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8CAD18E8-6801-4B98-AF26-189FA53A15E1}">
      <dgm:prSet/>
      <dgm:spPr/>
      <dgm:t>
        <a:bodyPr/>
        <a:lstStyle/>
        <a:p>
          <a:r>
            <a:rPr lang="en-US"/>
            <a:t>La sigaretta contiene sostanze dannose come:</a:t>
          </a:r>
        </a:p>
      </dgm:t>
    </dgm:pt>
    <dgm:pt modelId="{48D73AE0-95F9-4BCE-B7C7-C6D18069B7AB}" type="parTrans" cxnId="{B9292334-28BF-41CC-952F-5E2CC1F85793}">
      <dgm:prSet/>
      <dgm:spPr/>
      <dgm:t>
        <a:bodyPr/>
        <a:lstStyle/>
        <a:p>
          <a:endParaRPr lang="en-US"/>
        </a:p>
      </dgm:t>
    </dgm:pt>
    <dgm:pt modelId="{798EE966-4573-4389-89D2-AF9DD63A4E16}" type="sibTrans" cxnId="{B9292334-28BF-41CC-952F-5E2CC1F85793}">
      <dgm:prSet/>
      <dgm:spPr/>
      <dgm:t>
        <a:bodyPr/>
        <a:lstStyle/>
        <a:p>
          <a:endParaRPr lang="en-US"/>
        </a:p>
      </dgm:t>
    </dgm:pt>
    <dgm:pt modelId="{6CDDF727-3FAC-448B-A553-4F652898BF6D}">
      <dgm:prSet/>
      <dgm:spPr/>
      <dgm:t>
        <a:bodyPr/>
        <a:lstStyle/>
        <a:p>
          <a:r>
            <a:rPr lang="en-US" b="1"/>
            <a:t>Nicotina</a:t>
          </a:r>
          <a:endParaRPr lang="en-US"/>
        </a:p>
      </dgm:t>
    </dgm:pt>
    <dgm:pt modelId="{94A019E8-AE82-4381-AA7D-0FE60FD3D678}" type="parTrans" cxnId="{FC4B5BB2-329D-401A-979D-A7F64B4ACE4C}">
      <dgm:prSet/>
      <dgm:spPr/>
      <dgm:t>
        <a:bodyPr/>
        <a:lstStyle/>
        <a:p>
          <a:endParaRPr lang="en-US"/>
        </a:p>
      </dgm:t>
    </dgm:pt>
    <dgm:pt modelId="{37F00C41-2E10-4A06-AC63-EEF4BBF77A34}" type="sibTrans" cxnId="{FC4B5BB2-329D-401A-979D-A7F64B4ACE4C}">
      <dgm:prSet/>
      <dgm:spPr/>
      <dgm:t>
        <a:bodyPr/>
        <a:lstStyle/>
        <a:p>
          <a:endParaRPr lang="en-US"/>
        </a:p>
      </dgm:t>
    </dgm:pt>
    <dgm:pt modelId="{3986A911-00D7-434D-A2EB-E8EB29C04C5C}">
      <dgm:prSet/>
      <dgm:spPr/>
      <dgm:t>
        <a:bodyPr/>
        <a:lstStyle/>
        <a:p>
          <a:r>
            <a:rPr lang="en-US" dirty="0"/>
            <a:t>Ferro</a:t>
          </a:r>
        </a:p>
      </dgm:t>
    </dgm:pt>
    <dgm:pt modelId="{10B3476D-8DFA-4E69-82AD-09D53A92AAE0}" type="parTrans" cxnId="{9DB7D2C1-E638-49A1-A9F2-387072C144DC}">
      <dgm:prSet/>
      <dgm:spPr/>
      <dgm:t>
        <a:bodyPr/>
        <a:lstStyle/>
        <a:p>
          <a:endParaRPr lang="en-US"/>
        </a:p>
      </dgm:t>
    </dgm:pt>
    <dgm:pt modelId="{F6FD4A78-7618-4F32-8873-21CCFA7AAA9F}" type="sibTrans" cxnId="{9DB7D2C1-E638-49A1-A9F2-387072C144DC}">
      <dgm:prSet/>
      <dgm:spPr/>
      <dgm:t>
        <a:bodyPr/>
        <a:lstStyle/>
        <a:p>
          <a:endParaRPr lang="en-US"/>
        </a:p>
      </dgm:t>
    </dgm:pt>
    <dgm:pt modelId="{8C83EA5C-12F1-4774-8C48-F0CF7F69AD12}">
      <dgm:prSet/>
      <dgm:spPr/>
      <dgm:t>
        <a:bodyPr/>
        <a:lstStyle/>
        <a:p>
          <a:r>
            <a:rPr lang="en-US" b="1"/>
            <a:t>Catrame </a:t>
          </a:r>
          <a:endParaRPr lang="en-US"/>
        </a:p>
      </dgm:t>
    </dgm:pt>
    <dgm:pt modelId="{D3DAC319-DA58-4D2E-8BC1-E18FC82CB81C}" type="parTrans" cxnId="{36CB1C5D-D7F0-4E00-9903-BE4C75B189C7}">
      <dgm:prSet/>
      <dgm:spPr/>
      <dgm:t>
        <a:bodyPr/>
        <a:lstStyle/>
        <a:p>
          <a:endParaRPr lang="en-US"/>
        </a:p>
      </dgm:t>
    </dgm:pt>
    <dgm:pt modelId="{07A57104-4F16-4EED-AB7D-D55B880899C2}" type="sibTrans" cxnId="{36CB1C5D-D7F0-4E00-9903-BE4C75B189C7}">
      <dgm:prSet/>
      <dgm:spPr/>
      <dgm:t>
        <a:bodyPr/>
        <a:lstStyle/>
        <a:p>
          <a:endParaRPr lang="en-US"/>
        </a:p>
      </dgm:t>
    </dgm:pt>
    <dgm:pt modelId="{9C3220C8-8D8A-4F86-B2F9-6F544F4EB90F}">
      <dgm:prSet/>
      <dgm:spPr/>
      <dgm:t>
        <a:bodyPr/>
        <a:lstStyle/>
        <a:p>
          <a:r>
            <a:rPr lang="en-US"/>
            <a:t>Polonio 210</a:t>
          </a:r>
        </a:p>
      </dgm:t>
    </dgm:pt>
    <dgm:pt modelId="{720DA3A4-12D3-4B57-AE1C-9DF612AD292B}" type="parTrans" cxnId="{E8151DC9-7AEC-419D-9E65-6782AD653740}">
      <dgm:prSet/>
      <dgm:spPr/>
      <dgm:t>
        <a:bodyPr/>
        <a:lstStyle/>
        <a:p>
          <a:endParaRPr lang="en-US"/>
        </a:p>
      </dgm:t>
    </dgm:pt>
    <dgm:pt modelId="{8F413177-A893-476D-8C87-9A15313AFBFD}" type="sibTrans" cxnId="{E8151DC9-7AEC-419D-9E65-6782AD653740}">
      <dgm:prSet/>
      <dgm:spPr/>
      <dgm:t>
        <a:bodyPr/>
        <a:lstStyle/>
        <a:p>
          <a:endParaRPr lang="en-US"/>
        </a:p>
      </dgm:t>
    </dgm:pt>
    <dgm:pt modelId="{189D5864-95BD-48A2-9CF1-A0F6A2FDCB28}">
      <dgm:prSet/>
      <dgm:spPr/>
      <dgm:t>
        <a:bodyPr/>
        <a:lstStyle/>
        <a:p>
          <a:r>
            <a:rPr lang="en-US" b="1"/>
            <a:t>Monossido di carbonio</a:t>
          </a:r>
          <a:endParaRPr lang="en-US"/>
        </a:p>
      </dgm:t>
    </dgm:pt>
    <dgm:pt modelId="{FA66B086-06CE-4E58-BD53-44B1F4879416}" type="parTrans" cxnId="{378243DE-8E8E-4FD6-A568-6E9821728A12}">
      <dgm:prSet/>
      <dgm:spPr/>
      <dgm:t>
        <a:bodyPr/>
        <a:lstStyle/>
        <a:p>
          <a:endParaRPr lang="en-US"/>
        </a:p>
      </dgm:t>
    </dgm:pt>
    <dgm:pt modelId="{086F89AE-364F-486E-8B37-D9C0EF28D0D2}" type="sibTrans" cxnId="{378243DE-8E8E-4FD6-A568-6E9821728A12}">
      <dgm:prSet/>
      <dgm:spPr/>
      <dgm:t>
        <a:bodyPr/>
        <a:lstStyle/>
        <a:p>
          <a:endParaRPr lang="en-US"/>
        </a:p>
      </dgm:t>
    </dgm:pt>
    <dgm:pt modelId="{ACAD8E80-06F4-4F32-A40B-FB0886AF527E}">
      <dgm:prSet/>
      <dgm:spPr/>
      <dgm:t>
        <a:bodyPr/>
        <a:lstStyle/>
        <a:p>
          <a:r>
            <a:rPr lang="en-US"/>
            <a:t>Ammoniaca</a:t>
          </a:r>
        </a:p>
      </dgm:t>
    </dgm:pt>
    <dgm:pt modelId="{52FCF453-290D-4962-944C-A3DFE7AE1C6A}" type="parTrans" cxnId="{CB2E6F92-4CAE-4321-A751-57F3C20916E0}">
      <dgm:prSet/>
      <dgm:spPr/>
      <dgm:t>
        <a:bodyPr/>
        <a:lstStyle/>
        <a:p>
          <a:endParaRPr lang="en-US"/>
        </a:p>
      </dgm:t>
    </dgm:pt>
    <dgm:pt modelId="{7B3619D7-84F0-437A-8ECB-53B4F72BD0D4}" type="sibTrans" cxnId="{CB2E6F92-4CAE-4321-A751-57F3C20916E0}">
      <dgm:prSet/>
      <dgm:spPr/>
      <dgm:t>
        <a:bodyPr/>
        <a:lstStyle/>
        <a:p>
          <a:endParaRPr lang="en-US"/>
        </a:p>
      </dgm:t>
    </dgm:pt>
    <dgm:pt modelId="{86AF8C50-5197-4774-A83C-4B6C812BFEC5}" type="pres">
      <dgm:prSet presAssocID="{C86C72EC-C4BF-4BFC-A203-524F97399E69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it-IT"/>
        </a:p>
      </dgm:t>
    </dgm:pt>
    <dgm:pt modelId="{512E1F56-78EE-40D7-969D-CC93B1743A7F}" type="pres">
      <dgm:prSet presAssocID="{8CAD18E8-6801-4B98-AF26-189FA53A15E1}" presName="thickLine" presStyleLbl="alignNode1" presStyleIdx="0" presStyleCnt="1"/>
      <dgm:spPr/>
    </dgm:pt>
    <dgm:pt modelId="{667B34D9-8694-45F5-8DCC-90A728389164}" type="pres">
      <dgm:prSet presAssocID="{8CAD18E8-6801-4B98-AF26-189FA53A15E1}" presName="horz1" presStyleCnt="0"/>
      <dgm:spPr/>
    </dgm:pt>
    <dgm:pt modelId="{1D3EE208-02DC-48F9-A0F8-447E6BF4478E}" type="pres">
      <dgm:prSet presAssocID="{8CAD18E8-6801-4B98-AF26-189FA53A15E1}" presName="tx1" presStyleLbl="revTx" presStyleIdx="0" presStyleCnt="7"/>
      <dgm:spPr/>
      <dgm:t>
        <a:bodyPr/>
        <a:lstStyle/>
        <a:p>
          <a:endParaRPr lang="it-IT"/>
        </a:p>
      </dgm:t>
    </dgm:pt>
    <dgm:pt modelId="{94BFA5AF-3BFD-40D2-91C1-CEEC27BA957A}" type="pres">
      <dgm:prSet presAssocID="{8CAD18E8-6801-4B98-AF26-189FA53A15E1}" presName="vert1" presStyleCnt="0"/>
      <dgm:spPr/>
    </dgm:pt>
    <dgm:pt modelId="{72562BC7-F1EF-4A53-B187-922E5B5C2806}" type="pres">
      <dgm:prSet presAssocID="{6CDDF727-3FAC-448B-A553-4F652898BF6D}" presName="vertSpace2a" presStyleCnt="0"/>
      <dgm:spPr/>
    </dgm:pt>
    <dgm:pt modelId="{4CC3AD5D-901B-4296-A16B-79D0016C59A1}" type="pres">
      <dgm:prSet presAssocID="{6CDDF727-3FAC-448B-A553-4F652898BF6D}" presName="horz2" presStyleCnt="0"/>
      <dgm:spPr/>
    </dgm:pt>
    <dgm:pt modelId="{AA9A4630-657A-496C-B316-5B75850352C9}" type="pres">
      <dgm:prSet presAssocID="{6CDDF727-3FAC-448B-A553-4F652898BF6D}" presName="horzSpace2" presStyleCnt="0"/>
      <dgm:spPr/>
    </dgm:pt>
    <dgm:pt modelId="{3EBB232E-2A0C-452A-9F31-A0A59A9E54F9}" type="pres">
      <dgm:prSet presAssocID="{6CDDF727-3FAC-448B-A553-4F652898BF6D}" presName="tx2" presStyleLbl="revTx" presStyleIdx="1" presStyleCnt="7"/>
      <dgm:spPr/>
      <dgm:t>
        <a:bodyPr/>
        <a:lstStyle/>
        <a:p>
          <a:endParaRPr lang="it-IT"/>
        </a:p>
      </dgm:t>
    </dgm:pt>
    <dgm:pt modelId="{7E7B2529-FB9E-4A5A-A815-C71F0B0D7549}" type="pres">
      <dgm:prSet presAssocID="{6CDDF727-3FAC-448B-A553-4F652898BF6D}" presName="vert2" presStyleCnt="0"/>
      <dgm:spPr/>
    </dgm:pt>
    <dgm:pt modelId="{EB44AD3E-28A3-4AAF-8FE1-D6362D7908DB}" type="pres">
      <dgm:prSet presAssocID="{6CDDF727-3FAC-448B-A553-4F652898BF6D}" presName="thinLine2b" presStyleLbl="callout" presStyleIdx="0" presStyleCnt="6"/>
      <dgm:spPr/>
    </dgm:pt>
    <dgm:pt modelId="{EF956DA8-5365-4E31-99BB-10ADAB666318}" type="pres">
      <dgm:prSet presAssocID="{6CDDF727-3FAC-448B-A553-4F652898BF6D}" presName="vertSpace2b" presStyleCnt="0"/>
      <dgm:spPr/>
    </dgm:pt>
    <dgm:pt modelId="{66C5F1C8-411D-4759-90E4-20F9E3791C5D}" type="pres">
      <dgm:prSet presAssocID="{3986A911-00D7-434D-A2EB-E8EB29C04C5C}" presName="horz2" presStyleCnt="0"/>
      <dgm:spPr/>
    </dgm:pt>
    <dgm:pt modelId="{5C3D8E5C-B2BC-44D0-8ED7-1B946EEAB289}" type="pres">
      <dgm:prSet presAssocID="{3986A911-00D7-434D-A2EB-E8EB29C04C5C}" presName="horzSpace2" presStyleCnt="0"/>
      <dgm:spPr/>
    </dgm:pt>
    <dgm:pt modelId="{DB7A93D3-218B-4B54-A96E-070431B4347F}" type="pres">
      <dgm:prSet presAssocID="{3986A911-00D7-434D-A2EB-E8EB29C04C5C}" presName="tx2" presStyleLbl="revTx" presStyleIdx="2" presStyleCnt="7"/>
      <dgm:spPr/>
      <dgm:t>
        <a:bodyPr/>
        <a:lstStyle/>
        <a:p>
          <a:endParaRPr lang="it-IT"/>
        </a:p>
      </dgm:t>
    </dgm:pt>
    <dgm:pt modelId="{68147FF6-A4BC-41DA-9A9D-4DD9211768C4}" type="pres">
      <dgm:prSet presAssocID="{3986A911-00D7-434D-A2EB-E8EB29C04C5C}" presName="vert2" presStyleCnt="0"/>
      <dgm:spPr/>
    </dgm:pt>
    <dgm:pt modelId="{C1AB12E5-DE56-420F-A2D2-23BC2F03D931}" type="pres">
      <dgm:prSet presAssocID="{3986A911-00D7-434D-A2EB-E8EB29C04C5C}" presName="thinLine2b" presStyleLbl="callout" presStyleIdx="1" presStyleCnt="6"/>
      <dgm:spPr/>
    </dgm:pt>
    <dgm:pt modelId="{8677FA85-C239-48AA-8173-D68B827F605B}" type="pres">
      <dgm:prSet presAssocID="{3986A911-00D7-434D-A2EB-E8EB29C04C5C}" presName="vertSpace2b" presStyleCnt="0"/>
      <dgm:spPr/>
    </dgm:pt>
    <dgm:pt modelId="{D8296A3C-BEF4-4E2B-BD24-F5BE086F9886}" type="pres">
      <dgm:prSet presAssocID="{8C83EA5C-12F1-4774-8C48-F0CF7F69AD12}" presName="horz2" presStyleCnt="0"/>
      <dgm:spPr/>
    </dgm:pt>
    <dgm:pt modelId="{433ECB6C-CEB4-42E0-B016-E9B3A46AE1D6}" type="pres">
      <dgm:prSet presAssocID="{8C83EA5C-12F1-4774-8C48-F0CF7F69AD12}" presName="horzSpace2" presStyleCnt="0"/>
      <dgm:spPr/>
    </dgm:pt>
    <dgm:pt modelId="{E7B3EC37-280C-4A26-9E77-33EEAF75F68B}" type="pres">
      <dgm:prSet presAssocID="{8C83EA5C-12F1-4774-8C48-F0CF7F69AD12}" presName="tx2" presStyleLbl="revTx" presStyleIdx="3" presStyleCnt="7"/>
      <dgm:spPr/>
      <dgm:t>
        <a:bodyPr/>
        <a:lstStyle/>
        <a:p>
          <a:endParaRPr lang="it-IT"/>
        </a:p>
      </dgm:t>
    </dgm:pt>
    <dgm:pt modelId="{D731D645-55D1-480D-AF05-2C27055FBA1A}" type="pres">
      <dgm:prSet presAssocID="{8C83EA5C-12F1-4774-8C48-F0CF7F69AD12}" presName="vert2" presStyleCnt="0"/>
      <dgm:spPr/>
    </dgm:pt>
    <dgm:pt modelId="{BA496CBE-850E-41C1-A663-AF49F2C9A9D1}" type="pres">
      <dgm:prSet presAssocID="{8C83EA5C-12F1-4774-8C48-F0CF7F69AD12}" presName="thinLine2b" presStyleLbl="callout" presStyleIdx="2" presStyleCnt="6"/>
      <dgm:spPr/>
    </dgm:pt>
    <dgm:pt modelId="{04CC4E32-450C-4201-957B-7531BCEDE5D3}" type="pres">
      <dgm:prSet presAssocID="{8C83EA5C-12F1-4774-8C48-F0CF7F69AD12}" presName="vertSpace2b" presStyleCnt="0"/>
      <dgm:spPr/>
    </dgm:pt>
    <dgm:pt modelId="{A3C0857D-B138-4BA8-95A2-3A3E23B60CBD}" type="pres">
      <dgm:prSet presAssocID="{9C3220C8-8D8A-4F86-B2F9-6F544F4EB90F}" presName="horz2" presStyleCnt="0"/>
      <dgm:spPr/>
    </dgm:pt>
    <dgm:pt modelId="{C70F0B9F-6646-4EDC-9E4F-954FBEE1F0B8}" type="pres">
      <dgm:prSet presAssocID="{9C3220C8-8D8A-4F86-B2F9-6F544F4EB90F}" presName="horzSpace2" presStyleCnt="0"/>
      <dgm:spPr/>
    </dgm:pt>
    <dgm:pt modelId="{2895CCAE-8200-4E47-AAE7-901755BED0B3}" type="pres">
      <dgm:prSet presAssocID="{9C3220C8-8D8A-4F86-B2F9-6F544F4EB90F}" presName="tx2" presStyleLbl="revTx" presStyleIdx="4" presStyleCnt="7"/>
      <dgm:spPr/>
      <dgm:t>
        <a:bodyPr/>
        <a:lstStyle/>
        <a:p>
          <a:endParaRPr lang="it-IT"/>
        </a:p>
      </dgm:t>
    </dgm:pt>
    <dgm:pt modelId="{63B37F5D-A500-451F-854B-B1A04780EA71}" type="pres">
      <dgm:prSet presAssocID="{9C3220C8-8D8A-4F86-B2F9-6F544F4EB90F}" presName="vert2" presStyleCnt="0"/>
      <dgm:spPr/>
    </dgm:pt>
    <dgm:pt modelId="{A6DFC3CC-9857-4154-82E5-BB802B6082B3}" type="pres">
      <dgm:prSet presAssocID="{9C3220C8-8D8A-4F86-B2F9-6F544F4EB90F}" presName="thinLine2b" presStyleLbl="callout" presStyleIdx="3" presStyleCnt="6"/>
      <dgm:spPr/>
    </dgm:pt>
    <dgm:pt modelId="{51847D5B-F517-4D85-91D8-4E4C21C0B66B}" type="pres">
      <dgm:prSet presAssocID="{9C3220C8-8D8A-4F86-B2F9-6F544F4EB90F}" presName="vertSpace2b" presStyleCnt="0"/>
      <dgm:spPr/>
    </dgm:pt>
    <dgm:pt modelId="{F5175657-98BC-4C92-B894-F43AEBCDE806}" type="pres">
      <dgm:prSet presAssocID="{189D5864-95BD-48A2-9CF1-A0F6A2FDCB28}" presName="horz2" presStyleCnt="0"/>
      <dgm:spPr/>
    </dgm:pt>
    <dgm:pt modelId="{3574DC92-4A5B-492E-AB0E-F6AFFCC848BD}" type="pres">
      <dgm:prSet presAssocID="{189D5864-95BD-48A2-9CF1-A0F6A2FDCB28}" presName="horzSpace2" presStyleCnt="0"/>
      <dgm:spPr/>
    </dgm:pt>
    <dgm:pt modelId="{95382CE1-0C83-4CBB-9E1F-A6673C9AB9ED}" type="pres">
      <dgm:prSet presAssocID="{189D5864-95BD-48A2-9CF1-A0F6A2FDCB28}" presName="tx2" presStyleLbl="revTx" presStyleIdx="5" presStyleCnt="7"/>
      <dgm:spPr/>
      <dgm:t>
        <a:bodyPr/>
        <a:lstStyle/>
        <a:p>
          <a:endParaRPr lang="it-IT"/>
        </a:p>
      </dgm:t>
    </dgm:pt>
    <dgm:pt modelId="{3ECDBE67-7A4C-4A38-B330-196BBC28BE59}" type="pres">
      <dgm:prSet presAssocID="{189D5864-95BD-48A2-9CF1-A0F6A2FDCB28}" presName="vert2" presStyleCnt="0"/>
      <dgm:spPr/>
    </dgm:pt>
    <dgm:pt modelId="{269306B6-C2B2-4462-B655-BF5F4853FE11}" type="pres">
      <dgm:prSet presAssocID="{189D5864-95BD-48A2-9CF1-A0F6A2FDCB28}" presName="thinLine2b" presStyleLbl="callout" presStyleIdx="4" presStyleCnt="6"/>
      <dgm:spPr/>
    </dgm:pt>
    <dgm:pt modelId="{A2FAB712-A4D8-4649-B402-84C24FDBEB8F}" type="pres">
      <dgm:prSet presAssocID="{189D5864-95BD-48A2-9CF1-A0F6A2FDCB28}" presName="vertSpace2b" presStyleCnt="0"/>
      <dgm:spPr/>
    </dgm:pt>
    <dgm:pt modelId="{A5333F7D-8C75-45CB-BD17-C0D0A56B1D17}" type="pres">
      <dgm:prSet presAssocID="{ACAD8E80-06F4-4F32-A40B-FB0886AF527E}" presName="horz2" presStyleCnt="0"/>
      <dgm:spPr/>
    </dgm:pt>
    <dgm:pt modelId="{D1E9716C-5AFE-4AF1-981B-6C273A7941AA}" type="pres">
      <dgm:prSet presAssocID="{ACAD8E80-06F4-4F32-A40B-FB0886AF527E}" presName="horzSpace2" presStyleCnt="0"/>
      <dgm:spPr/>
    </dgm:pt>
    <dgm:pt modelId="{AC14E483-F8C3-477F-9DDE-9B3D99A9F250}" type="pres">
      <dgm:prSet presAssocID="{ACAD8E80-06F4-4F32-A40B-FB0886AF527E}" presName="tx2" presStyleLbl="revTx" presStyleIdx="6" presStyleCnt="7"/>
      <dgm:spPr/>
      <dgm:t>
        <a:bodyPr/>
        <a:lstStyle/>
        <a:p>
          <a:endParaRPr lang="it-IT"/>
        </a:p>
      </dgm:t>
    </dgm:pt>
    <dgm:pt modelId="{64238EBD-A3EF-4AEA-B0FD-2800A939B3F9}" type="pres">
      <dgm:prSet presAssocID="{ACAD8E80-06F4-4F32-A40B-FB0886AF527E}" presName="vert2" presStyleCnt="0"/>
      <dgm:spPr/>
    </dgm:pt>
    <dgm:pt modelId="{AC713F7C-8628-4E98-9948-A1415E985BB3}" type="pres">
      <dgm:prSet presAssocID="{ACAD8E80-06F4-4F32-A40B-FB0886AF527E}" presName="thinLine2b" presStyleLbl="callout" presStyleIdx="5" presStyleCnt="6"/>
      <dgm:spPr/>
    </dgm:pt>
    <dgm:pt modelId="{FF5ECDB5-43CF-485D-B65A-F4863F8D6498}" type="pres">
      <dgm:prSet presAssocID="{ACAD8E80-06F4-4F32-A40B-FB0886AF527E}" presName="vertSpace2b" presStyleCnt="0"/>
      <dgm:spPr/>
    </dgm:pt>
  </dgm:ptLst>
  <dgm:cxnLst>
    <dgm:cxn modelId="{3D783BF3-FEB4-46CA-BE93-1EA3389CBACF}" type="presOf" srcId="{ACAD8E80-06F4-4F32-A40B-FB0886AF527E}" destId="{AC14E483-F8C3-477F-9DDE-9B3D99A9F250}" srcOrd="0" destOrd="0" presId="urn:microsoft.com/office/officeart/2008/layout/LinedList"/>
    <dgm:cxn modelId="{CB2E6F92-4CAE-4321-A751-57F3C20916E0}" srcId="{8CAD18E8-6801-4B98-AF26-189FA53A15E1}" destId="{ACAD8E80-06F4-4F32-A40B-FB0886AF527E}" srcOrd="5" destOrd="0" parTransId="{52FCF453-290D-4962-944C-A3DFE7AE1C6A}" sibTransId="{7B3619D7-84F0-437A-8ECB-53B4F72BD0D4}"/>
    <dgm:cxn modelId="{378243DE-8E8E-4FD6-A568-6E9821728A12}" srcId="{8CAD18E8-6801-4B98-AF26-189FA53A15E1}" destId="{189D5864-95BD-48A2-9CF1-A0F6A2FDCB28}" srcOrd="4" destOrd="0" parTransId="{FA66B086-06CE-4E58-BD53-44B1F4879416}" sibTransId="{086F89AE-364F-486E-8B37-D9C0EF28D0D2}"/>
    <dgm:cxn modelId="{9AA053A6-B840-402B-814D-4EF0F3A1DA84}" type="presOf" srcId="{C86C72EC-C4BF-4BFC-A203-524F97399E69}" destId="{86AF8C50-5197-4774-A83C-4B6C812BFEC5}" srcOrd="0" destOrd="0" presId="urn:microsoft.com/office/officeart/2008/layout/LinedList"/>
    <dgm:cxn modelId="{62415CBD-EF80-472A-A5DB-176D8C17BB9C}" type="presOf" srcId="{3986A911-00D7-434D-A2EB-E8EB29C04C5C}" destId="{DB7A93D3-218B-4B54-A96E-070431B4347F}" srcOrd="0" destOrd="0" presId="urn:microsoft.com/office/officeart/2008/layout/LinedList"/>
    <dgm:cxn modelId="{FA48DA57-79D1-4A9B-A2AD-303C5E45C570}" type="presOf" srcId="{6CDDF727-3FAC-448B-A553-4F652898BF6D}" destId="{3EBB232E-2A0C-452A-9F31-A0A59A9E54F9}" srcOrd="0" destOrd="0" presId="urn:microsoft.com/office/officeart/2008/layout/LinedList"/>
    <dgm:cxn modelId="{E639DAA0-495D-47B8-8CD1-5A2C011017DD}" type="presOf" srcId="{189D5864-95BD-48A2-9CF1-A0F6A2FDCB28}" destId="{95382CE1-0C83-4CBB-9E1F-A6673C9AB9ED}" srcOrd="0" destOrd="0" presId="urn:microsoft.com/office/officeart/2008/layout/LinedList"/>
    <dgm:cxn modelId="{FC4B5BB2-329D-401A-979D-A7F64B4ACE4C}" srcId="{8CAD18E8-6801-4B98-AF26-189FA53A15E1}" destId="{6CDDF727-3FAC-448B-A553-4F652898BF6D}" srcOrd="0" destOrd="0" parTransId="{94A019E8-AE82-4381-AA7D-0FE60FD3D678}" sibTransId="{37F00C41-2E10-4A06-AC63-EEF4BBF77A34}"/>
    <dgm:cxn modelId="{5DF84188-49AB-4E50-8748-F8A6CB23A5DC}" type="presOf" srcId="{8C83EA5C-12F1-4774-8C48-F0CF7F69AD12}" destId="{E7B3EC37-280C-4A26-9E77-33EEAF75F68B}" srcOrd="0" destOrd="0" presId="urn:microsoft.com/office/officeart/2008/layout/LinedList"/>
    <dgm:cxn modelId="{A363F3E6-72CD-415B-80A7-BA4114EE78C1}" type="presOf" srcId="{9C3220C8-8D8A-4F86-B2F9-6F544F4EB90F}" destId="{2895CCAE-8200-4E47-AAE7-901755BED0B3}" srcOrd="0" destOrd="0" presId="urn:microsoft.com/office/officeart/2008/layout/LinedList"/>
    <dgm:cxn modelId="{B9292334-28BF-41CC-952F-5E2CC1F85793}" srcId="{C86C72EC-C4BF-4BFC-A203-524F97399E69}" destId="{8CAD18E8-6801-4B98-AF26-189FA53A15E1}" srcOrd="0" destOrd="0" parTransId="{48D73AE0-95F9-4BCE-B7C7-C6D18069B7AB}" sibTransId="{798EE966-4573-4389-89D2-AF9DD63A4E16}"/>
    <dgm:cxn modelId="{E8151DC9-7AEC-419D-9E65-6782AD653740}" srcId="{8CAD18E8-6801-4B98-AF26-189FA53A15E1}" destId="{9C3220C8-8D8A-4F86-B2F9-6F544F4EB90F}" srcOrd="3" destOrd="0" parTransId="{720DA3A4-12D3-4B57-AE1C-9DF612AD292B}" sibTransId="{8F413177-A893-476D-8C87-9A15313AFBFD}"/>
    <dgm:cxn modelId="{9DB7D2C1-E638-49A1-A9F2-387072C144DC}" srcId="{8CAD18E8-6801-4B98-AF26-189FA53A15E1}" destId="{3986A911-00D7-434D-A2EB-E8EB29C04C5C}" srcOrd="1" destOrd="0" parTransId="{10B3476D-8DFA-4E69-82AD-09D53A92AAE0}" sibTransId="{F6FD4A78-7618-4F32-8873-21CCFA7AAA9F}"/>
    <dgm:cxn modelId="{C35F86F7-0033-4387-A966-ADE756D166B7}" type="presOf" srcId="{8CAD18E8-6801-4B98-AF26-189FA53A15E1}" destId="{1D3EE208-02DC-48F9-A0F8-447E6BF4478E}" srcOrd="0" destOrd="0" presId="urn:microsoft.com/office/officeart/2008/layout/LinedList"/>
    <dgm:cxn modelId="{36CB1C5D-D7F0-4E00-9903-BE4C75B189C7}" srcId="{8CAD18E8-6801-4B98-AF26-189FA53A15E1}" destId="{8C83EA5C-12F1-4774-8C48-F0CF7F69AD12}" srcOrd="2" destOrd="0" parTransId="{D3DAC319-DA58-4D2E-8BC1-E18FC82CB81C}" sibTransId="{07A57104-4F16-4EED-AB7D-D55B880899C2}"/>
    <dgm:cxn modelId="{871D1E4B-2066-4D80-8DC3-4536778627D2}" type="presParOf" srcId="{86AF8C50-5197-4774-A83C-4B6C812BFEC5}" destId="{512E1F56-78EE-40D7-969D-CC93B1743A7F}" srcOrd="0" destOrd="0" presId="urn:microsoft.com/office/officeart/2008/layout/LinedList"/>
    <dgm:cxn modelId="{EA0496CF-5F34-4C73-AD9B-B822EF2D4940}" type="presParOf" srcId="{86AF8C50-5197-4774-A83C-4B6C812BFEC5}" destId="{667B34D9-8694-45F5-8DCC-90A728389164}" srcOrd="1" destOrd="0" presId="urn:microsoft.com/office/officeart/2008/layout/LinedList"/>
    <dgm:cxn modelId="{5CA94B66-182E-44FC-8778-99F9230A594A}" type="presParOf" srcId="{667B34D9-8694-45F5-8DCC-90A728389164}" destId="{1D3EE208-02DC-48F9-A0F8-447E6BF4478E}" srcOrd="0" destOrd="0" presId="urn:microsoft.com/office/officeart/2008/layout/LinedList"/>
    <dgm:cxn modelId="{FC06C8DF-F86F-435E-AF6B-8BDCECF7DF70}" type="presParOf" srcId="{667B34D9-8694-45F5-8DCC-90A728389164}" destId="{94BFA5AF-3BFD-40D2-91C1-CEEC27BA957A}" srcOrd="1" destOrd="0" presId="urn:microsoft.com/office/officeart/2008/layout/LinedList"/>
    <dgm:cxn modelId="{9A98A612-681D-4125-9F02-BD5C96EC1562}" type="presParOf" srcId="{94BFA5AF-3BFD-40D2-91C1-CEEC27BA957A}" destId="{72562BC7-F1EF-4A53-B187-922E5B5C2806}" srcOrd="0" destOrd="0" presId="urn:microsoft.com/office/officeart/2008/layout/LinedList"/>
    <dgm:cxn modelId="{D5F7F08C-41AA-4072-B2BE-D97AF52BA878}" type="presParOf" srcId="{94BFA5AF-3BFD-40D2-91C1-CEEC27BA957A}" destId="{4CC3AD5D-901B-4296-A16B-79D0016C59A1}" srcOrd="1" destOrd="0" presId="urn:microsoft.com/office/officeart/2008/layout/LinedList"/>
    <dgm:cxn modelId="{5F4AB2ED-959C-4605-BCFB-4B1E54A3760F}" type="presParOf" srcId="{4CC3AD5D-901B-4296-A16B-79D0016C59A1}" destId="{AA9A4630-657A-496C-B316-5B75850352C9}" srcOrd="0" destOrd="0" presId="urn:microsoft.com/office/officeart/2008/layout/LinedList"/>
    <dgm:cxn modelId="{B3B4D148-A74D-4785-BDE4-173A18F44F20}" type="presParOf" srcId="{4CC3AD5D-901B-4296-A16B-79D0016C59A1}" destId="{3EBB232E-2A0C-452A-9F31-A0A59A9E54F9}" srcOrd="1" destOrd="0" presId="urn:microsoft.com/office/officeart/2008/layout/LinedList"/>
    <dgm:cxn modelId="{145A6A70-B566-4CA0-BA64-32CAB2DB6C0E}" type="presParOf" srcId="{4CC3AD5D-901B-4296-A16B-79D0016C59A1}" destId="{7E7B2529-FB9E-4A5A-A815-C71F0B0D7549}" srcOrd="2" destOrd="0" presId="urn:microsoft.com/office/officeart/2008/layout/LinedList"/>
    <dgm:cxn modelId="{1ADF8C6A-C48F-40E3-8EBE-5C9C9EB2E512}" type="presParOf" srcId="{94BFA5AF-3BFD-40D2-91C1-CEEC27BA957A}" destId="{EB44AD3E-28A3-4AAF-8FE1-D6362D7908DB}" srcOrd="2" destOrd="0" presId="urn:microsoft.com/office/officeart/2008/layout/LinedList"/>
    <dgm:cxn modelId="{73C5B938-961A-418D-AA5C-354D9B5ECB65}" type="presParOf" srcId="{94BFA5AF-3BFD-40D2-91C1-CEEC27BA957A}" destId="{EF956DA8-5365-4E31-99BB-10ADAB666318}" srcOrd="3" destOrd="0" presId="urn:microsoft.com/office/officeart/2008/layout/LinedList"/>
    <dgm:cxn modelId="{DB76345C-7599-4F64-BB2F-C8D32AC2F867}" type="presParOf" srcId="{94BFA5AF-3BFD-40D2-91C1-CEEC27BA957A}" destId="{66C5F1C8-411D-4759-90E4-20F9E3791C5D}" srcOrd="4" destOrd="0" presId="urn:microsoft.com/office/officeart/2008/layout/LinedList"/>
    <dgm:cxn modelId="{5C058BB5-ACBC-4EBB-962D-A5299CAC9BA7}" type="presParOf" srcId="{66C5F1C8-411D-4759-90E4-20F9E3791C5D}" destId="{5C3D8E5C-B2BC-44D0-8ED7-1B946EEAB289}" srcOrd="0" destOrd="0" presId="urn:microsoft.com/office/officeart/2008/layout/LinedList"/>
    <dgm:cxn modelId="{D8B6868A-9BDE-4E49-80E7-06E22D87D642}" type="presParOf" srcId="{66C5F1C8-411D-4759-90E4-20F9E3791C5D}" destId="{DB7A93D3-218B-4B54-A96E-070431B4347F}" srcOrd="1" destOrd="0" presId="urn:microsoft.com/office/officeart/2008/layout/LinedList"/>
    <dgm:cxn modelId="{EF5F6D5B-EA5A-4FAC-B55C-D20ACF857C76}" type="presParOf" srcId="{66C5F1C8-411D-4759-90E4-20F9E3791C5D}" destId="{68147FF6-A4BC-41DA-9A9D-4DD9211768C4}" srcOrd="2" destOrd="0" presId="urn:microsoft.com/office/officeart/2008/layout/LinedList"/>
    <dgm:cxn modelId="{BE8CDFF2-5E8F-448C-BF0B-0661471A5AA3}" type="presParOf" srcId="{94BFA5AF-3BFD-40D2-91C1-CEEC27BA957A}" destId="{C1AB12E5-DE56-420F-A2D2-23BC2F03D931}" srcOrd="5" destOrd="0" presId="urn:microsoft.com/office/officeart/2008/layout/LinedList"/>
    <dgm:cxn modelId="{2E1B5771-B6AC-47BA-92E9-BF36328DE39D}" type="presParOf" srcId="{94BFA5AF-3BFD-40D2-91C1-CEEC27BA957A}" destId="{8677FA85-C239-48AA-8173-D68B827F605B}" srcOrd="6" destOrd="0" presId="urn:microsoft.com/office/officeart/2008/layout/LinedList"/>
    <dgm:cxn modelId="{8C6785D6-2156-4549-A329-D05B7F7537A2}" type="presParOf" srcId="{94BFA5AF-3BFD-40D2-91C1-CEEC27BA957A}" destId="{D8296A3C-BEF4-4E2B-BD24-F5BE086F9886}" srcOrd="7" destOrd="0" presId="urn:microsoft.com/office/officeart/2008/layout/LinedList"/>
    <dgm:cxn modelId="{9D5ED016-A22C-4AB3-930C-2948951F9A14}" type="presParOf" srcId="{D8296A3C-BEF4-4E2B-BD24-F5BE086F9886}" destId="{433ECB6C-CEB4-42E0-B016-E9B3A46AE1D6}" srcOrd="0" destOrd="0" presId="urn:microsoft.com/office/officeart/2008/layout/LinedList"/>
    <dgm:cxn modelId="{9DE39BB5-B21E-42AB-89B9-8D67A70A1BDE}" type="presParOf" srcId="{D8296A3C-BEF4-4E2B-BD24-F5BE086F9886}" destId="{E7B3EC37-280C-4A26-9E77-33EEAF75F68B}" srcOrd="1" destOrd="0" presId="urn:microsoft.com/office/officeart/2008/layout/LinedList"/>
    <dgm:cxn modelId="{E28060CA-750A-48FE-BC98-472F2E5F5E8C}" type="presParOf" srcId="{D8296A3C-BEF4-4E2B-BD24-F5BE086F9886}" destId="{D731D645-55D1-480D-AF05-2C27055FBA1A}" srcOrd="2" destOrd="0" presId="urn:microsoft.com/office/officeart/2008/layout/LinedList"/>
    <dgm:cxn modelId="{8194893D-8B5B-4654-959C-24FBEE63C08A}" type="presParOf" srcId="{94BFA5AF-3BFD-40D2-91C1-CEEC27BA957A}" destId="{BA496CBE-850E-41C1-A663-AF49F2C9A9D1}" srcOrd="8" destOrd="0" presId="urn:microsoft.com/office/officeart/2008/layout/LinedList"/>
    <dgm:cxn modelId="{D94C8DED-21E4-47D6-BEB1-F07E2338E864}" type="presParOf" srcId="{94BFA5AF-3BFD-40D2-91C1-CEEC27BA957A}" destId="{04CC4E32-450C-4201-957B-7531BCEDE5D3}" srcOrd="9" destOrd="0" presId="urn:microsoft.com/office/officeart/2008/layout/LinedList"/>
    <dgm:cxn modelId="{09437392-B85F-415E-B7CE-2F4D6383524B}" type="presParOf" srcId="{94BFA5AF-3BFD-40D2-91C1-CEEC27BA957A}" destId="{A3C0857D-B138-4BA8-95A2-3A3E23B60CBD}" srcOrd="10" destOrd="0" presId="urn:microsoft.com/office/officeart/2008/layout/LinedList"/>
    <dgm:cxn modelId="{FC44DBBD-AB24-4401-B524-01288E3235C0}" type="presParOf" srcId="{A3C0857D-B138-4BA8-95A2-3A3E23B60CBD}" destId="{C70F0B9F-6646-4EDC-9E4F-954FBEE1F0B8}" srcOrd="0" destOrd="0" presId="urn:microsoft.com/office/officeart/2008/layout/LinedList"/>
    <dgm:cxn modelId="{55C7A11A-C32B-4568-8C98-0159CCE5F4B3}" type="presParOf" srcId="{A3C0857D-B138-4BA8-95A2-3A3E23B60CBD}" destId="{2895CCAE-8200-4E47-AAE7-901755BED0B3}" srcOrd="1" destOrd="0" presId="urn:microsoft.com/office/officeart/2008/layout/LinedList"/>
    <dgm:cxn modelId="{7F7C7BF6-5696-4764-8AA5-97A329752490}" type="presParOf" srcId="{A3C0857D-B138-4BA8-95A2-3A3E23B60CBD}" destId="{63B37F5D-A500-451F-854B-B1A04780EA71}" srcOrd="2" destOrd="0" presId="urn:microsoft.com/office/officeart/2008/layout/LinedList"/>
    <dgm:cxn modelId="{B098E049-7B09-4254-93F2-D721460BA1A6}" type="presParOf" srcId="{94BFA5AF-3BFD-40D2-91C1-CEEC27BA957A}" destId="{A6DFC3CC-9857-4154-82E5-BB802B6082B3}" srcOrd="11" destOrd="0" presId="urn:microsoft.com/office/officeart/2008/layout/LinedList"/>
    <dgm:cxn modelId="{8129C230-3D41-4742-9722-E77696E3C224}" type="presParOf" srcId="{94BFA5AF-3BFD-40D2-91C1-CEEC27BA957A}" destId="{51847D5B-F517-4D85-91D8-4E4C21C0B66B}" srcOrd="12" destOrd="0" presId="urn:microsoft.com/office/officeart/2008/layout/LinedList"/>
    <dgm:cxn modelId="{03213B7C-CF42-4BC7-806B-7EC7D2EF7C52}" type="presParOf" srcId="{94BFA5AF-3BFD-40D2-91C1-CEEC27BA957A}" destId="{F5175657-98BC-4C92-B894-F43AEBCDE806}" srcOrd="13" destOrd="0" presId="urn:microsoft.com/office/officeart/2008/layout/LinedList"/>
    <dgm:cxn modelId="{593BBDBA-BB25-4C11-9BF9-6A4666B3D512}" type="presParOf" srcId="{F5175657-98BC-4C92-B894-F43AEBCDE806}" destId="{3574DC92-4A5B-492E-AB0E-F6AFFCC848BD}" srcOrd="0" destOrd="0" presId="urn:microsoft.com/office/officeart/2008/layout/LinedList"/>
    <dgm:cxn modelId="{71EE2ED6-EE73-462F-A5B5-D7345CB1E130}" type="presParOf" srcId="{F5175657-98BC-4C92-B894-F43AEBCDE806}" destId="{95382CE1-0C83-4CBB-9E1F-A6673C9AB9ED}" srcOrd="1" destOrd="0" presId="urn:microsoft.com/office/officeart/2008/layout/LinedList"/>
    <dgm:cxn modelId="{3D11B86C-47FA-4420-B642-4CDC2375AEBE}" type="presParOf" srcId="{F5175657-98BC-4C92-B894-F43AEBCDE806}" destId="{3ECDBE67-7A4C-4A38-B330-196BBC28BE59}" srcOrd="2" destOrd="0" presId="urn:microsoft.com/office/officeart/2008/layout/LinedList"/>
    <dgm:cxn modelId="{34937568-4D80-4F5C-A97A-021ED5CF0229}" type="presParOf" srcId="{94BFA5AF-3BFD-40D2-91C1-CEEC27BA957A}" destId="{269306B6-C2B2-4462-B655-BF5F4853FE11}" srcOrd="14" destOrd="0" presId="urn:microsoft.com/office/officeart/2008/layout/LinedList"/>
    <dgm:cxn modelId="{1CEC374F-2B43-431B-ABA3-4CE2CE6D57AD}" type="presParOf" srcId="{94BFA5AF-3BFD-40D2-91C1-CEEC27BA957A}" destId="{A2FAB712-A4D8-4649-B402-84C24FDBEB8F}" srcOrd="15" destOrd="0" presId="urn:microsoft.com/office/officeart/2008/layout/LinedList"/>
    <dgm:cxn modelId="{F0D1CCE9-D35E-4F40-8A8F-EFB58D3F0BF7}" type="presParOf" srcId="{94BFA5AF-3BFD-40D2-91C1-CEEC27BA957A}" destId="{A5333F7D-8C75-45CB-BD17-C0D0A56B1D17}" srcOrd="16" destOrd="0" presId="urn:microsoft.com/office/officeart/2008/layout/LinedList"/>
    <dgm:cxn modelId="{6ADF4060-95E7-4413-840B-59C514156BBD}" type="presParOf" srcId="{A5333F7D-8C75-45CB-BD17-C0D0A56B1D17}" destId="{D1E9716C-5AFE-4AF1-981B-6C273A7941AA}" srcOrd="0" destOrd="0" presId="urn:microsoft.com/office/officeart/2008/layout/LinedList"/>
    <dgm:cxn modelId="{29D309C1-9C39-42DB-9512-E74C36A232C3}" type="presParOf" srcId="{A5333F7D-8C75-45CB-BD17-C0D0A56B1D17}" destId="{AC14E483-F8C3-477F-9DDE-9B3D99A9F250}" srcOrd="1" destOrd="0" presId="urn:microsoft.com/office/officeart/2008/layout/LinedList"/>
    <dgm:cxn modelId="{84D87552-A199-4CB5-AE26-A6FCC67334BB}" type="presParOf" srcId="{A5333F7D-8C75-45CB-BD17-C0D0A56B1D17}" destId="{64238EBD-A3EF-4AEA-B0FD-2800A939B3F9}" srcOrd="2" destOrd="0" presId="urn:microsoft.com/office/officeart/2008/layout/LinedList"/>
    <dgm:cxn modelId="{9BABF0BB-CB44-4676-9336-B677286828A6}" type="presParOf" srcId="{94BFA5AF-3BFD-40D2-91C1-CEEC27BA957A}" destId="{AC713F7C-8628-4E98-9948-A1415E985BB3}" srcOrd="17" destOrd="0" presId="urn:microsoft.com/office/officeart/2008/layout/LinedList"/>
    <dgm:cxn modelId="{F3DDE72F-5463-479E-A799-D102CB8EED25}" type="presParOf" srcId="{94BFA5AF-3BFD-40D2-91C1-CEEC27BA957A}" destId="{FF5ECDB5-43CF-485D-B65A-F4863F8D6498}" srcOrd="18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F354CB9-78AA-49B0-851C-FFE033659577}" type="doc">
      <dgm:prSet loTypeId="urn:microsoft.com/office/officeart/2005/8/layout/default" loCatId="list" qsTypeId="urn:microsoft.com/office/officeart/2005/8/quickstyle/simple2" qsCatId="simple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A1EF23D8-DA66-420B-840C-C5DE6F494863}">
      <dgm:prSet/>
      <dgm:spPr/>
      <dgm:t>
        <a:bodyPr/>
        <a:lstStyle/>
        <a:p>
          <a:r>
            <a:rPr lang="en-US" dirty="0"/>
            <a:t>Fa </a:t>
          </a:r>
          <a:r>
            <a:rPr lang="en-US" dirty="0" err="1"/>
            <a:t>diventare</a:t>
          </a:r>
          <a:r>
            <a:rPr lang="en-US" dirty="0"/>
            <a:t> la </a:t>
          </a:r>
          <a:r>
            <a:rPr lang="en-US" dirty="0" err="1"/>
            <a:t>pelle</a:t>
          </a:r>
          <a:r>
            <a:rPr lang="en-US" dirty="0"/>
            <a:t> </a:t>
          </a:r>
          <a:r>
            <a:rPr lang="en-US" dirty="0" err="1"/>
            <a:t>più</a:t>
          </a:r>
          <a:r>
            <a:rPr lang="en-US" dirty="0"/>
            <a:t> </a:t>
          </a:r>
          <a:r>
            <a:rPr lang="en-US" dirty="0" err="1"/>
            <a:t>vecchia</a:t>
          </a:r>
          <a:r>
            <a:rPr lang="en-US" dirty="0"/>
            <a:t> e </a:t>
          </a:r>
          <a:r>
            <a:rPr lang="en-US" dirty="0" err="1"/>
            <a:t>vengono</a:t>
          </a:r>
          <a:r>
            <a:rPr lang="en-US" dirty="0"/>
            <a:t> le </a:t>
          </a:r>
          <a:r>
            <a:rPr lang="en-US" dirty="0" err="1"/>
            <a:t>rughe</a:t>
          </a:r>
          <a:endParaRPr lang="en-US" dirty="0"/>
        </a:p>
      </dgm:t>
    </dgm:pt>
    <dgm:pt modelId="{DCDC5EF4-FF2C-4045-9B09-3FEC67B019AD}" type="parTrans" cxnId="{15746B5B-DD3D-483C-A59D-8DA883747072}">
      <dgm:prSet/>
      <dgm:spPr/>
      <dgm:t>
        <a:bodyPr/>
        <a:lstStyle/>
        <a:p>
          <a:endParaRPr lang="en-US"/>
        </a:p>
      </dgm:t>
    </dgm:pt>
    <dgm:pt modelId="{AA206C20-E5EF-4A32-BD4F-DCCD6F8C52BE}" type="sibTrans" cxnId="{15746B5B-DD3D-483C-A59D-8DA883747072}">
      <dgm:prSet/>
      <dgm:spPr/>
      <dgm:t>
        <a:bodyPr/>
        <a:lstStyle/>
        <a:p>
          <a:endParaRPr lang="en-US"/>
        </a:p>
      </dgm:t>
    </dgm:pt>
    <dgm:pt modelId="{70744D42-EB1E-4604-9977-7E917A39B0E6}">
      <dgm:prSet/>
      <dgm:spPr/>
      <dgm:t>
        <a:bodyPr/>
        <a:lstStyle/>
        <a:p>
          <a:r>
            <a:rPr lang="en-US"/>
            <a:t>I denti ingialliscono e si macchiano</a:t>
          </a:r>
        </a:p>
      </dgm:t>
    </dgm:pt>
    <dgm:pt modelId="{64C4637F-D17C-4878-8C0A-76E7063B65CD}" type="parTrans" cxnId="{8133AD97-4B8F-4156-AE5A-C367D7E5C4B8}">
      <dgm:prSet/>
      <dgm:spPr/>
      <dgm:t>
        <a:bodyPr/>
        <a:lstStyle/>
        <a:p>
          <a:endParaRPr lang="en-US"/>
        </a:p>
      </dgm:t>
    </dgm:pt>
    <dgm:pt modelId="{5A1F1F7C-F264-432D-AD9A-F7DC224172AC}" type="sibTrans" cxnId="{8133AD97-4B8F-4156-AE5A-C367D7E5C4B8}">
      <dgm:prSet/>
      <dgm:spPr/>
      <dgm:t>
        <a:bodyPr/>
        <a:lstStyle/>
        <a:p>
          <a:endParaRPr lang="en-US"/>
        </a:p>
      </dgm:t>
    </dgm:pt>
    <dgm:pt modelId="{88929495-468B-41B4-9DF3-13FCF436F5B4}">
      <dgm:prSet/>
      <dgm:spPr/>
      <dgm:t>
        <a:bodyPr/>
        <a:lstStyle/>
        <a:p>
          <a:r>
            <a:rPr lang="en-US"/>
            <a:t>Le unghie ingialliscono</a:t>
          </a:r>
        </a:p>
      </dgm:t>
    </dgm:pt>
    <dgm:pt modelId="{BADCE978-58BD-47E7-BFE7-DF6D20E51315}" type="parTrans" cxnId="{948BE15D-A2A5-472A-84DD-30C431AC4B86}">
      <dgm:prSet/>
      <dgm:spPr/>
      <dgm:t>
        <a:bodyPr/>
        <a:lstStyle/>
        <a:p>
          <a:endParaRPr lang="en-US"/>
        </a:p>
      </dgm:t>
    </dgm:pt>
    <dgm:pt modelId="{81947E7B-E34C-4BC2-8581-B44791847477}" type="sibTrans" cxnId="{948BE15D-A2A5-472A-84DD-30C431AC4B86}">
      <dgm:prSet/>
      <dgm:spPr/>
      <dgm:t>
        <a:bodyPr/>
        <a:lstStyle/>
        <a:p>
          <a:endParaRPr lang="en-US"/>
        </a:p>
      </dgm:t>
    </dgm:pt>
    <dgm:pt modelId="{7BFD37C1-BBBF-43C1-BB4F-41FA4A56F320}">
      <dgm:prSet/>
      <dgm:spPr/>
      <dgm:t>
        <a:bodyPr/>
        <a:lstStyle/>
        <a:p>
          <a:r>
            <a:rPr lang="en-US"/>
            <a:t>La voce può diventare più roca</a:t>
          </a:r>
        </a:p>
      </dgm:t>
    </dgm:pt>
    <dgm:pt modelId="{B31BED72-D6F4-4CBF-B2FB-5A8192BE098C}" type="parTrans" cxnId="{6AACC92B-BEC6-4FAC-97CE-1ED1EBFCAF42}">
      <dgm:prSet/>
      <dgm:spPr/>
      <dgm:t>
        <a:bodyPr/>
        <a:lstStyle/>
        <a:p>
          <a:endParaRPr lang="en-US"/>
        </a:p>
      </dgm:t>
    </dgm:pt>
    <dgm:pt modelId="{17F2BED1-8975-4C68-81A1-07CEF3BD26DD}" type="sibTrans" cxnId="{6AACC92B-BEC6-4FAC-97CE-1ED1EBFCAF42}">
      <dgm:prSet/>
      <dgm:spPr/>
      <dgm:t>
        <a:bodyPr/>
        <a:lstStyle/>
        <a:p>
          <a:endParaRPr lang="en-US"/>
        </a:p>
      </dgm:t>
    </dgm:pt>
    <dgm:pt modelId="{7483A33D-510F-4F77-A686-6B29C197CC70}" type="pres">
      <dgm:prSet presAssocID="{5F354CB9-78AA-49B0-851C-FFE033659577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it-IT"/>
        </a:p>
      </dgm:t>
    </dgm:pt>
    <dgm:pt modelId="{2366699F-141F-4F7B-8FFF-9ED217B351FD}" type="pres">
      <dgm:prSet presAssocID="{A1EF23D8-DA66-420B-840C-C5DE6F494863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2B9941D6-A4A3-4271-9D8E-B91C8560D2BA}" type="pres">
      <dgm:prSet presAssocID="{AA206C20-E5EF-4A32-BD4F-DCCD6F8C52BE}" presName="sibTrans" presStyleCnt="0"/>
      <dgm:spPr/>
    </dgm:pt>
    <dgm:pt modelId="{8BFEB3DD-6FEE-4737-9E29-B30C3B800AD6}" type="pres">
      <dgm:prSet presAssocID="{70744D42-EB1E-4604-9977-7E917A39B0E6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081636C3-C3AD-48BF-9166-104293C56C28}" type="pres">
      <dgm:prSet presAssocID="{5A1F1F7C-F264-432D-AD9A-F7DC224172AC}" presName="sibTrans" presStyleCnt="0"/>
      <dgm:spPr/>
    </dgm:pt>
    <dgm:pt modelId="{83081E15-181C-4956-8DA4-EF28F88709C7}" type="pres">
      <dgm:prSet presAssocID="{88929495-468B-41B4-9DF3-13FCF436F5B4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2BF0B5B6-B0EB-49CB-89D8-0A09449691B2}" type="pres">
      <dgm:prSet presAssocID="{81947E7B-E34C-4BC2-8581-B44791847477}" presName="sibTrans" presStyleCnt="0"/>
      <dgm:spPr/>
    </dgm:pt>
    <dgm:pt modelId="{321A1B9A-08F4-4E0B-8A0E-80236A5CDA45}" type="pres">
      <dgm:prSet presAssocID="{7BFD37C1-BBBF-43C1-BB4F-41FA4A56F320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</dgm:ptLst>
  <dgm:cxnLst>
    <dgm:cxn modelId="{15746B5B-DD3D-483C-A59D-8DA883747072}" srcId="{5F354CB9-78AA-49B0-851C-FFE033659577}" destId="{A1EF23D8-DA66-420B-840C-C5DE6F494863}" srcOrd="0" destOrd="0" parTransId="{DCDC5EF4-FF2C-4045-9B09-3FEC67B019AD}" sibTransId="{AA206C20-E5EF-4A32-BD4F-DCCD6F8C52BE}"/>
    <dgm:cxn modelId="{6AACC92B-BEC6-4FAC-97CE-1ED1EBFCAF42}" srcId="{5F354CB9-78AA-49B0-851C-FFE033659577}" destId="{7BFD37C1-BBBF-43C1-BB4F-41FA4A56F320}" srcOrd="3" destOrd="0" parTransId="{B31BED72-D6F4-4CBF-B2FB-5A8192BE098C}" sibTransId="{17F2BED1-8975-4C68-81A1-07CEF3BD26DD}"/>
    <dgm:cxn modelId="{5451AB3A-79C1-4D5E-A511-1A7EE9E80DCF}" type="presOf" srcId="{A1EF23D8-DA66-420B-840C-C5DE6F494863}" destId="{2366699F-141F-4F7B-8FFF-9ED217B351FD}" srcOrd="0" destOrd="0" presId="urn:microsoft.com/office/officeart/2005/8/layout/default"/>
    <dgm:cxn modelId="{8133AD97-4B8F-4156-AE5A-C367D7E5C4B8}" srcId="{5F354CB9-78AA-49B0-851C-FFE033659577}" destId="{70744D42-EB1E-4604-9977-7E917A39B0E6}" srcOrd="1" destOrd="0" parTransId="{64C4637F-D17C-4878-8C0A-76E7063B65CD}" sibTransId="{5A1F1F7C-F264-432D-AD9A-F7DC224172AC}"/>
    <dgm:cxn modelId="{948BE15D-A2A5-472A-84DD-30C431AC4B86}" srcId="{5F354CB9-78AA-49B0-851C-FFE033659577}" destId="{88929495-468B-41B4-9DF3-13FCF436F5B4}" srcOrd="2" destOrd="0" parTransId="{BADCE978-58BD-47E7-BFE7-DF6D20E51315}" sibTransId="{81947E7B-E34C-4BC2-8581-B44791847477}"/>
    <dgm:cxn modelId="{A2B69A48-EBC3-461A-BF4B-9FE41F98A5A8}" type="presOf" srcId="{88929495-468B-41B4-9DF3-13FCF436F5B4}" destId="{83081E15-181C-4956-8DA4-EF28F88709C7}" srcOrd="0" destOrd="0" presId="urn:microsoft.com/office/officeart/2005/8/layout/default"/>
    <dgm:cxn modelId="{ACA0F545-32E6-48A8-94B4-2FE6BB69DED5}" type="presOf" srcId="{70744D42-EB1E-4604-9977-7E917A39B0E6}" destId="{8BFEB3DD-6FEE-4737-9E29-B30C3B800AD6}" srcOrd="0" destOrd="0" presId="urn:microsoft.com/office/officeart/2005/8/layout/default"/>
    <dgm:cxn modelId="{E9D21B6B-9FE0-437F-8B0E-A26C06B391D4}" type="presOf" srcId="{5F354CB9-78AA-49B0-851C-FFE033659577}" destId="{7483A33D-510F-4F77-A686-6B29C197CC70}" srcOrd="0" destOrd="0" presId="urn:microsoft.com/office/officeart/2005/8/layout/default"/>
    <dgm:cxn modelId="{42004065-5F0A-44EC-9AAE-B7E1DD1F3697}" type="presOf" srcId="{7BFD37C1-BBBF-43C1-BB4F-41FA4A56F320}" destId="{321A1B9A-08F4-4E0B-8A0E-80236A5CDA45}" srcOrd="0" destOrd="0" presId="urn:microsoft.com/office/officeart/2005/8/layout/default"/>
    <dgm:cxn modelId="{20B6C857-6C85-4C47-950B-FE7219CCFF19}" type="presParOf" srcId="{7483A33D-510F-4F77-A686-6B29C197CC70}" destId="{2366699F-141F-4F7B-8FFF-9ED217B351FD}" srcOrd="0" destOrd="0" presId="urn:microsoft.com/office/officeart/2005/8/layout/default"/>
    <dgm:cxn modelId="{25977363-965D-41A3-A406-1AB9B0B7048A}" type="presParOf" srcId="{7483A33D-510F-4F77-A686-6B29C197CC70}" destId="{2B9941D6-A4A3-4271-9D8E-B91C8560D2BA}" srcOrd="1" destOrd="0" presId="urn:microsoft.com/office/officeart/2005/8/layout/default"/>
    <dgm:cxn modelId="{2E4E2210-6046-4EC3-917F-A88ED5B40031}" type="presParOf" srcId="{7483A33D-510F-4F77-A686-6B29C197CC70}" destId="{8BFEB3DD-6FEE-4737-9E29-B30C3B800AD6}" srcOrd="2" destOrd="0" presId="urn:microsoft.com/office/officeart/2005/8/layout/default"/>
    <dgm:cxn modelId="{EBA7BDE8-EA3F-4977-ADEE-891F16D7C9A5}" type="presParOf" srcId="{7483A33D-510F-4F77-A686-6B29C197CC70}" destId="{081636C3-C3AD-48BF-9166-104293C56C28}" srcOrd="3" destOrd="0" presId="urn:microsoft.com/office/officeart/2005/8/layout/default"/>
    <dgm:cxn modelId="{D21A50A3-65D9-4CED-A607-0785027CA039}" type="presParOf" srcId="{7483A33D-510F-4F77-A686-6B29C197CC70}" destId="{83081E15-181C-4956-8DA4-EF28F88709C7}" srcOrd="4" destOrd="0" presId="urn:microsoft.com/office/officeart/2005/8/layout/default"/>
    <dgm:cxn modelId="{DA8CA3D2-1EBF-430D-8F39-863F532E07C4}" type="presParOf" srcId="{7483A33D-510F-4F77-A686-6B29C197CC70}" destId="{2BF0B5B6-B0EB-49CB-89D8-0A09449691B2}" srcOrd="5" destOrd="0" presId="urn:microsoft.com/office/officeart/2005/8/layout/default"/>
    <dgm:cxn modelId="{17EA19A1-037E-4C07-A9BA-8413487B9179}" type="presParOf" srcId="{7483A33D-510F-4F77-A686-6B29C197CC70}" destId="{321A1B9A-08F4-4E0B-8A0E-80236A5CDA45}" srcOrd="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A1C22344-2A65-4CC9-8526-C7123A6A093F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bg_colorful2" csCatId="colorful" phldr="1"/>
      <dgm:spPr/>
      <dgm:t>
        <a:bodyPr/>
        <a:lstStyle/>
        <a:p>
          <a:endParaRPr lang="en-US"/>
        </a:p>
      </dgm:t>
    </dgm:pt>
    <dgm:pt modelId="{5C715BD0-2CCF-4BE3-87BD-0B8BDBA47B0C}">
      <dgm:prSet/>
      <dgm:spPr/>
      <dgm:t>
        <a:bodyPr/>
        <a:lstStyle/>
        <a:p>
          <a:r>
            <a:rPr lang="it-IT" dirty="0"/>
            <a:t>Un pacchetto = circa 5 €</a:t>
          </a:r>
          <a:endParaRPr lang="en-US" dirty="0"/>
        </a:p>
      </dgm:t>
    </dgm:pt>
    <dgm:pt modelId="{5BB8EE46-0FD7-4A10-85E8-3AFE110D5DD3}" type="parTrans" cxnId="{F1BF5567-A5EC-4E2E-AB80-EB5B97EE0AE2}">
      <dgm:prSet/>
      <dgm:spPr/>
      <dgm:t>
        <a:bodyPr/>
        <a:lstStyle/>
        <a:p>
          <a:endParaRPr lang="en-US"/>
        </a:p>
      </dgm:t>
    </dgm:pt>
    <dgm:pt modelId="{FA70401D-0322-42F9-8899-6A3D3F88219C}" type="sibTrans" cxnId="{F1BF5567-A5EC-4E2E-AB80-EB5B97EE0AE2}">
      <dgm:prSet/>
      <dgm:spPr/>
      <dgm:t>
        <a:bodyPr/>
        <a:lstStyle/>
        <a:p>
          <a:endParaRPr lang="en-US"/>
        </a:p>
      </dgm:t>
    </dgm:pt>
    <dgm:pt modelId="{6F8A83F5-63AD-48BB-8E06-B18CDEA17CFE}">
      <dgm:prSet/>
      <dgm:spPr/>
      <dgm:t>
        <a:bodyPr/>
        <a:lstStyle/>
        <a:p>
          <a:r>
            <a:rPr lang="it-IT"/>
            <a:t>Un pacchetto al giorno per un mese = circa 135 €</a:t>
          </a:r>
          <a:endParaRPr lang="en-US"/>
        </a:p>
      </dgm:t>
    </dgm:pt>
    <dgm:pt modelId="{AD11CFD3-42DD-42E8-8F4B-37FF10C4BE20}" type="parTrans" cxnId="{E7ADA717-F35E-4494-9401-3B9DA1A65493}">
      <dgm:prSet/>
      <dgm:spPr/>
      <dgm:t>
        <a:bodyPr/>
        <a:lstStyle/>
        <a:p>
          <a:endParaRPr lang="en-US"/>
        </a:p>
      </dgm:t>
    </dgm:pt>
    <dgm:pt modelId="{1930032B-75F8-4A48-B63D-D3148458488B}" type="sibTrans" cxnId="{E7ADA717-F35E-4494-9401-3B9DA1A65493}">
      <dgm:prSet/>
      <dgm:spPr/>
      <dgm:t>
        <a:bodyPr/>
        <a:lstStyle/>
        <a:p>
          <a:endParaRPr lang="en-US"/>
        </a:p>
      </dgm:t>
    </dgm:pt>
    <dgm:pt modelId="{62E32B1E-92D6-40A3-A109-911DC58DC663}">
      <dgm:prSet/>
      <dgm:spPr/>
      <dgm:t>
        <a:bodyPr/>
        <a:lstStyle/>
        <a:p>
          <a:r>
            <a:rPr lang="it-IT"/>
            <a:t>Un pacchetto al giorno per un anno = circa 1700 €</a:t>
          </a:r>
          <a:endParaRPr lang="en-US"/>
        </a:p>
      </dgm:t>
    </dgm:pt>
    <dgm:pt modelId="{0337EDCA-1890-452A-BDB9-257A7D0222A6}" type="parTrans" cxnId="{A10AA872-D82E-4645-A981-31C841E46218}">
      <dgm:prSet/>
      <dgm:spPr/>
      <dgm:t>
        <a:bodyPr/>
        <a:lstStyle/>
        <a:p>
          <a:endParaRPr lang="en-US"/>
        </a:p>
      </dgm:t>
    </dgm:pt>
    <dgm:pt modelId="{5D9C2A0C-F634-4FF6-8C6B-3A4941875299}" type="sibTrans" cxnId="{A10AA872-D82E-4645-A981-31C841E46218}">
      <dgm:prSet/>
      <dgm:spPr/>
      <dgm:t>
        <a:bodyPr/>
        <a:lstStyle/>
        <a:p>
          <a:endParaRPr lang="en-US"/>
        </a:p>
      </dgm:t>
    </dgm:pt>
    <dgm:pt modelId="{7AFB2919-A249-458C-9304-E45567BA38C7}" type="pres">
      <dgm:prSet presAssocID="{A1C22344-2A65-4CC9-8526-C7123A6A093F}" presName="root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it-IT"/>
        </a:p>
      </dgm:t>
    </dgm:pt>
    <dgm:pt modelId="{50088B76-6D9C-4CA9-8789-0F395D281784}" type="pres">
      <dgm:prSet presAssocID="{5C715BD0-2CCF-4BE3-87BD-0B8BDBA47B0C}" presName="compNode" presStyleCnt="0"/>
      <dgm:spPr/>
    </dgm:pt>
    <dgm:pt modelId="{AC6E1929-DBE7-4626-8CB8-54D0F9F834C2}" type="pres">
      <dgm:prSet presAssocID="{5C715BD0-2CCF-4BE3-87BD-0B8BDBA47B0C}" presName="bgRect" presStyleLbl="bgShp" presStyleIdx="0" presStyleCnt="3"/>
      <dgm:spPr/>
    </dgm:pt>
    <dgm:pt modelId="{71714F28-52CF-494A-A614-39F8FE137312}" type="pres">
      <dgm:prSet presAssocID="{5C715BD0-2CCF-4BE3-87BD-0B8BDBA47B0C}" presName="iconRect" presStyleLbl="node1" presStyleIdx="0" presStyleCnt="3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t>
        <a:bodyPr/>
        <a:lstStyle/>
        <a:p>
          <a:endParaRPr lang="it-IT"/>
        </a:p>
      </dgm:t>
      <dgm:extLst>
        <a:ext uri="{E40237B7-FDA0-4F09-8148-C483321AD2D9}">
          <dgm14:cNvPr xmlns:dgm14="http://schemas.microsoft.com/office/drawing/2010/diagram" id="0" name="" descr="Coins"/>
        </a:ext>
      </dgm:extLst>
    </dgm:pt>
    <dgm:pt modelId="{2E42160F-4F81-4F45-8031-BB60725E571A}" type="pres">
      <dgm:prSet presAssocID="{5C715BD0-2CCF-4BE3-87BD-0B8BDBA47B0C}" presName="spaceRect" presStyleCnt="0"/>
      <dgm:spPr/>
    </dgm:pt>
    <dgm:pt modelId="{91239D9F-3E9E-4348-856D-B3645DBB0239}" type="pres">
      <dgm:prSet presAssocID="{5C715BD0-2CCF-4BE3-87BD-0B8BDBA47B0C}" presName="parTx" presStyleLbl="revTx" presStyleIdx="0" presStyleCnt="3">
        <dgm:presLayoutVars>
          <dgm:chMax val="0"/>
          <dgm:chPref val="0"/>
        </dgm:presLayoutVars>
      </dgm:prSet>
      <dgm:spPr/>
      <dgm:t>
        <a:bodyPr/>
        <a:lstStyle/>
        <a:p>
          <a:endParaRPr lang="it-IT"/>
        </a:p>
      </dgm:t>
    </dgm:pt>
    <dgm:pt modelId="{5266B989-46D1-465D-B481-EC0C4805F956}" type="pres">
      <dgm:prSet presAssocID="{FA70401D-0322-42F9-8899-6A3D3F88219C}" presName="sibTrans" presStyleCnt="0"/>
      <dgm:spPr/>
    </dgm:pt>
    <dgm:pt modelId="{80CFD463-B388-405D-A9F7-117E6AB47610}" type="pres">
      <dgm:prSet presAssocID="{6F8A83F5-63AD-48BB-8E06-B18CDEA17CFE}" presName="compNode" presStyleCnt="0"/>
      <dgm:spPr/>
    </dgm:pt>
    <dgm:pt modelId="{07D6C87D-A096-4EA6-8965-A348904EDDF4}" type="pres">
      <dgm:prSet presAssocID="{6F8A83F5-63AD-48BB-8E06-B18CDEA17CFE}" presName="bgRect" presStyleLbl="bgShp" presStyleIdx="1" presStyleCnt="3"/>
      <dgm:spPr/>
    </dgm:pt>
    <dgm:pt modelId="{1DED2FC6-55CD-4E7C-8406-255B9718F5BE}" type="pres">
      <dgm:prSet presAssocID="{6F8A83F5-63AD-48BB-8E06-B18CDEA17CFE}" presName="iconRect" presStyleLbl="node1" presStyleIdx="1" presStyleCnt="3"/>
      <dgm:spPr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t>
        <a:bodyPr/>
        <a:lstStyle/>
        <a:p>
          <a:endParaRPr lang="it-IT"/>
        </a:p>
      </dgm:t>
      <dgm:extLst>
        <a:ext uri="{E40237B7-FDA0-4F09-8148-C483321AD2D9}">
          <dgm14:cNvPr xmlns:dgm14="http://schemas.microsoft.com/office/drawing/2010/diagram" id="0" name="" descr="Money"/>
        </a:ext>
      </dgm:extLst>
    </dgm:pt>
    <dgm:pt modelId="{B9F8CD4C-88A1-4A7C-9616-27B8697E06A8}" type="pres">
      <dgm:prSet presAssocID="{6F8A83F5-63AD-48BB-8E06-B18CDEA17CFE}" presName="spaceRect" presStyleCnt="0"/>
      <dgm:spPr/>
    </dgm:pt>
    <dgm:pt modelId="{139EC45E-E2A2-41F4-B423-D7BE1BAE818E}" type="pres">
      <dgm:prSet presAssocID="{6F8A83F5-63AD-48BB-8E06-B18CDEA17CFE}" presName="parTx" presStyleLbl="revTx" presStyleIdx="1" presStyleCnt="3">
        <dgm:presLayoutVars>
          <dgm:chMax val="0"/>
          <dgm:chPref val="0"/>
        </dgm:presLayoutVars>
      </dgm:prSet>
      <dgm:spPr/>
      <dgm:t>
        <a:bodyPr/>
        <a:lstStyle/>
        <a:p>
          <a:endParaRPr lang="it-IT"/>
        </a:p>
      </dgm:t>
    </dgm:pt>
    <dgm:pt modelId="{157B5B37-A960-4D22-8F4B-517A3B4F6C1B}" type="pres">
      <dgm:prSet presAssocID="{1930032B-75F8-4A48-B63D-D3148458488B}" presName="sibTrans" presStyleCnt="0"/>
      <dgm:spPr/>
    </dgm:pt>
    <dgm:pt modelId="{83E7A055-3484-4515-AF4E-C0E537F5E327}" type="pres">
      <dgm:prSet presAssocID="{62E32B1E-92D6-40A3-A109-911DC58DC663}" presName="compNode" presStyleCnt="0"/>
      <dgm:spPr/>
    </dgm:pt>
    <dgm:pt modelId="{4AEF2853-D2A9-46CA-B2B3-4DE9DE2A17A9}" type="pres">
      <dgm:prSet presAssocID="{62E32B1E-92D6-40A3-A109-911DC58DC663}" presName="bgRect" presStyleLbl="bgShp" presStyleIdx="2" presStyleCnt="3"/>
      <dgm:spPr/>
    </dgm:pt>
    <dgm:pt modelId="{C67F9798-FF91-4D1E-B997-35FADC117453}" type="pres">
      <dgm:prSet presAssocID="{62E32B1E-92D6-40A3-A109-911DC58DC663}" presName="iconRect" presStyleLbl="node1" presStyleIdx="2" presStyleCnt="3"/>
      <dgm:spPr>
        <a:blipFill>
          <a:blip xmlns:r="http://schemas.openxmlformats.org/officeDocument/2006/relationships"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t>
        <a:bodyPr/>
        <a:lstStyle/>
        <a:p>
          <a:endParaRPr lang="it-IT"/>
        </a:p>
      </dgm:t>
      <dgm:extLst>
        <a:ext uri="{E40237B7-FDA0-4F09-8148-C483321AD2D9}">
          <dgm14:cNvPr xmlns:dgm14="http://schemas.microsoft.com/office/drawing/2010/diagram" id="0" name="" descr="Euro"/>
        </a:ext>
      </dgm:extLst>
    </dgm:pt>
    <dgm:pt modelId="{BF17C2B1-0792-40D3-9A94-15E5973D4355}" type="pres">
      <dgm:prSet presAssocID="{62E32B1E-92D6-40A3-A109-911DC58DC663}" presName="spaceRect" presStyleCnt="0"/>
      <dgm:spPr/>
    </dgm:pt>
    <dgm:pt modelId="{C9E5C22B-4BBD-4CF0-864A-600AF15D2769}" type="pres">
      <dgm:prSet presAssocID="{62E32B1E-92D6-40A3-A109-911DC58DC663}" presName="parTx" presStyleLbl="revTx" presStyleIdx="2" presStyleCnt="3">
        <dgm:presLayoutVars>
          <dgm:chMax val="0"/>
          <dgm:chPref val="0"/>
        </dgm:presLayoutVars>
      </dgm:prSet>
      <dgm:spPr/>
      <dgm:t>
        <a:bodyPr/>
        <a:lstStyle/>
        <a:p>
          <a:endParaRPr lang="it-IT"/>
        </a:p>
      </dgm:t>
    </dgm:pt>
  </dgm:ptLst>
  <dgm:cxnLst>
    <dgm:cxn modelId="{F1BF5567-A5EC-4E2E-AB80-EB5B97EE0AE2}" srcId="{A1C22344-2A65-4CC9-8526-C7123A6A093F}" destId="{5C715BD0-2CCF-4BE3-87BD-0B8BDBA47B0C}" srcOrd="0" destOrd="0" parTransId="{5BB8EE46-0FD7-4A10-85E8-3AFE110D5DD3}" sibTransId="{FA70401D-0322-42F9-8899-6A3D3F88219C}"/>
    <dgm:cxn modelId="{4AB31EB3-3D7E-4B48-BF54-145F1C805A56}" type="presOf" srcId="{6F8A83F5-63AD-48BB-8E06-B18CDEA17CFE}" destId="{139EC45E-E2A2-41F4-B423-D7BE1BAE818E}" srcOrd="0" destOrd="0" presId="urn:microsoft.com/office/officeart/2018/2/layout/IconVerticalSolidList"/>
    <dgm:cxn modelId="{A10AA872-D82E-4645-A981-31C841E46218}" srcId="{A1C22344-2A65-4CC9-8526-C7123A6A093F}" destId="{62E32B1E-92D6-40A3-A109-911DC58DC663}" srcOrd="2" destOrd="0" parTransId="{0337EDCA-1890-452A-BDB9-257A7D0222A6}" sibTransId="{5D9C2A0C-F634-4FF6-8C6B-3A4941875299}"/>
    <dgm:cxn modelId="{6C332D0E-E20B-4606-9A2B-7F15679694FE}" type="presOf" srcId="{62E32B1E-92D6-40A3-A109-911DC58DC663}" destId="{C9E5C22B-4BBD-4CF0-864A-600AF15D2769}" srcOrd="0" destOrd="0" presId="urn:microsoft.com/office/officeart/2018/2/layout/IconVerticalSolidList"/>
    <dgm:cxn modelId="{E7ADA717-F35E-4494-9401-3B9DA1A65493}" srcId="{A1C22344-2A65-4CC9-8526-C7123A6A093F}" destId="{6F8A83F5-63AD-48BB-8E06-B18CDEA17CFE}" srcOrd="1" destOrd="0" parTransId="{AD11CFD3-42DD-42E8-8F4B-37FF10C4BE20}" sibTransId="{1930032B-75F8-4A48-B63D-D3148458488B}"/>
    <dgm:cxn modelId="{1FCCC6D4-4A9D-4BE8-BD94-919EC72E8439}" type="presOf" srcId="{5C715BD0-2CCF-4BE3-87BD-0B8BDBA47B0C}" destId="{91239D9F-3E9E-4348-856D-B3645DBB0239}" srcOrd="0" destOrd="0" presId="urn:microsoft.com/office/officeart/2018/2/layout/IconVerticalSolidList"/>
    <dgm:cxn modelId="{ECAF00F1-1560-48E5-83D9-226DDA3AAF02}" type="presOf" srcId="{A1C22344-2A65-4CC9-8526-C7123A6A093F}" destId="{7AFB2919-A249-458C-9304-E45567BA38C7}" srcOrd="0" destOrd="0" presId="urn:microsoft.com/office/officeart/2018/2/layout/IconVerticalSolidList"/>
    <dgm:cxn modelId="{17C1CD9A-5824-4502-B099-942D6B6E8B2B}" type="presParOf" srcId="{7AFB2919-A249-458C-9304-E45567BA38C7}" destId="{50088B76-6D9C-4CA9-8789-0F395D281784}" srcOrd="0" destOrd="0" presId="urn:microsoft.com/office/officeart/2018/2/layout/IconVerticalSolidList"/>
    <dgm:cxn modelId="{5B791476-5640-45EB-B5BB-E499587AF40B}" type="presParOf" srcId="{50088B76-6D9C-4CA9-8789-0F395D281784}" destId="{AC6E1929-DBE7-4626-8CB8-54D0F9F834C2}" srcOrd="0" destOrd="0" presId="urn:microsoft.com/office/officeart/2018/2/layout/IconVerticalSolidList"/>
    <dgm:cxn modelId="{4DB6AE6C-276C-4C95-BC77-D6A32E40D1EC}" type="presParOf" srcId="{50088B76-6D9C-4CA9-8789-0F395D281784}" destId="{71714F28-52CF-494A-A614-39F8FE137312}" srcOrd="1" destOrd="0" presId="urn:microsoft.com/office/officeart/2018/2/layout/IconVerticalSolidList"/>
    <dgm:cxn modelId="{33D709BB-2C25-4203-8037-27A350D9ED81}" type="presParOf" srcId="{50088B76-6D9C-4CA9-8789-0F395D281784}" destId="{2E42160F-4F81-4F45-8031-BB60725E571A}" srcOrd="2" destOrd="0" presId="urn:microsoft.com/office/officeart/2018/2/layout/IconVerticalSolidList"/>
    <dgm:cxn modelId="{CCE7EAFB-BE92-4438-B776-4F2B743E2150}" type="presParOf" srcId="{50088B76-6D9C-4CA9-8789-0F395D281784}" destId="{91239D9F-3E9E-4348-856D-B3645DBB0239}" srcOrd="3" destOrd="0" presId="urn:microsoft.com/office/officeart/2018/2/layout/IconVerticalSolidList"/>
    <dgm:cxn modelId="{AD137D9D-9628-4219-AF51-AC9F90EEB053}" type="presParOf" srcId="{7AFB2919-A249-458C-9304-E45567BA38C7}" destId="{5266B989-46D1-465D-B481-EC0C4805F956}" srcOrd="1" destOrd="0" presId="urn:microsoft.com/office/officeart/2018/2/layout/IconVerticalSolidList"/>
    <dgm:cxn modelId="{9854C69B-53C3-4DF5-8BEB-AFF228098466}" type="presParOf" srcId="{7AFB2919-A249-458C-9304-E45567BA38C7}" destId="{80CFD463-B388-405D-A9F7-117E6AB47610}" srcOrd="2" destOrd="0" presId="urn:microsoft.com/office/officeart/2018/2/layout/IconVerticalSolidList"/>
    <dgm:cxn modelId="{7D72ECC0-F207-4CC9-AEF5-5162E97FB2F3}" type="presParOf" srcId="{80CFD463-B388-405D-A9F7-117E6AB47610}" destId="{07D6C87D-A096-4EA6-8965-A348904EDDF4}" srcOrd="0" destOrd="0" presId="urn:microsoft.com/office/officeart/2018/2/layout/IconVerticalSolidList"/>
    <dgm:cxn modelId="{229D0C1E-E78F-4EB8-AEB7-18E2025644BF}" type="presParOf" srcId="{80CFD463-B388-405D-A9F7-117E6AB47610}" destId="{1DED2FC6-55CD-4E7C-8406-255B9718F5BE}" srcOrd="1" destOrd="0" presId="urn:microsoft.com/office/officeart/2018/2/layout/IconVerticalSolidList"/>
    <dgm:cxn modelId="{B96636DA-3517-4770-80BF-145562ABABEE}" type="presParOf" srcId="{80CFD463-B388-405D-A9F7-117E6AB47610}" destId="{B9F8CD4C-88A1-4A7C-9616-27B8697E06A8}" srcOrd="2" destOrd="0" presId="urn:microsoft.com/office/officeart/2018/2/layout/IconVerticalSolidList"/>
    <dgm:cxn modelId="{277D0FED-21E3-4AFF-8197-BB5C9B411893}" type="presParOf" srcId="{80CFD463-B388-405D-A9F7-117E6AB47610}" destId="{139EC45E-E2A2-41F4-B423-D7BE1BAE818E}" srcOrd="3" destOrd="0" presId="urn:microsoft.com/office/officeart/2018/2/layout/IconVerticalSolidList"/>
    <dgm:cxn modelId="{2B45E840-6520-41C2-A9A6-49012E76829E}" type="presParOf" srcId="{7AFB2919-A249-458C-9304-E45567BA38C7}" destId="{157B5B37-A960-4D22-8F4B-517A3B4F6C1B}" srcOrd="3" destOrd="0" presId="urn:microsoft.com/office/officeart/2018/2/layout/IconVerticalSolidList"/>
    <dgm:cxn modelId="{8FFB6520-55F7-43DC-8DAE-45FBC84E2FA4}" type="presParOf" srcId="{7AFB2919-A249-458C-9304-E45567BA38C7}" destId="{83E7A055-3484-4515-AF4E-C0E537F5E327}" srcOrd="4" destOrd="0" presId="urn:microsoft.com/office/officeart/2018/2/layout/IconVerticalSolidList"/>
    <dgm:cxn modelId="{ADB54972-AB11-4B4F-9BF7-C4987C715EEC}" type="presParOf" srcId="{83E7A055-3484-4515-AF4E-C0E537F5E327}" destId="{4AEF2853-D2A9-46CA-B2B3-4DE9DE2A17A9}" srcOrd="0" destOrd="0" presId="urn:microsoft.com/office/officeart/2018/2/layout/IconVerticalSolidList"/>
    <dgm:cxn modelId="{C8CEC752-95CB-4BF0-87BB-1BC4F15CC5EA}" type="presParOf" srcId="{83E7A055-3484-4515-AF4E-C0E537F5E327}" destId="{C67F9798-FF91-4D1E-B997-35FADC117453}" srcOrd="1" destOrd="0" presId="urn:microsoft.com/office/officeart/2018/2/layout/IconVerticalSolidList"/>
    <dgm:cxn modelId="{7A512D07-8FA4-4E15-95E6-5A3B7893368A}" type="presParOf" srcId="{83E7A055-3484-4515-AF4E-C0E537F5E327}" destId="{BF17C2B1-0792-40D3-9A94-15E5973D4355}" srcOrd="2" destOrd="0" presId="urn:microsoft.com/office/officeart/2018/2/layout/IconVerticalSolidList"/>
    <dgm:cxn modelId="{9BB60406-78AC-4146-93F7-97B6DB67FD5A}" type="presParOf" srcId="{83E7A055-3484-4515-AF4E-C0E537F5E327}" destId="{C9E5C22B-4BBD-4CF0-864A-600AF15D2769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12E1F56-78EE-40D7-969D-CC93B1743A7F}">
      <dsp:nvSpPr>
        <dsp:cNvPr id="0" name=""/>
        <dsp:cNvSpPr/>
      </dsp:nvSpPr>
      <dsp:spPr>
        <a:xfrm>
          <a:off x="0" y="0"/>
          <a:ext cx="4003614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1D3EE208-02DC-48F9-A0F8-447E6BF4478E}">
      <dsp:nvSpPr>
        <dsp:cNvPr id="0" name=""/>
        <dsp:cNvSpPr/>
      </dsp:nvSpPr>
      <dsp:spPr>
        <a:xfrm>
          <a:off x="0" y="0"/>
          <a:ext cx="800722" cy="292718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t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/>
            <a:t>La sigaretta contiene sostanze dannose come:</a:t>
          </a:r>
        </a:p>
      </dsp:txBody>
      <dsp:txXfrm>
        <a:off x="0" y="0"/>
        <a:ext cx="800722" cy="2927188"/>
      </dsp:txXfrm>
    </dsp:sp>
    <dsp:sp modelId="{3EBB232E-2A0C-452A-9F31-A0A59A9E54F9}">
      <dsp:nvSpPr>
        <dsp:cNvPr id="0" name=""/>
        <dsp:cNvSpPr/>
      </dsp:nvSpPr>
      <dsp:spPr>
        <a:xfrm>
          <a:off x="860777" y="23047"/>
          <a:ext cx="3142836" cy="46094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t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b="1" kern="1200"/>
            <a:t>Nicotina</a:t>
          </a:r>
          <a:endParaRPr lang="en-US" sz="2100" kern="1200"/>
        </a:p>
      </dsp:txBody>
      <dsp:txXfrm>
        <a:off x="860777" y="23047"/>
        <a:ext cx="3142836" cy="460946"/>
      </dsp:txXfrm>
    </dsp:sp>
    <dsp:sp modelId="{EB44AD3E-28A3-4AAF-8FE1-D6362D7908DB}">
      <dsp:nvSpPr>
        <dsp:cNvPr id="0" name=""/>
        <dsp:cNvSpPr/>
      </dsp:nvSpPr>
      <dsp:spPr>
        <a:xfrm>
          <a:off x="800722" y="483993"/>
          <a:ext cx="3202891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DB7A93D3-218B-4B54-A96E-070431B4347F}">
      <dsp:nvSpPr>
        <dsp:cNvPr id="0" name=""/>
        <dsp:cNvSpPr/>
      </dsp:nvSpPr>
      <dsp:spPr>
        <a:xfrm>
          <a:off x="860777" y="507040"/>
          <a:ext cx="3142836" cy="46094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t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/>
            <a:t>Ferro</a:t>
          </a:r>
        </a:p>
      </dsp:txBody>
      <dsp:txXfrm>
        <a:off x="860777" y="507040"/>
        <a:ext cx="3142836" cy="460946"/>
      </dsp:txXfrm>
    </dsp:sp>
    <dsp:sp modelId="{C1AB12E5-DE56-420F-A2D2-23BC2F03D931}">
      <dsp:nvSpPr>
        <dsp:cNvPr id="0" name=""/>
        <dsp:cNvSpPr/>
      </dsp:nvSpPr>
      <dsp:spPr>
        <a:xfrm>
          <a:off x="800722" y="967987"/>
          <a:ext cx="3202891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E7B3EC37-280C-4A26-9E77-33EEAF75F68B}">
      <dsp:nvSpPr>
        <dsp:cNvPr id="0" name=""/>
        <dsp:cNvSpPr/>
      </dsp:nvSpPr>
      <dsp:spPr>
        <a:xfrm>
          <a:off x="860777" y="991034"/>
          <a:ext cx="3142836" cy="46094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t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b="1" kern="1200"/>
            <a:t>Catrame </a:t>
          </a:r>
          <a:endParaRPr lang="en-US" sz="2100" kern="1200"/>
        </a:p>
      </dsp:txBody>
      <dsp:txXfrm>
        <a:off x="860777" y="991034"/>
        <a:ext cx="3142836" cy="460946"/>
      </dsp:txXfrm>
    </dsp:sp>
    <dsp:sp modelId="{BA496CBE-850E-41C1-A663-AF49F2C9A9D1}">
      <dsp:nvSpPr>
        <dsp:cNvPr id="0" name=""/>
        <dsp:cNvSpPr/>
      </dsp:nvSpPr>
      <dsp:spPr>
        <a:xfrm>
          <a:off x="800722" y="1451981"/>
          <a:ext cx="3202891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2895CCAE-8200-4E47-AAE7-901755BED0B3}">
      <dsp:nvSpPr>
        <dsp:cNvPr id="0" name=""/>
        <dsp:cNvSpPr/>
      </dsp:nvSpPr>
      <dsp:spPr>
        <a:xfrm>
          <a:off x="860777" y="1475028"/>
          <a:ext cx="3142836" cy="46094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t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/>
            <a:t>Polonio 210</a:t>
          </a:r>
        </a:p>
      </dsp:txBody>
      <dsp:txXfrm>
        <a:off x="860777" y="1475028"/>
        <a:ext cx="3142836" cy="460946"/>
      </dsp:txXfrm>
    </dsp:sp>
    <dsp:sp modelId="{A6DFC3CC-9857-4154-82E5-BB802B6082B3}">
      <dsp:nvSpPr>
        <dsp:cNvPr id="0" name=""/>
        <dsp:cNvSpPr/>
      </dsp:nvSpPr>
      <dsp:spPr>
        <a:xfrm>
          <a:off x="800722" y="1935974"/>
          <a:ext cx="3202891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95382CE1-0C83-4CBB-9E1F-A6673C9AB9ED}">
      <dsp:nvSpPr>
        <dsp:cNvPr id="0" name=""/>
        <dsp:cNvSpPr/>
      </dsp:nvSpPr>
      <dsp:spPr>
        <a:xfrm>
          <a:off x="860777" y="1959021"/>
          <a:ext cx="3142836" cy="46094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t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b="1" kern="1200"/>
            <a:t>Monossido di carbonio</a:t>
          </a:r>
          <a:endParaRPr lang="en-US" sz="2100" kern="1200"/>
        </a:p>
      </dsp:txBody>
      <dsp:txXfrm>
        <a:off x="860777" y="1959021"/>
        <a:ext cx="3142836" cy="460946"/>
      </dsp:txXfrm>
    </dsp:sp>
    <dsp:sp modelId="{269306B6-C2B2-4462-B655-BF5F4853FE11}">
      <dsp:nvSpPr>
        <dsp:cNvPr id="0" name=""/>
        <dsp:cNvSpPr/>
      </dsp:nvSpPr>
      <dsp:spPr>
        <a:xfrm>
          <a:off x="800722" y="2419968"/>
          <a:ext cx="3202891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AC14E483-F8C3-477F-9DDE-9B3D99A9F250}">
      <dsp:nvSpPr>
        <dsp:cNvPr id="0" name=""/>
        <dsp:cNvSpPr/>
      </dsp:nvSpPr>
      <dsp:spPr>
        <a:xfrm>
          <a:off x="860777" y="2443015"/>
          <a:ext cx="3142836" cy="46094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t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/>
            <a:t>Ammoniaca</a:t>
          </a:r>
        </a:p>
      </dsp:txBody>
      <dsp:txXfrm>
        <a:off x="860777" y="2443015"/>
        <a:ext cx="3142836" cy="460946"/>
      </dsp:txXfrm>
    </dsp:sp>
    <dsp:sp modelId="{AC713F7C-8628-4E98-9948-A1415E985BB3}">
      <dsp:nvSpPr>
        <dsp:cNvPr id="0" name=""/>
        <dsp:cNvSpPr/>
      </dsp:nvSpPr>
      <dsp:spPr>
        <a:xfrm>
          <a:off x="800722" y="2903962"/>
          <a:ext cx="3202891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366699F-141F-4F7B-8FFF-9ED217B351FD}">
      <dsp:nvSpPr>
        <dsp:cNvPr id="0" name=""/>
        <dsp:cNvSpPr/>
      </dsp:nvSpPr>
      <dsp:spPr>
        <a:xfrm>
          <a:off x="479" y="1067758"/>
          <a:ext cx="1869361" cy="1121616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/>
            <a:t>Fa </a:t>
          </a:r>
          <a:r>
            <a:rPr lang="en-US" sz="1800" kern="1200" dirty="0" err="1"/>
            <a:t>diventare</a:t>
          </a:r>
          <a:r>
            <a:rPr lang="en-US" sz="1800" kern="1200" dirty="0"/>
            <a:t> la </a:t>
          </a:r>
          <a:r>
            <a:rPr lang="en-US" sz="1800" kern="1200" dirty="0" err="1"/>
            <a:t>pelle</a:t>
          </a:r>
          <a:r>
            <a:rPr lang="en-US" sz="1800" kern="1200" dirty="0"/>
            <a:t> </a:t>
          </a:r>
          <a:r>
            <a:rPr lang="en-US" sz="1800" kern="1200" dirty="0" err="1"/>
            <a:t>più</a:t>
          </a:r>
          <a:r>
            <a:rPr lang="en-US" sz="1800" kern="1200" dirty="0"/>
            <a:t> </a:t>
          </a:r>
          <a:r>
            <a:rPr lang="en-US" sz="1800" kern="1200" dirty="0" err="1"/>
            <a:t>vecchia</a:t>
          </a:r>
          <a:r>
            <a:rPr lang="en-US" sz="1800" kern="1200" dirty="0"/>
            <a:t> e </a:t>
          </a:r>
          <a:r>
            <a:rPr lang="en-US" sz="1800" kern="1200" dirty="0" err="1"/>
            <a:t>vengono</a:t>
          </a:r>
          <a:r>
            <a:rPr lang="en-US" sz="1800" kern="1200" dirty="0"/>
            <a:t> le </a:t>
          </a:r>
          <a:r>
            <a:rPr lang="en-US" sz="1800" kern="1200" dirty="0" err="1"/>
            <a:t>rughe</a:t>
          </a:r>
          <a:endParaRPr lang="en-US" sz="1800" kern="1200" dirty="0"/>
        </a:p>
      </dsp:txBody>
      <dsp:txXfrm>
        <a:off x="479" y="1067758"/>
        <a:ext cx="1869361" cy="1121616"/>
      </dsp:txXfrm>
    </dsp:sp>
    <dsp:sp modelId="{8BFEB3DD-6FEE-4737-9E29-B30C3B800AD6}">
      <dsp:nvSpPr>
        <dsp:cNvPr id="0" name=""/>
        <dsp:cNvSpPr/>
      </dsp:nvSpPr>
      <dsp:spPr>
        <a:xfrm>
          <a:off x="2056777" y="1067758"/>
          <a:ext cx="1869361" cy="1121616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/>
            <a:t>I denti ingialliscono e si macchiano</a:t>
          </a:r>
        </a:p>
      </dsp:txBody>
      <dsp:txXfrm>
        <a:off x="2056777" y="1067758"/>
        <a:ext cx="1869361" cy="1121616"/>
      </dsp:txXfrm>
    </dsp:sp>
    <dsp:sp modelId="{83081E15-181C-4956-8DA4-EF28F88709C7}">
      <dsp:nvSpPr>
        <dsp:cNvPr id="0" name=""/>
        <dsp:cNvSpPr/>
      </dsp:nvSpPr>
      <dsp:spPr>
        <a:xfrm>
          <a:off x="479" y="2376311"/>
          <a:ext cx="1869361" cy="1121616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/>
            <a:t>Le unghie ingialliscono</a:t>
          </a:r>
        </a:p>
      </dsp:txBody>
      <dsp:txXfrm>
        <a:off x="479" y="2376311"/>
        <a:ext cx="1869361" cy="1121616"/>
      </dsp:txXfrm>
    </dsp:sp>
    <dsp:sp modelId="{321A1B9A-08F4-4E0B-8A0E-80236A5CDA45}">
      <dsp:nvSpPr>
        <dsp:cNvPr id="0" name=""/>
        <dsp:cNvSpPr/>
      </dsp:nvSpPr>
      <dsp:spPr>
        <a:xfrm>
          <a:off x="2056777" y="2376311"/>
          <a:ext cx="1869361" cy="1121616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/>
            <a:t>La voce può diventare più roca</a:t>
          </a:r>
        </a:p>
      </dsp:txBody>
      <dsp:txXfrm>
        <a:off x="2056777" y="2376311"/>
        <a:ext cx="1869361" cy="112161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C6E1929-DBE7-4626-8CB8-54D0F9F834C2}">
      <dsp:nvSpPr>
        <dsp:cNvPr id="0" name=""/>
        <dsp:cNvSpPr/>
      </dsp:nvSpPr>
      <dsp:spPr>
        <a:xfrm>
          <a:off x="0" y="718"/>
          <a:ext cx="4885203" cy="1681139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1714F28-52CF-494A-A614-39F8FE137312}">
      <dsp:nvSpPr>
        <dsp:cNvPr id="0" name=""/>
        <dsp:cNvSpPr/>
      </dsp:nvSpPr>
      <dsp:spPr>
        <a:xfrm>
          <a:off x="508544" y="378974"/>
          <a:ext cx="924626" cy="924626"/>
        </a:xfrm>
        <a:prstGeom prst="rect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2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1239D9F-3E9E-4348-856D-B3645DBB0239}">
      <dsp:nvSpPr>
        <dsp:cNvPr id="0" name=""/>
        <dsp:cNvSpPr/>
      </dsp:nvSpPr>
      <dsp:spPr>
        <a:xfrm>
          <a:off x="1941716" y="718"/>
          <a:ext cx="2943486" cy="168113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921" tIns="177921" rIns="177921" bIns="177921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2400" kern="1200" dirty="0"/>
            <a:t>Un pacchetto = circa 5 €</a:t>
          </a:r>
          <a:endParaRPr lang="en-US" sz="2400" kern="1200" dirty="0"/>
        </a:p>
      </dsp:txBody>
      <dsp:txXfrm>
        <a:off x="1941716" y="718"/>
        <a:ext cx="2943486" cy="1681139"/>
      </dsp:txXfrm>
    </dsp:sp>
    <dsp:sp modelId="{07D6C87D-A096-4EA6-8965-A348904EDDF4}">
      <dsp:nvSpPr>
        <dsp:cNvPr id="0" name=""/>
        <dsp:cNvSpPr/>
      </dsp:nvSpPr>
      <dsp:spPr>
        <a:xfrm>
          <a:off x="0" y="2102143"/>
          <a:ext cx="4885203" cy="1681139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DED2FC6-55CD-4E7C-8406-255B9718F5BE}">
      <dsp:nvSpPr>
        <dsp:cNvPr id="0" name=""/>
        <dsp:cNvSpPr/>
      </dsp:nvSpPr>
      <dsp:spPr>
        <a:xfrm>
          <a:off x="508544" y="2480399"/>
          <a:ext cx="924626" cy="924626"/>
        </a:xfrm>
        <a:prstGeom prst="rect">
          <a:avLst/>
        </a:prstGeom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39EC45E-E2A2-41F4-B423-D7BE1BAE818E}">
      <dsp:nvSpPr>
        <dsp:cNvPr id="0" name=""/>
        <dsp:cNvSpPr/>
      </dsp:nvSpPr>
      <dsp:spPr>
        <a:xfrm>
          <a:off x="1941716" y="2102143"/>
          <a:ext cx="2943486" cy="168113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921" tIns="177921" rIns="177921" bIns="177921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2400" kern="1200"/>
            <a:t>Un pacchetto al giorno per un mese = circa 135 €</a:t>
          </a:r>
          <a:endParaRPr lang="en-US" sz="2400" kern="1200"/>
        </a:p>
      </dsp:txBody>
      <dsp:txXfrm>
        <a:off x="1941716" y="2102143"/>
        <a:ext cx="2943486" cy="1681139"/>
      </dsp:txXfrm>
    </dsp:sp>
    <dsp:sp modelId="{4AEF2853-D2A9-46CA-B2B3-4DE9DE2A17A9}">
      <dsp:nvSpPr>
        <dsp:cNvPr id="0" name=""/>
        <dsp:cNvSpPr/>
      </dsp:nvSpPr>
      <dsp:spPr>
        <a:xfrm>
          <a:off x="0" y="4203567"/>
          <a:ext cx="4885203" cy="1681139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67F9798-FF91-4D1E-B997-35FADC117453}">
      <dsp:nvSpPr>
        <dsp:cNvPr id="0" name=""/>
        <dsp:cNvSpPr/>
      </dsp:nvSpPr>
      <dsp:spPr>
        <a:xfrm>
          <a:off x="508544" y="4581824"/>
          <a:ext cx="924626" cy="924626"/>
        </a:xfrm>
        <a:prstGeom prst="rect">
          <a:avLst/>
        </a:prstGeom>
        <a:blipFill>
          <a:blip xmlns:r="http://schemas.openxmlformats.org/officeDocument/2006/relationships"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6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9E5C22B-4BBD-4CF0-864A-600AF15D2769}">
      <dsp:nvSpPr>
        <dsp:cNvPr id="0" name=""/>
        <dsp:cNvSpPr/>
      </dsp:nvSpPr>
      <dsp:spPr>
        <a:xfrm>
          <a:off x="1941716" y="4203567"/>
          <a:ext cx="2943486" cy="168113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921" tIns="177921" rIns="177921" bIns="177921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2400" kern="1200"/>
            <a:t>Un pacchetto al giorno per un anno = circa 1700 €</a:t>
          </a:r>
          <a:endParaRPr lang="en-US" sz="2400" kern="1200"/>
        </a:p>
      </dsp:txBody>
      <dsp:txXfrm>
        <a:off x="1941716" y="4203567"/>
        <a:ext cx="2943486" cy="168113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 xmlns="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EFBE77D-6EC7-4E92-96D9-F2E6D43D49EA}" type="datetimeFigureOut">
              <a:rPr lang="it-IT" smtClean="0"/>
              <a:t>24/09/2019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40BF460-6CCB-4B91-933E-9702B7B6EF1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231459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900">
                <a:solidFill>
                  <a:schemeClr val="bg1"/>
                </a:solidFill>
                <a:latin typeface="Arial" charset="0"/>
                <a:ea typeface="ＭＳ Ｐゴシック" pitchFamily="1" charset="-128"/>
              </a:defRPr>
            </a:lvl1pPr>
            <a:lvl2pPr marL="742950" indent="-285750">
              <a:defRPr sz="900">
                <a:solidFill>
                  <a:schemeClr val="bg1"/>
                </a:solidFill>
                <a:latin typeface="Arial" charset="0"/>
                <a:ea typeface="ＭＳ Ｐゴシック" pitchFamily="1" charset="-128"/>
              </a:defRPr>
            </a:lvl2pPr>
            <a:lvl3pPr marL="1143000" indent="-228600">
              <a:defRPr sz="900">
                <a:solidFill>
                  <a:schemeClr val="bg1"/>
                </a:solidFill>
                <a:latin typeface="Arial" charset="0"/>
                <a:ea typeface="ＭＳ Ｐゴシック" pitchFamily="1" charset="-128"/>
              </a:defRPr>
            </a:lvl3pPr>
            <a:lvl4pPr marL="1600200" indent="-228600">
              <a:defRPr sz="900">
                <a:solidFill>
                  <a:schemeClr val="bg1"/>
                </a:solidFill>
                <a:latin typeface="Arial" charset="0"/>
                <a:ea typeface="ＭＳ Ｐゴシック" pitchFamily="1" charset="-128"/>
              </a:defRPr>
            </a:lvl4pPr>
            <a:lvl5pPr marL="2057400" indent="-228600">
              <a:defRPr sz="900">
                <a:solidFill>
                  <a:schemeClr val="bg1"/>
                </a:solidFill>
                <a:latin typeface="Arial" charset="0"/>
                <a:ea typeface="ＭＳ Ｐゴシック" pitchFamily="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bg1"/>
                </a:solidFill>
                <a:latin typeface="Arial" charset="0"/>
                <a:ea typeface="ＭＳ Ｐゴシック" pitchFamily="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bg1"/>
                </a:solidFill>
                <a:latin typeface="Arial" charset="0"/>
                <a:ea typeface="ＭＳ Ｐゴシック" pitchFamily="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bg1"/>
                </a:solidFill>
                <a:latin typeface="Arial" charset="0"/>
                <a:ea typeface="ＭＳ Ｐゴシック" pitchFamily="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bg1"/>
                </a:solidFill>
                <a:latin typeface="Arial" charset="0"/>
                <a:ea typeface="ＭＳ Ｐゴシック" pitchFamily="1" charset="-128"/>
              </a:defRPr>
            </a:lvl9pPr>
          </a:lstStyle>
          <a:p>
            <a:fld id="{E971B190-63CB-4E81-924B-70CB573DE460}" type="slidenum">
              <a:rPr lang="it-IT" altLang="it-IT" sz="1200">
                <a:solidFill>
                  <a:schemeClr val="tx1"/>
                </a:solidFill>
              </a:rPr>
              <a:pPr/>
              <a:t>1</a:t>
            </a:fld>
            <a:endParaRPr lang="it-IT" altLang="it-IT" sz="1200">
              <a:solidFill>
                <a:schemeClr val="tx1"/>
              </a:solidFill>
            </a:endParaRPr>
          </a:p>
        </p:txBody>
      </p:sp>
      <p:sp>
        <p:nvSpPr>
          <p:cNvPr id="47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2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it-IT" altLang="it-IT">
              <a:latin typeface="Arial" charset="0"/>
              <a:ea typeface="ＭＳ Ｐゴシック" pitchFamily="1" charset="-128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99C1302C-DF0F-43EA-A0E0-374D2BF26E76}" type="slidenum">
              <a:rPr lang="it-IT" altLang="it-IT" sz="1200">
                <a:solidFill>
                  <a:srgbClr val="000000"/>
                </a:solidFill>
                <a:latin typeface="Arial" charset="0"/>
                <a:ea typeface="ＭＳ Ｐゴシック" pitchFamily="34" charset="-128"/>
              </a:rPr>
              <a:pPr/>
              <a:t>21</a:t>
            </a:fld>
            <a:endParaRPr lang="it-IT" altLang="it-IT" sz="1200">
              <a:solidFill>
                <a:srgbClr val="000000"/>
              </a:solidFill>
              <a:latin typeface="Arial" charset="0"/>
              <a:ea typeface="ＭＳ Ｐゴシック" pitchFamily="34" charset="-128"/>
            </a:endParaRPr>
          </a:p>
        </p:txBody>
      </p:sp>
      <p:sp>
        <p:nvSpPr>
          <p:cNvPr id="35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it-IT" altLang="it-IT" smtClean="0">
              <a:latin typeface="Arial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_rels/slideLayout3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A37C3-1499-4123-9885-E7D9016C572B}" type="datetimeFigureOut">
              <a:rPr lang="it-IT" smtClean="0"/>
              <a:t>24/09/2019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6F66F8-59E7-44C1-8564-2E6397AED1B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90479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A37C3-1499-4123-9885-E7D9016C572B}" type="datetimeFigureOut">
              <a:rPr lang="it-IT" smtClean="0"/>
              <a:t>24/09/2019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6F66F8-59E7-44C1-8564-2E6397AED1B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215065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A37C3-1499-4123-9885-E7D9016C572B}" type="datetimeFigureOut">
              <a:rPr lang="it-IT" smtClean="0"/>
              <a:t>24/09/2019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6F66F8-59E7-44C1-8564-2E6397AED1B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0897267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72AE83-704F-4059-B7E4-AB483234C10F}" type="datetimeFigureOut">
              <a:rPr lang="it-IT"/>
              <a:pPr>
                <a:defRPr/>
              </a:pPr>
              <a:t>24/09/2019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B18FF81-B495-4CC6-B125-58DD14F56E78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416057037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E31400-7C19-48B5-9872-0F2F966D5E74}" type="datetimeFigureOut">
              <a:rPr lang="it-IT"/>
              <a:pPr>
                <a:defRPr/>
              </a:pPr>
              <a:t>24/09/2019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3929E78-EBE1-4733-B718-B677E3DE5D3C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5551673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BB93C6-6120-4553-995D-C16E3EC5D468}" type="datetimeFigureOut">
              <a:rPr lang="it-IT"/>
              <a:pPr>
                <a:defRPr/>
              </a:pPr>
              <a:t>24/09/2019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9ED7C74-D941-4CE6-9236-CBE89F32DC7B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1429376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C0B4CC-0496-435C-B972-AAE342F2BE75}" type="datetimeFigureOut">
              <a:rPr lang="it-IT"/>
              <a:pPr>
                <a:defRPr/>
              </a:pPr>
              <a:t>24/09/2019</a:t>
            </a:fld>
            <a:endParaRPr lang="it-IT"/>
          </a:p>
        </p:txBody>
      </p:sp>
      <p:sp>
        <p:nvSpPr>
          <p:cNvPr id="6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7969655-531E-403E-8A9E-18BD18FE1A97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96589534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4126C9-55EF-4377-BD5C-4E2EF18AAAC2}" type="datetimeFigureOut">
              <a:rPr lang="it-IT"/>
              <a:pPr>
                <a:defRPr/>
              </a:pPr>
              <a:t>24/09/2019</a:t>
            </a:fld>
            <a:endParaRPr lang="it-IT"/>
          </a:p>
        </p:txBody>
      </p:sp>
      <p:sp>
        <p:nvSpPr>
          <p:cNvPr id="8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9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7E0DC12-C3A1-4893-A3FF-73BC00430BDF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28320534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A72223-17A1-4DD3-8E1E-7A4D2CF686B9}" type="datetimeFigureOut">
              <a:rPr lang="it-IT"/>
              <a:pPr>
                <a:defRPr/>
              </a:pPr>
              <a:t>24/09/2019</a:t>
            </a:fld>
            <a:endParaRPr lang="it-IT"/>
          </a:p>
        </p:txBody>
      </p:sp>
      <p:sp>
        <p:nvSpPr>
          <p:cNvPr id="4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473B353-E441-49F5-8CB1-231C8B437CB4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8122728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AFDA95-9293-4D50-B44A-024A43476E06}" type="datetimeFigureOut">
              <a:rPr lang="it-IT"/>
              <a:pPr>
                <a:defRPr/>
              </a:pPr>
              <a:t>24/09/2019</a:t>
            </a:fld>
            <a:endParaRPr lang="it-IT"/>
          </a:p>
        </p:txBody>
      </p:sp>
      <p:sp>
        <p:nvSpPr>
          <p:cNvPr id="3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4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7C37D62-AD5D-45A6-993C-BCB04E0E51C2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83425486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AC6440-00E7-45F2-938D-CF4C14F24A22}" type="datetimeFigureOut">
              <a:rPr lang="it-IT"/>
              <a:pPr>
                <a:defRPr/>
              </a:pPr>
              <a:t>24/09/2019</a:t>
            </a:fld>
            <a:endParaRPr lang="it-IT"/>
          </a:p>
        </p:txBody>
      </p:sp>
      <p:sp>
        <p:nvSpPr>
          <p:cNvPr id="6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87D71CA-752B-45F6-9313-28DDB532D93D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3612737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A37C3-1499-4123-9885-E7D9016C572B}" type="datetimeFigureOut">
              <a:rPr lang="it-IT" smtClean="0"/>
              <a:t>24/09/2019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6F66F8-59E7-44C1-8564-2E6397AED1B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3552186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t-IT" noProof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0A445F-D274-4286-8206-C4D38F70A075}" type="datetimeFigureOut">
              <a:rPr lang="it-IT"/>
              <a:pPr>
                <a:defRPr/>
              </a:pPr>
              <a:t>24/09/2019</a:t>
            </a:fld>
            <a:endParaRPr lang="it-IT"/>
          </a:p>
        </p:txBody>
      </p:sp>
      <p:sp>
        <p:nvSpPr>
          <p:cNvPr id="6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A007315-798E-40CB-A1A5-A9BF3FA5A94C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76314771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B55160-55DA-4487-98D5-12C8580A7DCF}" type="datetimeFigureOut">
              <a:rPr lang="it-IT"/>
              <a:pPr>
                <a:defRPr/>
              </a:pPr>
              <a:t>24/09/2019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A00BD35-705E-4672-90D3-5DF9F312C08A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35323948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F11186-D705-4AE6-BC6C-7B148D2520A2}" type="datetimeFigureOut">
              <a:rPr lang="it-IT"/>
              <a:pPr>
                <a:defRPr/>
              </a:pPr>
              <a:t>24/09/2019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9E61F3B-5901-47B2-AD3E-BD8E5671CF2D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8179646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85800" y="1346947"/>
            <a:ext cx="7772400" cy="80683"/>
          </a:xfrm>
          <a:prstGeom prst="rect">
            <a:avLst/>
          </a:prstGeom>
          <a:blipFill dpi="0" rotWithShape="1">
            <a:blip r:embed="rId2">
              <a:alphaModFix amt="8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685800" y="4282763"/>
            <a:ext cx="7772400" cy="80683"/>
          </a:xfrm>
          <a:prstGeom prst="rect">
            <a:avLst/>
          </a:prstGeom>
          <a:blipFill dpi="0" rotWithShape="1">
            <a:blip r:embed="rId2">
              <a:alphaModFix amt="8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685800" y="1484779"/>
            <a:ext cx="7772400" cy="2743200"/>
          </a:xfrm>
          <a:prstGeom prst="rect">
            <a:avLst/>
          </a:prstGeom>
          <a:blipFill dpi="0" rotWithShape="1">
            <a:blip r:embed="rId2">
              <a:alphaModFix amt="8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10" name="Group 9"/>
          <p:cNvGrpSpPr>
            <a:grpSpLocks noChangeAspect="1"/>
          </p:cNvGrpSpPr>
          <p:nvPr/>
        </p:nvGrpSpPr>
        <p:grpSpPr>
          <a:xfrm>
            <a:off x="7234780" y="4107023"/>
            <a:ext cx="914400" cy="914400"/>
            <a:chOff x="9685338" y="4460675"/>
            <a:chExt cx="1080904" cy="1080902"/>
          </a:xfrm>
        </p:grpSpPr>
        <p:sp>
          <p:nvSpPr>
            <p:cNvPr id="11" name="Oval 10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2" name="Oval 11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88670" y="1432223"/>
            <a:ext cx="7593330" cy="3035808"/>
          </a:xfrm>
        </p:spPr>
        <p:txBody>
          <a:bodyPr anchor="ctr">
            <a:noAutofit/>
          </a:bodyPr>
          <a:lstStyle>
            <a:lvl1pPr algn="l">
              <a:lnSpc>
                <a:spcPct val="80000"/>
              </a:lnSpc>
              <a:defRPr sz="6400" b="0" cap="all" baseline="0">
                <a:blipFill dpi="0" rotWithShape="1">
                  <a:blip r:embed="rId4"/>
                  <a:srcRect/>
                  <a:tile tx="6350" ty="-127000" sx="65000" sy="64000" flip="none" algn="tl"/>
                </a:blipFill>
              </a:defRPr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02386" y="4389120"/>
            <a:ext cx="5918454" cy="1069848"/>
          </a:xfrm>
        </p:spPr>
        <p:txBody>
          <a:bodyPr>
            <a:normAutofit/>
          </a:bodyPr>
          <a:lstStyle>
            <a:lvl1pPr marL="0" indent="0" algn="l">
              <a:buNone/>
              <a:defRPr sz="1800" b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it-IT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A37C3-1499-4123-9885-E7D9016C572B}" type="datetimeFigureOut">
              <a:rPr lang="it-IT" smtClean="0">
                <a:solidFill>
                  <a:srgbClr val="D34817">
                    <a:lumMod val="50000"/>
                  </a:srgbClr>
                </a:solidFill>
              </a:rPr>
              <a:pPr/>
              <a:t>24/09/2019</a:t>
            </a:fld>
            <a:endParaRPr lang="it-IT">
              <a:solidFill>
                <a:srgbClr val="D34817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12805" y="6272785"/>
            <a:ext cx="4745736" cy="365125"/>
          </a:xfrm>
        </p:spPr>
        <p:txBody>
          <a:bodyPr/>
          <a:lstStyle/>
          <a:p>
            <a:endParaRPr lang="it-IT">
              <a:solidFill>
                <a:srgbClr val="D34817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244280" y="4227195"/>
            <a:ext cx="895401" cy="640080"/>
          </a:xfrm>
        </p:spPr>
        <p:txBody>
          <a:bodyPr/>
          <a:lstStyle>
            <a:lvl1pPr>
              <a:defRPr sz="2800" b="1"/>
            </a:lvl1pPr>
          </a:lstStyle>
          <a:p>
            <a:fld id="{D76F66F8-59E7-44C1-8564-2E6397AED1B1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4248601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A37C3-1499-4123-9885-E7D9016C572B}" type="datetimeFigureOut">
              <a:rPr lang="it-IT" smtClean="0">
                <a:solidFill>
                  <a:srgbClr val="D34817">
                    <a:lumMod val="50000"/>
                  </a:srgbClr>
                </a:solidFill>
              </a:rPr>
              <a:pPr/>
              <a:t>24/09/2019</a:t>
            </a:fld>
            <a:endParaRPr lang="it-IT">
              <a:solidFill>
                <a:srgbClr val="D34817">
                  <a:lumMod val="5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srgbClr val="D34817">
                  <a:lumMod val="5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6F66F8-59E7-44C1-8564-2E6397AED1B1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8044611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917989"/>
            <a:ext cx="9144000" cy="1940010"/>
          </a:xfrm>
          <a:prstGeom prst="rect">
            <a:avLst/>
          </a:prstGeom>
          <a:blipFill dpi="0" rotWithShape="1">
            <a:blip r:embed="rId2">
              <a:alphaModFix amt="8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25346" y="1225296"/>
            <a:ext cx="6960870" cy="3520440"/>
          </a:xfrm>
        </p:spPr>
        <p:txBody>
          <a:bodyPr anchor="ctr">
            <a:normAutofit/>
          </a:bodyPr>
          <a:lstStyle>
            <a:lvl1pPr>
              <a:lnSpc>
                <a:spcPct val="80000"/>
              </a:lnSpc>
              <a:defRPr sz="6400" b="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4330" y="5020056"/>
            <a:ext cx="6789420" cy="1066800"/>
          </a:xfrm>
        </p:spPr>
        <p:txBody>
          <a:bodyPr anchor="t">
            <a:normAutofit/>
          </a:bodyPr>
          <a:lstStyle>
            <a:lvl1pPr marL="0" indent="0">
              <a:buNone/>
              <a:defRPr sz="1800" b="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45251" y="6272785"/>
            <a:ext cx="1983232" cy="365125"/>
          </a:xfrm>
        </p:spPr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530A37C3-1499-4123-9885-E7D9016C572B}" type="datetimeFigureOut">
              <a:rPr lang="it-IT" smtClean="0">
                <a:solidFill>
                  <a:srgbClr val="D34817">
                    <a:lumMod val="50000"/>
                  </a:srgbClr>
                </a:solidFill>
              </a:rPr>
              <a:pPr/>
              <a:t>24/09/2019</a:t>
            </a:fld>
            <a:endParaRPr lang="it-IT">
              <a:solidFill>
                <a:srgbClr val="D34817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636099" y="6272784"/>
            <a:ext cx="4745736" cy="365125"/>
          </a:xfrm>
        </p:spPr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it-IT">
              <a:solidFill>
                <a:srgbClr val="D34817">
                  <a:lumMod val="50000"/>
                </a:srgbClr>
              </a:solidFill>
            </a:endParaRPr>
          </a:p>
        </p:txBody>
      </p:sp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633862" y="2430623"/>
            <a:ext cx="914400" cy="914400"/>
            <a:chOff x="9685338" y="4460675"/>
            <a:chExt cx="1080904" cy="1080902"/>
          </a:xfrm>
        </p:grpSpPr>
        <p:sp>
          <p:nvSpPr>
            <p:cNvPr id="9" name="Oval 8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450" y="2508607"/>
            <a:ext cx="891224" cy="720332"/>
          </a:xfrm>
        </p:spPr>
        <p:txBody>
          <a:bodyPr/>
          <a:lstStyle>
            <a:lvl1pPr>
              <a:defRPr sz="2800"/>
            </a:lvl1pPr>
          </a:lstStyle>
          <a:p>
            <a:fld id="{D76F66F8-59E7-44C1-8564-2E6397AED1B1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0406245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60"/>
            <a:ext cx="365760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92218" y="2194560"/>
            <a:ext cx="365760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A37C3-1499-4123-9885-E7D9016C572B}" type="datetimeFigureOut">
              <a:rPr lang="it-IT" smtClean="0">
                <a:solidFill>
                  <a:srgbClr val="D34817">
                    <a:lumMod val="50000"/>
                  </a:srgbClr>
                </a:solidFill>
              </a:rPr>
              <a:pPr/>
              <a:t>24/09/2019</a:t>
            </a:fld>
            <a:endParaRPr lang="it-IT">
              <a:solidFill>
                <a:srgbClr val="D34817">
                  <a:lumMod val="5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srgbClr val="D34817">
                  <a:lumMod val="5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6F66F8-59E7-44C1-8564-2E6397AED1B1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4434030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48256"/>
            <a:ext cx="365760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2743200"/>
            <a:ext cx="365760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20793" y="2048256"/>
            <a:ext cx="365760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20793" y="2743200"/>
            <a:ext cx="365760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A37C3-1499-4123-9885-E7D9016C572B}" type="datetimeFigureOut">
              <a:rPr lang="it-IT" smtClean="0">
                <a:solidFill>
                  <a:srgbClr val="D34817">
                    <a:lumMod val="50000"/>
                  </a:srgbClr>
                </a:solidFill>
              </a:rPr>
              <a:pPr/>
              <a:t>24/09/2019</a:t>
            </a:fld>
            <a:endParaRPr lang="it-IT">
              <a:solidFill>
                <a:srgbClr val="D34817">
                  <a:lumMod val="5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srgbClr val="D34817">
                  <a:lumMod val="5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6F66F8-59E7-44C1-8564-2E6397AED1B1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7288738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530A37C3-1499-4123-9885-E7D9016C572B}" type="datetimeFigureOut">
              <a:rPr lang="it-IT" smtClean="0">
                <a:solidFill>
                  <a:srgbClr val="D34817">
                    <a:lumMod val="50000"/>
                  </a:srgbClr>
                </a:solidFill>
              </a:rPr>
              <a:pPr/>
              <a:t>24/09/2019</a:t>
            </a:fld>
            <a:endParaRPr lang="it-IT">
              <a:solidFill>
                <a:srgbClr val="D34817">
                  <a:lumMod val="5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it-IT">
              <a:solidFill>
                <a:srgbClr val="D34817">
                  <a:lumMod val="5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6F66F8-59E7-44C1-8564-2E6397AED1B1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6592019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A37C3-1499-4123-9885-E7D9016C572B}" type="datetimeFigureOut">
              <a:rPr lang="it-IT" smtClean="0">
                <a:solidFill>
                  <a:srgbClr val="D34817">
                    <a:lumMod val="50000"/>
                  </a:srgbClr>
                </a:solidFill>
              </a:rPr>
              <a:pPr/>
              <a:t>24/09/2019</a:t>
            </a:fld>
            <a:endParaRPr lang="it-IT">
              <a:solidFill>
                <a:srgbClr val="D34817">
                  <a:lumMod val="5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srgbClr val="D34817">
                  <a:lumMod val="5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6F66F8-59E7-44C1-8564-2E6397AED1B1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759831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A37C3-1499-4123-9885-E7D9016C572B}" type="datetimeFigureOut">
              <a:rPr lang="it-IT" smtClean="0"/>
              <a:t>24/09/2019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6F66F8-59E7-44C1-8564-2E6397AED1B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1892289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6227806" y="1"/>
            <a:ext cx="2916194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12230" y="685800"/>
            <a:ext cx="2400300" cy="1737360"/>
          </a:xfrm>
        </p:spPr>
        <p:txBody>
          <a:bodyPr anchor="b">
            <a:normAutofit/>
          </a:bodyPr>
          <a:lstStyle>
            <a:lvl1pPr>
              <a:defRPr sz="2800" b="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685800"/>
            <a:ext cx="5033772" cy="502005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12230" y="2423160"/>
            <a:ext cx="24003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35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8522664" y="6255258"/>
            <a:ext cx="393192" cy="393192"/>
            <a:chOff x="8532189" y="5068824"/>
            <a:chExt cx="393192" cy="393192"/>
          </a:xfrm>
        </p:grpSpPr>
        <p:sp>
          <p:nvSpPr>
            <p:cNvPr id="13" name="Oval 12"/>
            <p:cNvSpPr>
              <a:spLocks noChangeAspect="1"/>
            </p:cNvSpPr>
            <p:nvPr/>
          </p:nvSpPr>
          <p:spPr>
            <a:xfrm>
              <a:off x="8532189" y="5068824"/>
              <a:ext cx="393192" cy="39319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4" name="Oval 13"/>
            <p:cNvSpPr>
              <a:spLocks noChangeAspect="1"/>
            </p:cNvSpPr>
            <p:nvPr/>
          </p:nvSpPr>
          <p:spPr>
            <a:xfrm>
              <a:off x="8568766" y="5105400"/>
              <a:ext cx="320039" cy="320040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A37C3-1499-4123-9885-E7D9016C572B}" type="datetimeFigureOut">
              <a:rPr lang="it-IT" smtClean="0">
                <a:solidFill>
                  <a:srgbClr val="D34817">
                    <a:lumMod val="50000"/>
                  </a:srgbClr>
                </a:solidFill>
              </a:rPr>
              <a:pPr/>
              <a:t>24/09/2019</a:t>
            </a:fld>
            <a:endParaRPr lang="it-IT">
              <a:solidFill>
                <a:srgbClr val="D34817">
                  <a:lumMod val="50000"/>
                </a:srgbClr>
              </a:solidFill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srgbClr val="D34817">
                  <a:lumMod val="50000"/>
                </a:srgbClr>
              </a:solidFill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6F66F8-59E7-44C1-8564-2E6397AED1B1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6852915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6227806" y="1"/>
            <a:ext cx="2916194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12230" y="685800"/>
            <a:ext cx="2400300" cy="1737360"/>
          </a:xfrm>
        </p:spPr>
        <p:txBody>
          <a:bodyPr anchor="b">
            <a:normAutofit/>
          </a:bodyPr>
          <a:lstStyle>
            <a:lvl1pPr>
              <a:defRPr sz="2800" b="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6227805" cy="6858000"/>
          </a:xfrm>
          <a:solidFill>
            <a:schemeClr val="tx2">
              <a:lumMod val="20000"/>
              <a:lumOff val="80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12230" y="2423160"/>
            <a:ext cx="24003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35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8522664" y="6255258"/>
            <a:ext cx="393192" cy="393192"/>
            <a:chOff x="8532189" y="5068824"/>
            <a:chExt cx="393192" cy="393192"/>
          </a:xfrm>
        </p:grpSpPr>
        <p:sp>
          <p:nvSpPr>
            <p:cNvPr id="13" name="Oval 12"/>
            <p:cNvSpPr>
              <a:spLocks noChangeAspect="1"/>
            </p:cNvSpPr>
            <p:nvPr/>
          </p:nvSpPr>
          <p:spPr>
            <a:xfrm>
              <a:off x="8532189" y="5068824"/>
              <a:ext cx="393192" cy="39319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4" name="Oval 13"/>
            <p:cNvSpPr>
              <a:spLocks noChangeAspect="1"/>
            </p:cNvSpPr>
            <p:nvPr/>
          </p:nvSpPr>
          <p:spPr>
            <a:xfrm>
              <a:off x="8568766" y="5105400"/>
              <a:ext cx="320039" cy="320040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A37C3-1499-4123-9885-E7D9016C572B}" type="datetimeFigureOut">
              <a:rPr lang="it-IT" smtClean="0">
                <a:solidFill>
                  <a:srgbClr val="D34817">
                    <a:lumMod val="50000"/>
                  </a:srgbClr>
                </a:solidFill>
              </a:rPr>
              <a:pPr/>
              <a:t>24/09/2019</a:t>
            </a:fld>
            <a:endParaRPr lang="it-IT">
              <a:solidFill>
                <a:srgbClr val="D34817">
                  <a:lumMod val="50000"/>
                </a:srgbClr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6F66F8-59E7-44C1-8564-2E6397AED1B1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32887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A37C3-1499-4123-9885-E7D9016C572B}" type="datetimeFigureOut">
              <a:rPr lang="it-IT" smtClean="0">
                <a:solidFill>
                  <a:srgbClr val="D34817">
                    <a:lumMod val="50000"/>
                  </a:srgbClr>
                </a:solidFill>
              </a:rPr>
              <a:pPr/>
              <a:t>24/09/2019</a:t>
            </a:fld>
            <a:endParaRPr lang="it-IT">
              <a:solidFill>
                <a:srgbClr val="D34817">
                  <a:lumMod val="5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srgbClr val="D34817">
                  <a:lumMod val="5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6F66F8-59E7-44C1-8564-2E6397AED1B1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3657525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533400"/>
            <a:ext cx="1914525" cy="5638800"/>
          </a:xfrm>
        </p:spPr>
        <p:txBody>
          <a:bodyPr vert="eaVert"/>
          <a:lstStyle>
            <a:lvl1pPr>
              <a:defRPr b="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00100" y="533400"/>
            <a:ext cx="5629275" cy="5638800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A37C3-1499-4123-9885-E7D9016C572B}" type="datetimeFigureOut">
              <a:rPr lang="it-IT" smtClean="0">
                <a:solidFill>
                  <a:srgbClr val="D34817">
                    <a:lumMod val="50000"/>
                  </a:srgbClr>
                </a:solidFill>
              </a:rPr>
              <a:pPr/>
              <a:t>24/09/2019</a:t>
            </a:fld>
            <a:endParaRPr lang="it-IT">
              <a:solidFill>
                <a:srgbClr val="D34817">
                  <a:lumMod val="5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srgbClr val="D34817">
                  <a:lumMod val="5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6F66F8-59E7-44C1-8564-2E6397AED1B1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586048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A37C3-1499-4123-9885-E7D9016C572B}" type="datetimeFigureOut">
              <a:rPr lang="it-IT" smtClean="0"/>
              <a:t>24/09/2019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6F66F8-59E7-44C1-8564-2E6397AED1B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652067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A37C3-1499-4123-9885-E7D9016C572B}" type="datetimeFigureOut">
              <a:rPr lang="it-IT" smtClean="0"/>
              <a:t>24/09/2019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6F66F8-59E7-44C1-8564-2E6397AED1B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840716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A37C3-1499-4123-9885-E7D9016C572B}" type="datetimeFigureOut">
              <a:rPr lang="it-IT" smtClean="0"/>
              <a:t>24/09/2019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6F66F8-59E7-44C1-8564-2E6397AED1B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713594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A37C3-1499-4123-9885-E7D9016C572B}" type="datetimeFigureOut">
              <a:rPr lang="it-IT" smtClean="0"/>
              <a:t>24/09/2019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6F66F8-59E7-44C1-8564-2E6397AED1B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486312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A37C3-1499-4123-9885-E7D9016C572B}" type="datetimeFigureOut">
              <a:rPr lang="it-IT" smtClean="0"/>
              <a:t>24/09/2019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6F66F8-59E7-44C1-8564-2E6397AED1B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547839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A37C3-1499-4123-9885-E7D9016C572B}" type="datetimeFigureOut">
              <a:rPr lang="it-IT" smtClean="0"/>
              <a:t>24/09/2019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6F66F8-59E7-44C1-8564-2E6397AED1B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258322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A37C3-1499-4123-9885-E7D9016C572B}" type="datetimeFigureOut">
              <a:rPr lang="it-IT" smtClean="0"/>
              <a:t>24/09/2019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6F66F8-59E7-44C1-8564-2E6397AED1B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970817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Segnaposto titolo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it-IT" altLang="it-IT" smtClean="0"/>
              <a:t>Fare clic per modificare lo stile del titolo</a:t>
            </a:r>
          </a:p>
        </p:txBody>
      </p:sp>
      <p:sp>
        <p:nvSpPr>
          <p:cNvPr id="2051" name="Segnaposto testo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altLang="it-IT" smtClean="0"/>
              <a:t>Fare clic per modificare stili del testo dello schema</a:t>
            </a:r>
          </a:p>
          <a:p>
            <a:pPr lvl="1"/>
            <a:r>
              <a:rPr lang="it-IT" altLang="it-IT" smtClean="0"/>
              <a:t>Secondo livello</a:t>
            </a:r>
          </a:p>
          <a:p>
            <a:pPr lvl="2"/>
            <a:r>
              <a:rPr lang="it-IT" altLang="it-IT" smtClean="0"/>
              <a:t>Terzo livello</a:t>
            </a:r>
          </a:p>
          <a:p>
            <a:pPr lvl="3"/>
            <a:r>
              <a:rPr lang="it-IT" altLang="it-IT" smtClean="0"/>
              <a:t>Quarto livello</a:t>
            </a:r>
          </a:p>
          <a:p>
            <a:pPr lvl="4"/>
            <a:r>
              <a:rPr lang="it-IT" altLang="it-IT" smtClean="0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</a:defRPr>
            </a:lvl1pPr>
          </a:lstStyle>
          <a:p>
            <a:pPr>
              <a:defRPr/>
            </a:pPr>
            <a:fld id="{012A4ED0-46C3-4B75-91F8-9A78C7C8191C}" type="datetimeFigureOut">
              <a:rPr lang="it-IT"/>
              <a:pPr>
                <a:defRPr/>
              </a:pPr>
              <a:t>24/09/2019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136A4824-35B5-4BD8-B0D9-95F1CD62FCF5}" type="slidenum">
              <a:rPr lang="it-IT" altLang="it-IT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‹N›</a:t>
            </a:fld>
            <a:endParaRPr lang="it-IT" altLang="it-IT" smtClean="0"/>
          </a:p>
        </p:txBody>
      </p:sp>
    </p:spTree>
    <p:extLst>
      <p:ext uri="{BB962C8B-B14F-4D97-AF65-F5344CB8AC3E}">
        <p14:creationId xmlns:p14="http://schemas.microsoft.com/office/powerpoint/2010/main" val="14173751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8522664" y="6255258"/>
            <a:ext cx="393192" cy="393192"/>
            <a:chOff x="8532189" y="5068824"/>
            <a:chExt cx="393192" cy="393192"/>
          </a:xfrm>
        </p:grpSpPr>
        <p:sp>
          <p:nvSpPr>
            <p:cNvPr id="8" name="Oval 7"/>
            <p:cNvSpPr>
              <a:spLocks noChangeAspect="1"/>
            </p:cNvSpPr>
            <p:nvPr/>
          </p:nvSpPr>
          <p:spPr>
            <a:xfrm>
              <a:off x="8532189" y="5068824"/>
              <a:ext cx="393192" cy="393192"/>
            </a:xfrm>
            <a:prstGeom prst="ellipse">
              <a:avLst/>
            </a:prstGeom>
            <a:blipFill dpi="0" rotWithShape="1">
              <a:blip r:embed="rId13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9" name="Oval 8"/>
            <p:cNvSpPr>
              <a:spLocks noChangeAspect="1"/>
            </p:cNvSpPr>
            <p:nvPr/>
          </p:nvSpPr>
          <p:spPr>
            <a:xfrm>
              <a:off x="8568766" y="5105400"/>
              <a:ext cx="320039" cy="320040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0" y="484632"/>
            <a:ext cx="7772400" cy="1609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21408"/>
            <a:ext cx="7772400" cy="4050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2368" y="6272785"/>
            <a:ext cx="245516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pPr defTabSz="457200"/>
            <a:fld id="{530A37C3-1499-4123-9885-E7D9016C572B}" type="datetimeFigureOut">
              <a:rPr lang="it-IT" smtClean="0">
                <a:solidFill>
                  <a:srgbClr val="D34817">
                    <a:lumMod val="50000"/>
                  </a:srgbClr>
                </a:solidFill>
              </a:rPr>
              <a:pPr defTabSz="457200"/>
              <a:t>24/09/2019</a:t>
            </a:fld>
            <a:endParaRPr lang="it-IT">
              <a:solidFill>
                <a:srgbClr val="D34817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272785"/>
            <a:ext cx="474573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pPr defTabSz="457200"/>
            <a:endParaRPr lang="it-IT">
              <a:solidFill>
                <a:srgbClr val="D34817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83346" y="6272785"/>
            <a:ext cx="4800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="1" spc="-70" baseline="0">
                <a:solidFill>
                  <a:srgbClr val="FFFFFF"/>
                </a:solidFill>
                <a:latin typeface="+mn-lt"/>
              </a:defRPr>
            </a:lvl1pPr>
          </a:lstStyle>
          <a:p>
            <a:pPr defTabSz="457200"/>
            <a:fld id="{D76F66F8-59E7-44C1-8564-2E6397AED1B1}" type="slidenum">
              <a:rPr lang="it-IT" smtClean="0"/>
              <a:pPr defTabSz="45720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72039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200" b="0" kern="1200" cap="all" baseline="0">
          <a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6350" ty="-127000" sx="65000" sy="64000" flip="none" algn="tl"/>
          </a:blip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 xmlns=""/>
    </p:ext>
  </p:extLst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jpe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jpeg"/><Relationship Id="rId10" Type="http://schemas.openxmlformats.org/officeDocument/2006/relationships/image" Target="../media/image12.png"/><Relationship Id="rId4" Type="http://schemas.openxmlformats.org/officeDocument/2006/relationships/image" Target="../media/image6.jpeg"/><Relationship Id="rId9" Type="http://schemas.openxmlformats.org/officeDocument/2006/relationships/image" Target="../media/image1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0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4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jpeg"/><Relationship Id="rId3" Type="http://schemas.openxmlformats.org/officeDocument/2006/relationships/image" Target="../media/image5.jpeg"/><Relationship Id="rId7" Type="http://schemas.openxmlformats.org/officeDocument/2006/relationships/image" Target="../media/image3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4.png"/><Relationship Id="rId5" Type="http://schemas.openxmlformats.org/officeDocument/2006/relationships/image" Target="../media/image10.png"/><Relationship Id="rId10" Type="http://schemas.openxmlformats.org/officeDocument/2006/relationships/image" Target="../media/image8.png"/><Relationship Id="rId4" Type="http://schemas.openxmlformats.org/officeDocument/2006/relationships/image" Target="../media/image33.jpeg"/><Relationship Id="rId9" Type="http://schemas.openxmlformats.org/officeDocument/2006/relationships/image" Target="../media/image37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11"/>
          <p:cNvSpPr>
            <a:spLocks noChangeArrowheads="1"/>
          </p:cNvSpPr>
          <p:nvPr/>
        </p:nvSpPr>
        <p:spPr bwMode="auto">
          <a:xfrm>
            <a:off x="0" y="0"/>
            <a:ext cx="9144000" cy="3429000"/>
          </a:xfrm>
          <a:prstGeom prst="rect">
            <a:avLst/>
          </a:prstGeom>
          <a:solidFill>
            <a:srgbClr val="006778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822433"/>
              </a:buClr>
              <a:buChar char="•"/>
              <a:defRPr sz="2400">
                <a:solidFill>
                  <a:srgbClr val="000000"/>
                </a:solidFill>
                <a:latin typeface="Arial" charset="0"/>
                <a:ea typeface="ＭＳ Ｐゴシック" pitchFamily="1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rgbClr val="000000"/>
                </a:solidFill>
                <a:latin typeface="Arial" charset="0"/>
                <a:ea typeface="ＭＳ Ｐゴシック" pitchFamily="1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1600">
                <a:solidFill>
                  <a:srgbClr val="000000"/>
                </a:solidFill>
                <a:latin typeface="Arial" charset="0"/>
                <a:ea typeface="ＭＳ Ｐゴシック" pitchFamily="1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1400">
                <a:solidFill>
                  <a:srgbClr val="000000"/>
                </a:solidFill>
                <a:latin typeface="Arial" charset="0"/>
                <a:ea typeface="ＭＳ Ｐゴシック" pitchFamily="1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1200">
                <a:solidFill>
                  <a:srgbClr val="000000"/>
                </a:solidFill>
                <a:latin typeface="Arial" charset="0"/>
                <a:ea typeface="ＭＳ Ｐゴシック" pitchFamily="1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000000"/>
                </a:solidFill>
                <a:latin typeface="Arial" charset="0"/>
                <a:ea typeface="ＭＳ Ｐゴシック" pitchFamily="1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000000"/>
                </a:solidFill>
                <a:latin typeface="Arial" charset="0"/>
                <a:ea typeface="ＭＳ Ｐゴシック" pitchFamily="1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000000"/>
                </a:solidFill>
                <a:latin typeface="Arial" charset="0"/>
                <a:ea typeface="ＭＳ Ｐゴシック" pitchFamily="1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000000"/>
                </a:solidFill>
                <a:latin typeface="Arial" charset="0"/>
                <a:ea typeface="ＭＳ Ｐゴシック" pitchFamily="1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  <a:defRPr/>
            </a:pPr>
            <a:endParaRPr lang="it-IT" altLang="it-IT" sz="900">
              <a:solidFill>
                <a:schemeClr val="bg1"/>
              </a:solidFill>
            </a:endParaRPr>
          </a:p>
        </p:txBody>
      </p:sp>
      <p:sp>
        <p:nvSpPr>
          <p:cNvPr id="31747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317549" y="1412776"/>
            <a:ext cx="8712200" cy="1378049"/>
          </a:xfrm>
        </p:spPr>
        <p:txBody>
          <a:bodyPr>
            <a:normAutofit fontScale="85000" lnSpcReduction="20000"/>
          </a:bodyPr>
          <a:lstStyle/>
          <a:p>
            <a:r>
              <a:rPr lang="it-IT" altLang="it-IT" sz="35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Progetto </a:t>
            </a:r>
            <a:r>
              <a:rPr lang="it-IT" altLang="it-IT" sz="35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GiochiAMO</a:t>
            </a:r>
            <a:r>
              <a:rPr lang="it-IT" altLang="it-IT" sz="35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it-IT" altLang="it-IT" sz="35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Intervento </a:t>
            </a:r>
            <a:r>
              <a:rPr lang="it-IT" altLang="it-IT" sz="35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 prevenzione su </a:t>
            </a:r>
            <a:r>
              <a:rPr lang="it-IT" altLang="it-IT" sz="35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campo:</a:t>
            </a:r>
          </a:p>
          <a:p>
            <a:r>
              <a:rPr lang="it-IT" altLang="it-IT" sz="35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SfumiAMO</a:t>
            </a:r>
            <a:endParaRPr lang="it-IT" altLang="it-IT" sz="3500" b="1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it-IT" altLang="it-IT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it-IT" altLang="it-IT" b="1" dirty="0">
              <a:solidFill>
                <a:schemeClr val="bg1"/>
              </a:solidFill>
            </a:endParaRPr>
          </a:p>
        </p:txBody>
      </p:sp>
      <p:grpSp>
        <p:nvGrpSpPr>
          <p:cNvPr id="31748" name="Group 17"/>
          <p:cNvGrpSpPr>
            <a:grpSpLocks/>
          </p:cNvGrpSpPr>
          <p:nvPr/>
        </p:nvGrpSpPr>
        <p:grpSpPr bwMode="auto">
          <a:xfrm>
            <a:off x="-6350" y="2790825"/>
            <a:ext cx="9145588" cy="4098925"/>
            <a:chOff x="0" y="1738"/>
            <a:chExt cx="5761" cy="2582"/>
          </a:xfrm>
        </p:grpSpPr>
        <p:pic>
          <p:nvPicPr>
            <p:cNvPr id="31754" name="Picture 15" descr="Fondino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2158"/>
              <a:ext cx="5760" cy="21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1755" name="Picture 13" descr="logo +marchio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2160"/>
              <a:ext cx="5761" cy="7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1756" name="Picture 16" descr="fascia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16" y="1738"/>
              <a:ext cx="4444" cy="4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31749" name="Picture 5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549" r="25000" b="75799"/>
          <a:stretch/>
        </p:blipFill>
        <p:spPr bwMode="auto">
          <a:xfrm>
            <a:off x="0" y="44625"/>
            <a:ext cx="9144000" cy="12050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50" name="Immagine 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913" y="3514725"/>
            <a:ext cx="2809875" cy="240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53" name="Picture 13" descr="logo-policlinico-umberto-I.png (580×259)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5752675"/>
            <a:ext cx="2020523" cy="92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Immagine 3">
            <a:extLst>
              <a:ext uri="{FF2B5EF4-FFF2-40B4-BE49-F238E27FC236}">
                <a16:creationId xmlns="" xmlns:a16="http://schemas.microsoft.com/office/drawing/2014/main" id="{3A70B4BE-0911-42BB-94AE-9DC83DC27445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9555" y="2324107"/>
            <a:ext cx="3205238" cy="4565635"/>
          </a:xfrm>
          <a:prstGeom prst="rect">
            <a:avLst/>
          </a:prstGeom>
        </p:spPr>
      </p:pic>
      <p:pic>
        <p:nvPicPr>
          <p:cNvPr id="13" name="image4.png"/>
          <p:cNvPicPr/>
          <p:nvPr/>
        </p:nvPicPr>
        <p:blipFill rotWithShape="1">
          <a:blip r:embed="rId10" cstate="print"/>
          <a:srcRect t="78902" b="5874"/>
          <a:stretch/>
        </p:blipFill>
        <p:spPr>
          <a:xfrm>
            <a:off x="179512" y="6004560"/>
            <a:ext cx="2699740" cy="416560"/>
          </a:xfrm>
          <a:prstGeom prst="rect">
            <a:avLst/>
          </a:prstGeom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pic>
    </p:spTree>
    <p:extLst>
      <p:ext uri="{BB962C8B-B14F-4D97-AF65-F5344CB8AC3E}">
        <p14:creationId xmlns:p14="http://schemas.microsoft.com/office/powerpoint/2010/main" val="1301934030"/>
      </p:ext>
    </p:extLst>
  </p:cSld>
  <p:clrMapOvr>
    <a:masterClrMapping/>
  </p:clrMapOvr>
  <p:transition spd="slow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1">
            <a:extLst>
              <a:ext uri="{FF2B5EF4-FFF2-40B4-BE49-F238E27FC236}">
                <a16:creationId xmlns="" xmlns:a16="http://schemas.microsoft.com/office/drawing/2014/main" id="{F56F5174-31D9-4DBB-AAB7-A1FD7BDB1352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466129"/>
            <a:ext cx="4851603" cy="5925741"/>
          </a:xfrm>
          <a:prstGeom prst="rect">
            <a:avLst/>
          </a:prstGeom>
          <a:gradFill>
            <a:gsLst>
              <a:gs pos="0">
                <a:schemeClr val="accent1">
                  <a:lumMod val="100000"/>
                  <a:alpha val="82000"/>
                </a:schemeClr>
              </a:gs>
              <a:gs pos="25000">
                <a:schemeClr val="accent1">
                  <a:alpha val="60000"/>
                </a:schemeClr>
              </a:gs>
              <a:gs pos="94000">
                <a:schemeClr val="bg2">
                  <a:lumMod val="75000"/>
                </a:schemeClr>
              </a:gs>
              <a:gs pos="100000">
                <a:schemeClr val="bg2">
                  <a:lumMod val="7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pic>
        <p:nvPicPr>
          <p:cNvPr id="14" name="Picture 13">
            <a:extLst>
              <a:ext uri="{FF2B5EF4-FFF2-40B4-BE49-F238E27FC236}">
                <a16:creationId xmlns="" xmlns:a16="http://schemas.microsoft.com/office/drawing/2014/main" id="{AE113210-7872-481A-ADE6-3A05CCAF5EB2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200"/>
          <a:stretch/>
        </p:blipFill>
        <p:spPr>
          <a:xfrm>
            <a:off x="0" y="466129"/>
            <a:ext cx="9144000" cy="5925741"/>
          </a:xfrm>
          <a:prstGeom prst="rect">
            <a:avLst/>
          </a:prstGeom>
        </p:spPr>
      </p:pic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976979" y="1459467"/>
            <a:ext cx="3733482" cy="1090538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>
              <a:lnSpc>
                <a:spcPct val="90000"/>
              </a:lnSpc>
            </a:pPr>
            <a:r>
              <a:rPr lang="en-US" sz="3500" dirty="0">
                <a:solidFill>
                  <a:srgbClr val="002060"/>
                </a:solidFill>
                <a:latin typeface="Comic Sans MS" panose="030F0702030302020204" pitchFamily="66" charset="0"/>
              </a:rPr>
              <a:t>Chi </a:t>
            </a:r>
            <a:r>
              <a:rPr lang="en-US" sz="3500" dirty="0" err="1">
                <a:solidFill>
                  <a:srgbClr val="002060"/>
                </a:solidFill>
                <a:latin typeface="Comic Sans MS" panose="030F0702030302020204" pitchFamily="66" charset="0"/>
              </a:rPr>
              <a:t>fuma</a:t>
            </a:r>
            <a:r>
              <a:rPr lang="en-US" sz="3500" dirty="0">
                <a:solidFill>
                  <a:srgbClr val="002060"/>
                </a:solidFill>
                <a:latin typeface="Comic Sans MS" panose="030F0702030302020204" pitchFamily="66" charset="0"/>
              </a:rPr>
              <a:t> è </a:t>
            </a:r>
            <a:r>
              <a:rPr lang="en-US" sz="3500" dirty="0" err="1">
                <a:solidFill>
                  <a:srgbClr val="002060"/>
                </a:solidFill>
                <a:latin typeface="Comic Sans MS" panose="030F0702030302020204" pitchFamily="66" charset="0"/>
              </a:rPr>
              <a:t>più</a:t>
            </a:r>
            <a:r>
              <a:rPr lang="en-US" sz="3500" dirty="0">
                <a:solidFill>
                  <a:srgbClr val="002060"/>
                </a:solidFill>
                <a:latin typeface="Comic Sans MS" panose="030F0702030302020204" pitchFamily="66" charset="0"/>
              </a:rPr>
              <a:t> </a:t>
            </a:r>
            <a:r>
              <a:rPr lang="en-US" sz="3500" dirty="0" err="1">
                <a:solidFill>
                  <a:srgbClr val="002060"/>
                </a:solidFill>
                <a:latin typeface="Comic Sans MS" panose="030F0702030302020204" pitchFamily="66" charset="0"/>
              </a:rPr>
              <a:t>attraente</a:t>
            </a:r>
            <a:r>
              <a:rPr lang="en-US" sz="3500" dirty="0">
                <a:solidFill>
                  <a:srgbClr val="002060"/>
                </a:solidFill>
                <a:latin typeface="Comic Sans MS" panose="030F0702030302020204" pitchFamily="66" charset="0"/>
              </a:rPr>
              <a:t>?</a:t>
            </a:r>
          </a:p>
        </p:txBody>
      </p:sp>
      <p:sp>
        <p:nvSpPr>
          <p:cNvPr id="16" name="Freeform 62">
            <a:extLst>
              <a:ext uri="{FF2B5EF4-FFF2-40B4-BE49-F238E27FC236}">
                <a16:creationId xmlns="" xmlns:a16="http://schemas.microsoft.com/office/drawing/2014/main" id="{F9A95BEE-6BB1-4A28-A8E6-A34B2E42EF8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1186286"/>
            <a:ext cx="4320692" cy="4666770"/>
          </a:xfrm>
          <a:custGeom>
            <a:avLst/>
            <a:gdLst>
              <a:gd name="connsiteX0" fmla="*/ 2299956 w 5000438"/>
              <a:gd name="connsiteY0" fmla="*/ 0 h 5400962"/>
              <a:gd name="connsiteX1" fmla="*/ 5000438 w 5000438"/>
              <a:gd name="connsiteY1" fmla="*/ 2700481 h 5400962"/>
              <a:gd name="connsiteX2" fmla="*/ 2299956 w 5000438"/>
              <a:gd name="connsiteY2" fmla="*/ 5400962 h 5400962"/>
              <a:gd name="connsiteX3" fmla="*/ 60675 w 5000438"/>
              <a:gd name="connsiteY3" fmla="*/ 4210346 h 5400962"/>
              <a:gd name="connsiteX4" fmla="*/ 0 w 5000438"/>
              <a:gd name="connsiteY4" fmla="*/ 4110472 h 5400962"/>
              <a:gd name="connsiteX5" fmla="*/ 0 w 5000438"/>
              <a:gd name="connsiteY5" fmla="*/ 1290491 h 5400962"/>
              <a:gd name="connsiteX6" fmla="*/ 60675 w 5000438"/>
              <a:gd name="connsiteY6" fmla="*/ 1190617 h 5400962"/>
              <a:gd name="connsiteX7" fmla="*/ 2299956 w 5000438"/>
              <a:gd name="connsiteY7" fmla="*/ 0 h 5400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000438" h="5400962">
                <a:moveTo>
                  <a:pt x="2299956" y="0"/>
                </a:moveTo>
                <a:cubicBezTo>
                  <a:pt x="3791390" y="0"/>
                  <a:pt x="5000438" y="1209047"/>
                  <a:pt x="5000438" y="2700481"/>
                </a:cubicBezTo>
                <a:cubicBezTo>
                  <a:pt x="5000438" y="4191915"/>
                  <a:pt x="3791390" y="5400962"/>
                  <a:pt x="2299956" y="5400962"/>
                </a:cubicBezTo>
                <a:cubicBezTo>
                  <a:pt x="1367810" y="5400962"/>
                  <a:pt x="545971" y="4928678"/>
                  <a:pt x="60675" y="4210346"/>
                </a:cubicBezTo>
                <a:lnTo>
                  <a:pt x="0" y="4110472"/>
                </a:lnTo>
                <a:lnTo>
                  <a:pt x="0" y="1290491"/>
                </a:lnTo>
                <a:lnTo>
                  <a:pt x="60675" y="1190617"/>
                </a:lnTo>
                <a:cubicBezTo>
                  <a:pt x="545971" y="472284"/>
                  <a:pt x="1367810" y="0"/>
                  <a:pt x="2299956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350"/>
          </a:p>
        </p:txBody>
      </p:sp>
      <p:pic>
        <p:nvPicPr>
          <p:cNvPr id="7" name="Immagine 6">
            <a:extLst>
              <a:ext uri="{FF2B5EF4-FFF2-40B4-BE49-F238E27FC236}">
                <a16:creationId xmlns="" xmlns:a16="http://schemas.microsoft.com/office/drawing/2014/main" id="{41646EC8-2269-4ACA-9A1D-343C56AC2BC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912" r="2" b="13561"/>
          <a:stretch/>
        </p:blipFill>
        <p:spPr>
          <a:xfrm>
            <a:off x="20" y="1351210"/>
            <a:ext cx="4180350" cy="4375387"/>
          </a:xfrm>
          <a:custGeom>
            <a:avLst/>
            <a:gdLst>
              <a:gd name="connsiteX0" fmla="*/ 2306172 w 4838041"/>
              <a:gd name="connsiteY0" fmla="*/ 0 h 5063738"/>
              <a:gd name="connsiteX1" fmla="*/ 4838041 w 4838041"/>
              <a:gd name="connsiteY1" fmla="*/ 2531869 h 5063738"/>
              <a:gd name="connsiteX2" fmla="*/ 2306172 w 4838041"/>
              <a:gd name="connsiteY2" fmla="*/ 5063738 h 5063738"/>
              <a:gd name="connsiteX3" fmla="*/ 79886 w 4838041"/>
              <a:gd name="connsiteY3" fmla="*/ 3738709 h 5063738"/>
              <a:gd name="connsiteX4" fmla="*/ 0 w 4838041"/>
              <a:gd name="connsiteY4" fmla="*/ 3572876 h 5063738"/>
              <a:gd name="connsiteX5" fmla="*/ 0 w 4838041"/>
              <a:gd name="connsiteY5" fmla="*/ 1490863 h 5063738"/>
              <a:gd name="connsiteX6" fmla="*/ 79886 w 4838041"/>
              <a:gd name="connsiteY6" fmla="*/ 1325030 h 5063738"/>
              <a:gd name="connsiteX7" fmla="*/ 2306172 w 4838041"/>
              <a:gd name="connsiteY7" fmla="*/ 0 h 50637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838041" h="5063738">
                <a:moveTo>
                  <a:pt x="2306172" y="0"/>
                </a:moveTo>
                <a:cubicBezTo>
                  <a:pt x="3704485" y="0"/>
                  <a:pt x="4838041" y="1133556"/>
                  <a:pt x="4838041" y="2531869"/>
                </a:cubicBezTo>
                <a:cubicBezTo>
                  <a:pt x="4838041" y="3930182"/>
                  <a:pt x="3704485" y="5063738"/>
                  <a:pt x="2306172" y="5063738"/>
                </a:cubicBezTo>
                <a:cubicBezTo>
                  <a:pt x="1344832" y="5063738"/>
                  <a:pt x="508631" y="4527956"/>
                  <a:pt x="79886" y="3738709"/>
                </a:cubicBezTo>
                <a:lnTo>
                  <a:pt x="0" y="3572876"/>
                </a:lnTo>
                <a:lnTo>
                  <a:pt x="0" y="1490863"/>
                </a:lnTo>
                <a:lnTo>
                  <a:pt x="79886" y="1325030"/>
                </a:lnTo>
                <a:cubicBezTo>
                  <a:pt x="508631" y="535783"/>
                  <a:pt x="1344832" y="0"/>
                  <a:pt x="2306172" y="0"/>
                </a:cubicBezTo>
                <a:close/>
              </a:path>
            </a:pathLst>
          </a:custGeom>
          <a:effectLst>
            <a:softEdge rad="0"/>
          </a:effectLst>
        </p:spPr>
      </p:pic>
      <p:sp>
        <p:nvSpPr>
          <p:cNvPr id="5" name="CasellaDiTesto 4"/>
          <p:cNvSpPr txBox="1"/>
          <p:nvPr/>
        </p:nvSpPr>
        <p:spPr>
          <a:xfrm>
            <a:off x="4974330" y="2673512"/>
            <a:ext cx="3733184" cy="27294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0000"/>
                </a:solidFill>
              </a:rPr>
              <a:t>E’ </a:t>
            </a:r>
            <a:r>
              <a:rPr lang="en-US" sz="2400" dirty="0" err="1">
                <a:solidFill>
                  <a:srgbClr val="000000"/>
                </a:solidFill>
              </a:rPr>
              <a:t>dipendente</a:t>
            </a:r>
            <a:r>
              <a:rPr lang="en-US" sz="2400" dirty="0">
                <a:solidFill>
                  <a:srgbClr val="000000"/>
                </a:solidFill>
              </a:rPr>
              <a:t>, </a:t>
            </a:r>
            <a:r>
              <a:rPr lang="en-US" sz="2400" dirty="0" err="1">
                <a:solidFill>
                  <a:srgbClr val="000000"/>
                </a:solidFill>
              </a:rPr>
              <a:t>quindi</a:t>
            </a:r>
            <a:r>
              <a:rPr lang="en-US" sz="2400" dirty="0">
                <a:solidFill>
                  <a:srgbClr val="000000"/>
                </a:solidFill>
              </a:rPr>
              <a:t> è «</a:t>
            </a:r>
            <a:r>
              <a:rPr lang="en-US" sz="2400" dirty="0" err="1">
                <a:solidFill>
                  <a:srgbClr val="000000"/>
                </a:solidFill>
              </a:rPr>
              <a:t>schiavo</a:t>
            </a:r>
            <a:r>
              <a:rPr lang="en-US" sz="2400" dirty="0">
                <a:solidFill>
                  <a:srgbClr val="000000"/>
                </a:solidFill>
              </a:rPr>
              <a:t>» di un </a:t>
            </a:r>
            <a:r>
              <a:rPr lang="en-US" sz="2400" dirty="0" err="1">
                <a:solidFill>
                  <a:srgbClr val="000000"/>
                </a:solidFill>
              </a:rPr>
              <a:t>comportamento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sbagliato</a:t>
            </a:r>
            <a:r>
              <a:rPr lang="en-US" sz="2400" dirty="0">
                <a:solidFill>
                  <a:srgbClr val="000000"/>
                </a:solidFill>
              </a:rPr>
              <a:t>.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 err="1">
                <a:solidFill>
                  <a:srgbClr val="000000"/>
                </a:solidFill>
              </a:rPr>
              <a:t>Puzza</a:t>
            </a:r>
            <a:r>
              <a:rPr lang="en-US" sz="2400" dirty="0">
                <a:solidFill>
                  <a:srgbClr val="000000"/>
                </a:solidFill>
              </a:rPr>
              <a:t>, ha </a:t>
            </a:r>
            <a:r>
              <a:rPr lang="en-US" sz="2400" dirty="0" err="1">
                <a:solidFill>
                  <a:srgbClr val="000000"/>
                </a:solidFill>
              </a:rPr>
              <a:t>i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denti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gialli</a:t>
            </a:r>
            <a:r>
              <a:rPr lang="en-US" sz="2400" dirty="0">
                <a:solidFill>
                  <a:srgbClr val="000000"/>
                </a:solidFill>
              </a:rPr>
              <a:t> e da </a:t>
            </a:r>
            <a:r>
              <a:rPr lang="en-US" sz="2400" dirty="0" err="1">
                <a:solidFill>
                  <a:srgbClr val="000000"/>
                </a:solidFill>
              </a:rPr>
              <a:t>grande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gli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verranno</a:t>
            </a:r>
            <a:r>
              <a:rPr lang="en-US" sz="2400" dirty="0">
                <a:solidFill>
                  <a:srgbClr val="000000"/>
                </a:solidFill>
              </a:rPr>
              <a:t> prima le </a:t>
            </a:r>
            <a:r>
              <a:rPr lang="en-US" sz="2400" dirty="0" err="1">
                <a:solidFill>
                  <a:srgbClr val="000000"/>
                </a:solidFill>
              </a:rPr>
              <a:t>rughe</a:t>
            </a:r>
            <a:endParaRPr lang="en-US" sz="2400" dirty="0">
              <a:solidFill>
                <a:srgbClr val="000000"/>
              </a:solidFill>
            </a:endParaRP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5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58944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0075" y="978102"/>
            <a:ext cx="7941325" cy="1062644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l">
              <a:lnSpc>
                <a:spcPct val="90000"/>
              </a:lnSpc>
            </a:pPr>
            <a:r>
              <a:rPr lang="it-IT" sz="3500" dirty="0">
                <a:solidFill>
                  <a:srgbClr val="002060"/>
                </a:solidFill>
                <a:latin typeface="Comic Sans MS" panose="030F0702030302020204" pitchFamily="66" charset="0"/>
              </a:rPr>
              <a:t>Cosa intendiamo per dipendenza?</a:t>
            </a:r>
            <a:endParaRPr lang="en-US" sz="3500" dirty="0">
              <a:solidFill>
                <a:srgbClr val="002060"/>
              </a:solidFill>
              <a:latin typeface="Comic Sans MS" panose="030F0702030302020204" pitchFamily="66" charset="0"/>
            </a:endParaRPr>
          </a:p>
        </p:txBody>
      </p:sp>
      <p:cxnSp>
        <p:nvCxnSpPr>
          <p:cNvPr id="30" name="Straight Connector 23">
            <a:extLst>
              <a:ext uri="{FF2B5EF4-FFF2-40B4-BE49-F238E27FC236}">
                <a16:creationId xmlns="" xmlns:a16="http://schemas.microsoft.com/office/drawing/2014/main" id="{39B7FDC9-F0CE-43A7-9F2A-83DD09DC345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CxnSpPr>
        <p:spPr>
          <a:xfrm>
            <a:off x="785718" y="2265037"/>
            <a:ext cx="7593759" cy="0"/>
          </a:xfrm>
          <a:prstGeom prst="line">
            <a:avLst/>
          </a:prstGeom>
          <a:ln w="1587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Immagine 6">
            <a:extLst>
              <a:ext uri="{FF2B5EF4-FFF2-40B4-BE49-F238E27FC236}">
                <a16:creationId xmlns="" xmlns:a16="http://schemas.microsoft.com/office/drawing/2014/main" id="{20C4371F-354C-441A-A29C-AA3951F46C3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718" y="2489329"/>
            <a:ext cx="2828540" cy="3928526"/>
          </a:xfrm>
          <a:prstGeom prst="rect">
            <a:avLst/>
          </a:prstGeom>
        </p:spPr>
      </p:pic>
      <p:sp>
        <p:nvSpPr>
          <p:cNvPr id="5" name="Segnaposto contenuto 4">
            <a:extLst>
              <a:ext uri="{FF2B5EF4-FFF2-40B4-BE49-F238E27FC236}">
                <a16:creationId xmlns="" xmlns:a16="http://schemas.microsoft.com/office/drawing/2014/main" id="{559B1A38-870F-4D92-8301-F96FDFF4F7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16515" y="2682433"/>
            <a:ext cx="4711627" cy="3215749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it-IT" sz="2400" dirty="0">
                <a:latin typeface="Calibri" panose="020F0502020204030204" pitchFamily="34" charset="0"/>
                <a:cs typeface="Calibri" panose="020F0502020204030204" pitchFamily="34" charset="0"/>
              </a:rPr>
              <a:t>Quando non puoi fare a meno di fumare.</a:t>
            </a:r>
          </a:p>
          <a:p>
            <a:r>
              <a:rPr lang="it-IT" sz="2400" dirty="0">
                <a:latin typeface="Calibri" panose="020F0502020204030204" pitchFamily="34" charset="0"/>
                <a:cs typeface="Calibri" panose="020F0502020204030204" pitchFamily="34" charset="0"/>
              </a:rPr>
              <a:t>Quando smettere diventa difficile e ti fa stare male</a:t>
            </a:r>
          </a:p>
        </p:txBody>
      </p:sp>
    </p:spTree>
    <p:extLst>
      <p:ext uri="{BB962C8B-B14F-4D97-AF65-F5344CB8AC3E}">
        <p14:creationId xmlns:p14="http://schemas.microsoft.com/office/powerpoint/2010/main" val="284171358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2">
            <a:extLst>
              <a:ext uri="{FF2B5EF4-FFF2-40B4-BE49-F238E27FC236}">
                <a16:creationId xmlns="" xmlns:a16="http://schemas.microsoft.com/office/drawing/2014/main" id="{F56F5174-31D9-4DBB-AAB7-A1FD7BDB1352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466129"/>
            <a:ext cx="4851603" cy="5925741"/>
          </a:xfrm>
          <a:prstGeom prst="rect">
            <a:avLst/>
          </a:prstGeom>
          <a:gradFill>
            <a:gsLst>
              <a:gs pos="0">
                <a:schemeClr val="accent1">
                  <a:lumMod val="100000"/>
                  <a:alpha val="82000"/>
                </a:schemeClr>
              </a:gs>
              <a:gs pos="25000">
                <a:schemeClr val="accent1">
                  <a:alpha val="60000"/>
                </a:schemeClr>
              </a:gs>
              <a:gs pos="94000">
                <a:schemeClr val="bg2">
                  <a:lumMod val="75000"/>
                </a:schemeClr>
              </a:gs>
              <a:gs pos="100000">
                <a:schemeClr val="bg2">
                  <a:lumMod val="7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pic>
        <p:nvPicPr>
          <p:cNvPr id="15" name="Picture 14">
            <a:extLst>
              <a:ext uri="{FF2B5EF4-FFF2-40B4-BE49-F238E27FC236}">
                <a16:creationId xmlns="" xmlns:a16="http://schemas.microsoft.com/office/drawing/2014/main" id="{AE113210-7872-481A-ADE6-3A05CCAF5EB2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200"/>
          <a:stretch/>
        </p:blipFill>
        <p:spPr>
          <a:xfrm>
            <a:off x="0" y="466129"/>
            <a:ext cx="9144000" cy="5925741"/>
          </a:xfrm>
          <a:prstGeom prst="rect">
            <a:avLst/>
          </a:prstGeom>
        </p:spPr>
      </p:pic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976979" y="1459467"/>
            <a:ext cx="3733482" cy="1090538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>
              <a:lnSpc>
                <a:spcPct val="90000"/>
              </a:lnSpc>
            </a:pPr>
            <a:r>
              <a:rPr lang="en-US" sz="3500" dirty="0">
                <a:solidFill>
                  <a:srgbClr val="002060"/>
                </a:solidFill>
                <a:latin typeface="Comic Sans MS" panose="030F0702030302020204" pitchFamily="66" charset="0"/>
              </a:rPr>
              <a:t>Dove è </a:t>
            </a:r>
            <a:r>
              <a:rPr lang="en-US" sz="3500" dirty="0" err="1">
                <a:solidFill>
                  <a:srgbClr val="002060"/>
                </a:solidFill>
                <a:latin typeface="Comic Sans MS" panose="030F0702030302020204" pitchFamily="66" charset="0"/>
              </a:rPr>
              <a:t>vietato</a:t>
            </a:r>
            <a:r>
              <a:rPr lang="en-US" sz="3500" dirty="0">
                <a:solidFill>
                  <a:srgbClr val="002060"/>
                </a:solidFill>
                <a:latin typeface="Comic Sans MS" panose="030F0702030302020204" pitchFamily="66" charset="0"/>
              </a:rPr>
              <a:t> </a:t>
            </a:r>
            <a:r>
              <a:rPr lang="en-US" sz="3500" dirty="0" err="1">
                <a:solidFill>
                  <a:srgbClr val="002060"/>
                </a:solidFill>
                <a:latin typeface="Comic Sans MS" panose="030F0702030302020204" pitchFamily="66" charset="0"/>
              </a:rPr>
              <a:t>fumare</a:t>
            </a:r>
            <a:r>
              <a:rPr lang="en-US" sz="3500" dirty="0">
                <a:solidFill>
                  <a:srgbClr val="002060"/>
                </a:solidFill>
                <a:latin typeface="Comic Sans MS" panose="030F0702030302020204" pitchFamily="66" charset="0"/>
              </a:rPr>
              <a:t>?</a:t>
            </a:r>
          </a:p>
        </p:txBody>
      </p:sp>
      <p:sp>
        <p:nvSpPr>
          <p:cNvPr id="17" name="Freeform 62">
            <a:extLst>
              <a:ext uri="{FF2B5EF4-FFF2-40B4-BE49-F238E27FC236}">
                <a16:creationId xmlns="" xmlns:a16="http://schemas.microsoft.com/office/drawing/2014/main" id="{F9A95BEE-6BB1-4A28-A8E6-A34B2E42EF8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1186286"/>
            <a:ext cx="4320692" cy="4666770"/>
          </a:xfrm>
          <a:custGeom>
            <a:avLst/>
            <a:gdLst>
              <a:gd name="connsiteX0" fmla="*/ 2299956 w 5000438"/>
              <a:gd name="connsiteY0" fmla="*/ 0 h 5400962"/>
              <a:gd name="connsiteX1" fmla="*/ 5000438 w 5000438"/>
              <a:gd name="connsiteY1" fmla="*/ 2700481 h 5400962"/>
              <a:gd name="connsiteX2" fmla="*/ 2299956 w 5000438"/>
              <a:gd name="connsiteY2" fmla="*/ 5400962 h 5400962"/>
              <a:gd name="connsiteX3" fmla="*/ 60675 w 5000438"/>
              <a:gd name="connsiteY3" fmla="*/ 4210346 h 5400962"/>
              <a:gd name="connsiteX4" fmla="*/ 0 w 5000438"/>
              <a:gd name="connsiteY4" fmla="*/ 4110472 h 5400962"/>
              <a:gd name="connsiteX5" fmla="*/ 0 w 5000438"/>
              <a:gd name="connsiteY5" fmla="*/ 1290491 h 5400962"/>
              <a:gd name="connsiteX6" fmla="*/ 60675 w 5000438"/>
              <a:gd name="connsiteY6" fmla="*/ 1190617 h 5400962"/>
              <a:gd name="connsiteX7" fmla="*/ 2299956 w 5000438"/>
              <a:gd name="connsiteY7" fmla="*/ 0 h 5400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000438" h="5400962">
                <a:moveTo>
                  <a:pt x="2299956" y="0"/>
                </a:moveTo>
                <a:cubicBezTo>
                  <a:pt x="3791390" y="0"/>
                  <a:pt x="5000438" y="1209047"/>
                  <a:pt x="5000438" y="2700481"/>
                </a:cubicBezTo>
                <a:cubicBezTo>
                  <a:pt x="5000438" y="4191915"/>
                  <a:pt x="3791390" y="5400962"/>
                  <a:pt x="2299956" y="5400962"/>
                </a:cubicBezTo>
                <a:cubicBezTo>
                  <a:pt x="1367810" y="5400962"/>
                  <a:pt x="545971" y="4928678"/>
                  <a:pt x="60675" y="4210346"/>
                </a:cubicBezTo>
                <a:lnTo>
                  <a:pt x="0" y="4110472"/>
                </a:lnTo>
                <a:lnTo>
                  <a:pt x="0" y="1290491"/>
                </a:lnTo>
                <a:lnTo>
                  <a:pt x="60675" y="1190617"/>
                </a:lnTo>
                <a:cubicBezTo>
                  <a:pt x="545971" y="472284"/>
                  <a:pt x="1367810" y="0"/>
                  <a:pt x="2299956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350"/>
          </a:p>
        </p:txBody>
      </p:sp>
      <p:pic>
        <p:nvPicPr>
          <p:cNvPr id="8" name="Segnaposto contenuto 7">
            <a:extLst>
              <a:ext uri="{FF2B5EF4-FFF2-40B4-BE49-F238E27FC236}">
                <a16:creationId xmlns="" xmlns:a16="http://schemas.microsoft.com/office/drawing/2014/main" id="{4F17EF3F-B8B4-4B93-86D8-763E848B66C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 cstate="print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175" r="2" b="14299"/>
          <a:stretch/>
        </p:blipFill>
        <p:spPr>
          <a:xfrm>
            <a:off x="20" y="1351210"/>
            <a:ext cx="4180350" cy="4375387"/>
          </a:xfrm>
          <a:custGeom>
            <a:avLst/>
            <a:gdLst>
              <a:gd name="connsiteX0" fmla="*/ 2306172 w 4838041"/>
              <a:gd name="connsiteY0" fmla="*/ 0 h 5063738"/>
              <a:gd name="connsiteX1" fmla="*/ 4838041 w 4838041"/>
              <a:gd name="connsiteY1" fmla="*/ 2531869 h 5063738"/>
              <a:gd name="connsiteX2" fmla="*/ 2306172 w 4838041"/>
              <a:gd name="connsiteY2" fmla="*/ 5063738 h 5063738"/>
              <a:gd name="connsiteX3" fmla="*/ 79886 w 4838041"/>
              <a:gd name="connsiteY3" fmla="*/ 3738709 h 5063738"/>
              <a:gd name="connsiteX4" fmla="*/ 0 w 4838041"/>
              <a:gd name="connsiteY4" fmla="*/ 3572876 h 5063738"/>
              <a:gd name="connsiteX5" fmla="*/ 0 w 4838041"/>
              <a:gd name="connsiteY5" fmla="*/ 1490863 h 5063738"/>
              <a:gd name="connsiteX6" fmla="*/ 79886 w 4838041"/>
              <a:gd name="connsiteY6" fmla="*/ 1325030 h 5063738"/>
              <a:gd name="connsiteX7" fmla="*/ 2306172 w 4838041"/>
              <a:gd name="connsiteY7" fmla="*/ 0 h 50637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838041" h="5063738">
                <a:moveTo>
                  <a:pt x="2306172" y="0"/>
                </a:moveTo>
                <a:cubicBezTo>
                  <a:pt x="3704485" y="0"/>
                  <a:pt x="4838041" y="1133556"/>
                  <a:pt x="4838041" y="2531869"/>
                </a:cubicBezTo>
                <a:cubicBezTo>
                  <a:pt x="4838041" y="3930182"/>
                  <a:pt x="3704485" y="5063738"/>
                  <a:pt x="2306172" y="5063738"/>
                </a:cubicBezTo>
                <a:cubicBezTo>
                  <a:pt x="1344832" y="5063738"/>
                  <a:pt x="508631" y="4527956"/>
                  <a:pt x="79886" y="3738709"/>
                </a:cubicBezTo>
                <a:lnTo>
                  <a:pt x="0" y="3572876"/>
                </a:lnTo>
                <a:lnTo>
                  <a:pt x="0" y="1490863"/>
                </a:lnTo>
                <a:lnTo>
                  <a:pt x="79886" y="1325030"/>
                </a:lnTo>
                <a:cubicBezTo>
                  <a:pt x="508631" y="535783"/>
                  <a:pt x="1344832" y="0"/>
                  <a:pt x="2306172" y="0"/>
                </a:cubicBezTo>
                <a:close/>
              </a:path>
            </a:pathLst>
          </a:custGeom>
          <a:effectLst>
            <a:softEdge rad="0"/>
          </a:effectLst>
        </p:spPr>
      </p:pic>
      <p:sp>
        <p:nvSpPr>
          <p:cNvPr id="3" name="TextBox 2"/>
          <p:cNvSpPr txBox="1"/>
          <p:nvPr/>
        </p:nvSpPr>
        <p:spPr>
          <a:xfrm>
            <a:off x="4974330" y="2673512"/>
            <a:ext cx="3733184" cy="27294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0000"/>
                </a:solidFill>
              </a:rPr>
              <a:t>In auto in </a:t>
            </a:r>
            <a:r>
              <a:rPr lang="en-US" sz="2400" dirty="0" err="1">
                <a:solidFill>
                  <a:srgbClr val="000000"/>
                </a:solidFill>
              </a:rPr>
              <a:t>presenza</a:t>
            </a:r>
            <a:r>
              <a:rPr lang="en-US" sz="2400" dirty="0">
                <a:solidFill>
                  <a:srgbClr val="000000"/>
                </a:solidFill>
              </a:rPr>
              <a:t> di bambini e di </a:t>
            </a:r>
            <a:r>
              <a:rPr lang="en-US" sz="2400" dirty="0" err="1">
                <a:solidFill>
                  <a:srgbClr val="000000"/>
                </a:solidFill>
              </a:rPr>
              <a:t>donne</a:t>
            </a:r>
            <a:r>
              <a:rPr lang="en-US" sz="2400" dirty="0">
                <a:solidFill>
                  <a:srgbClr val="000000"/>
                </a:solidFill>
              </a:rPr>
              <a:t> in </a:t>
            </a:r>
            <a:r>
              <a:rPr lang="en-US" sz="2400" dirty="0" err="1">
                <a:solidFill>
                  <a:srgbClr val="000000"/>
                </a:solidFill>
              </a:rPr>
              <a:t>gravidanza</a:t>
            </a:r>
            <a:r>
              <a:rPr lang="en-US" sz="2400" dirty="0">
                <a:solidFill>
                  <a:srgbClr val="000000"/>
                </a:solidFill>
              </a:rPr>
              <a:t>, a </a:t>
            </a:r>
            <a:r>
              <a:rPr lang="en-US" sz="2400" dirty="0" err="1">
                <a:solidFill>
                  <a:srgbClr val="000000"/>
                </a:solidFill>
              </a:rPr>
              <a:t>scuola</a:t>
            </a:r>
            <a:r>
              <a:rPr lang="en-US" sz="2400" dirty="0">
                <a:solidFill>
                  <a:srgbClr val="000000"/>
                </a:solidFill>
              </a:rPr>
              <a:t>, al cinema, al bar, </a:t>
            </a:r>
            <a:r>
              <a:rPr lang="en-US" sz="2400" dirty="0" err="1">
                <a:solidFill>
                  <a:srgbClr val="000000"/>
                </a:solidFill>
              </a:rPr>
              <a:t>nei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ristoranti</a:t>
            </a:r>
            <a:r>
              <a:rPr lang="en-US" sz="2400" dirty="0">
                <a:solidFill>
                  <a:srgbClr val="000000"/>
                </a:solidFill>
              </a:rPr>
              <a:t> e </a:t>
            </a:r>
            <a:r>
              <a:rPr lang="en-US" sz="2400" b="1" dirty="0">
                <a:solidFill>
                  <a:srgbClr val="000000"/>
                </a:solidFill>
              </a:rPr>
              <a:t>in </a:t>
            </a:r>
            <a:r>
              <a:rPr lang="en-US" sz="2400" b="1" dirty="0" err="1">
                <a:solidFill>
                  <a:srgbClr val="000000"/>
                </a:solidFill>
              </a:rPr>
              <a:t>tutti</a:t>
            </a:r>
            <a:r>
              <a:rPr lang="en-US" sz="2400" b="1" dirty="0">
                <a:solidFill>
                  <a:srgbClr val="000000"/>
                </a:solidFill>
              </a:rPr>
              <a:t> </a:t>
            </a:r>
            <a:r>
              <a:rPr lang="en-US" sz="2400" b="1" dirty="0" err="1">
                <a:solidFill>
                  <a:srgbClr val="000000"/>
                </a:solidFill>
              </a:rPr>
              <a:t>i</a:t>
            </a:r>
            <a:r>
              <a:rPr lang="en-US" sz="2400" b="1" dirty="0">
                <a:solidFill>
                  <a:srgbClr val="000000"/>
                </a:solidFill>
              </a:rPr>
              <a:t> </a:t>
            </a:r>
            <a:r>
              <a:rPr lang="en-US" sz="2400" b="1" dirty="0" err="1">
                <a:solidFill>
                  <a:srgbClr val="000000"/>
                </a:solidFill>
              </a:rPr>
              <a:t>luoghi</a:t>
            </a:r>
            <a:r>
              <a:rPr lang="en-US" sz="2400" b="1" dirty="0">
                <a:solidFill>
                  <a:srgbClr val="000000"/>
                </a:solidFill>
              </a:rPr>
              <a:t> </a:t>
            </a:r>
            <a:r>
              <a:rPr lang="en-US" sz="2400" b="1" dirty="0" err="1">
                <a:solidFill>
                  <a:srgbClr val="000000"/>
                </a:solidFill>
              </a:rPr>
              <a:t>pubblici</a:t>
            </a:r>
            <a:endParaRPr lang="en-US" sz="2400" b="1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293386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2">
            <a:extLst>
              <a:ext uri="{FF2B5EF4-FFF2-40B4-BE49-F238E27FC236}">
                <a16:creationId xmlns="" xmlns:a16="http://schemas.microsoft.com/office/drawing/2014/main" id="{0700D48D-C9AA-4000-A912-29A4FEA98A9F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 bwMode="ltGray">
          <a:xfrm>
            <a:off x="281353" y="394887"/>
            <a:ext cx="4290647" cy="6068226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63953" y="1053042"/>
            <a:ext cx="3343818" cy="3068357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l">
              <a:lnSpc>
                <a:spcPct val="90000"/>
              </a:lnSpc>
            </a:pPr>
            <a:r>
              <a:rPr lang="en-US" sz="6000">
                <a:solidFill>
                  <a:srgbClr val="FFFFFF"/>
                </a:solidFill>
              </a:rPr>
              <a:t>Ma quanto costa?</a:t>
            </a:r>
          </a:p>
        </p:txBody>
      </p:sp>
      <p:sp>
        <p:nvSpPr>
          <p:cNvPr id="18" name="Content Placeholder 9">
            <a:extLst>
              <a:ext uri="{FF2B5EF4-FFF2-40B4-BE49-F238E27FC236}">
                <a16:creationId xmlns="" xmlns:a16="http://schemas.microsoft.com/office/drawing/2014/main" id="{302B15B3-08E1-48F7-A155-BC50F9C9B6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3953" y="4292069"/>
            <a:ext cx="3343818" cy="1873227"/>
          </a:xfrm>
        </p:spPr>
        <p:txBody>
          <a:bodyPr vert="horz" lIns="91440" tIns="45720" rIns="91440" bIns="45720" rtlCol="0">
            <a:noAutofit/>
          </a:bodyPr>
          <a:lstStyle/>
          <a:p>
            <a:pPr marL="0" indent="0">
              <a:lnSpc>
                <a:spcPct val="90000"/>
              </a:lnSpc>
              <a:spcBef>
                <a:spcPts val="1000"/>
              </a:spcBef>
              <a:buNone/>
            </a:pPr>
            <a:r>
              <a:rPr lang="en-US" sz="2400" dirty="0">
                <a:solidFill>
                  <a:srgbClr val="F7BF26"/>
                </a:solidFill>
              </a:rPr>
              <a:t>Un </a:t>
            </a:r>
            <a:r>
              <a:rPr lang="en-US" sz="2400" dirty="0" err="1">
                <a:solidFill>
                  <a:srgbClr val="F7BF26"/>
                </a:solidFill>
              </a:rPr>
              <a:t>pacchetto</a:t>
            </a:r>
            <a:r>
              <a:rPr lang="en-US" sz="2400" dirty="0">
                <a:solidFill>
                  <a:srgbClr val="F7BF26"/>
                </a:solidFill>
              </a:rPr>
              <a:t> di </a:t>
            </a:r>
            <a:r>
              <a:rPr lang="en-US" sz="2400" dirty="0" err="1">
                <a:solidFill>
                  <a:srgbClr val="F7BF26"/>
                </a:solidFill>
              </a:rPr>
              <a:t>sigarette</a:t>
            </a:r>
            <a:r>
              <a:rPr lang="en-US" sz="2400" dirty="0">
                <a:solidFill>
                  <a:srgbClr val="F7BF26"/>
                </a:solidFill>
              </a:rPr>
              <a:t> costa circa 5 €! </a:t>
            </a:r>
          </a:p>
          <a:p>
            <a:pPr marL="0" indent="0">
              <a:lnSpc>
                <a:spcPct val="90000"/>
              </a:lnSpc>
              <a:spcBef>
                <a:spcPts val="1000"/>
              </a:spcBef>
              <a:buNone/>
            </a:pPr>
            <a:r>
              <a:rPr lang="en-US" sz="2400" dirty="0" err="1">
                <a:solidFill>
                  <a:srgbClr val="F7BF26"/>
                </a:solidFill>
              </a:rPr>
              <a:t>Sono</a:t>
            </a:r>
            <a:r>
              <a:rPr lang="en-US" sz="2400" dirty="0">
                <a:solidFill>
                  <a:srgbClr val="F7BF26"/>
                </a:solidFill>
              </a:rPr>
              <a:t> </a:t>
            </a:r>
            <a:r>
              <a:rPr lang="en-US" sz="2400" dirty="0" err="1">
                <a:solidFill>
                  <a:srgbClr val="F7BF26"/>
                </a:solidFill>
              </a:rPr>
              <a:t>soldi</a:t>
            </a:r>
            <a:r>
              <a:rPr lang="en-US" sz="2400" dirty="0">
                <a:solidFill>
                  <a:srgbClr val="F7BF26"/>
                </a:solidFill>
              </a:rPr>
              <a:t> </a:t>
            </a:r>
            <a:r>
              <a:rPr lang="en-US" sz="2400" dirty="0" err="1">
                <a:solidFill>
                  <a:srgbClr val="F7BF26"/>
                </a:solidFill>
              </a:rPr>
              <a:t>letteralmente</a:t>
            </a:r>
            <a:r>
              <a:rPr lang="en-US" sz="2400" dirty="0">
                <a:solidFill>
                  <a:srgbClr val="F7BF26"/>
                </a:solidFill>
              </a:rPr>
              <a:t> </a:t>
            </a:r>
            <a:r>
              <a:rPr lang="en-US" sz="2400" dirty="0" err="1">
                <a:solidFill>
                  <a:srgbClr val="F7BF26"/>
                </a:solidFill>
              </a:rPr>
              <a:t>mandati</a:t>
            </a:r>
            <a:r>
              <a:rPr lang="en-US" sz="2400" dirty="0">
                <a:solidFill>
                  <a:srgbClr val="F7BF26"/>
                </a:solidFill>
              </a:rPr>
              <a:t> in </a:t>
            </a:r>
            <a:r>
              <a:rPr lang="en-US" sz="2400" dirty="0" err="1">
                <a:solidFill>
                  <a:srgbClr val="F7BF26"/>
                </a:solidFill>
              </a:rPr>
              <a:t>fumo</a:t>
            </a:r>
            <a:r>
              <a:rPr lang="en-US" sz="2400" dirty="0">
                <a:solidFill>
                  <a:srgbClr val="F7BF26"/>
                </a:solidFill>
              </a:rPr>
              <a:t>!!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="" xmlns:a16="http://schemas.microsoft.com/office/drawing/2014/main" id="{805E69BC-D844-4AB5-9E35-ED458EE2965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CxnSpPr>
        <p:spPr>
          <a:xfrm rot="16200000">
            <a:off x="6888134" y="2263140"/>
            <a:ext cx="0" cy="2331720"/>
          </a:xfrm>
          <a:prstGeom prst="line">
            <a:avLst/>
          </a:prstGeom>
          <a:ln w="101600" cmpd="dbl">
            <a:solidFill>
              <a:srgbClr val="59595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="" xmlns:a16="http://schemas.microsoft.com/office/drawing/2014/main" id="{4312C673-8179-457E-AD2A-D1FAE4CC961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CxnSpPr>
        <p:spPr>
          <a:xfrm>
            <a:off x="835506" y="4201833"/>
            <a:ext cx="2550319" cy="0"/>
          </a:xfrm>
          <a:prstGeom prst="line">
            <a:avLst/>
          </a:prstGeom>
          <a:ln w="2222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Segnaposto contenuto 5">
            <a:extLst>
              <a:ext uri="{FF2B5EF4-FFF2-40B4-BE49-F238E27FC236}">
                <a16:creationId xmlns="" xmlns:a16="http://schemas.microsoft.com/office/drawing/2014/main" id="{FF3B5581-09D9-4A91-830E-4EF09781C21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9029" y="3750733"/>
            <a:ext cx="1963353" cy="27948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698739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Freeform: Shape 10">
            <a:extLst>
              <a:ext uri="{FF2B5EF4-FFF2-40B4-BE49-F238E27FC236}">
                <a16:creationId xmlns="" xmlns:a16="http://schemas.microsoft.com/office/drawing/2014/main" id="{46C2E80F-49A6-4372-B103-219D417A55E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363072" y="470925"/>
            <a:ext cx="3285756" cy="5892104"/>
          </a:xfrm>
          <a:custGeom>
            <a:avLst/>
            <a:gdLst>
              <a:gd name="connsiteX0" fmla="*/ 0 w 4381009"/>
              <a:gd name="connsiteY0" fmla="*/ 0 h 5892104"/>
              <a:gd name="connsiteX1" fmla="*/ 4157628 w 4381009"/>
              <a:gd name="connsiteY1" fmla="*/ 0 h 5892104"/>
              <a:gd name="connsiteX2" fmla="*/ 4169302 w 4381009"/>
              <a:gd name="connsiteY2" fmla="*/ 68659 h 5892104"/>
              <a:gd name="connsiteX3" fmla="*/ 4191571 w 4381009"/>
              <a:gd name="connsiteY3" fmla="*/ 205472 h 5892104"/>
              <a:gd name="connsiteX4" fmla="*/ 4213368 w 4381009"/>
              <a:gd name="connsiteY4" fmla="*/ 342890 h 5892104"/>
              <a:gd name="connsiteX5" fmla="*/ 4232030 w 4381009"/>
              <a:gd name="connsiteY5" fmla="*/ 480913 h 5892104"/>
              <a:gd name="connsiteX6" fmla="*/ 4250848 w 4381009"/>
              <a:gd name="connsiteY6" fmla="*/ 618332 h 5892104"/>
              <a:gd name="connsiteX7" fmla="*/ 4268412 w 4381009"/>
              <a:gd name="connsiteY7" fmla="*/ 756355 h 5892104"/>
              <a:gd name="connsiteX8" fmla="*/ 4283467 w 4381009"/>
              <a:gd name="connsiteY8" fmla="*/ 892563 h 5892104"/>
              <a:gd name="connsiteX9" fmla="*/ 4297737 w 4381009"/>
              <a:gd name="connsiteY9" fmla="*/ 1030587 h 5892104"/>
              <a:gd name="connsiteX10" fmla="*/ 4310754 w 4381009"/>
              <a:gd name="connsiteY10" fmla="*/ 1168005 h 5892104"/>
              <a:gd name="connsiteX11" fmla="*/ 4322045 w 4381009"/>
              <a:gd name="connsiteY11" fmla="*/ 1303002 h 5892104"/>
              <a:gd name="connsiteX12" fmla="*/ 4333336 w 4381009"/>
              <a:gd name="connsiteY12" fmla="*/ 1439815 h 5892104"/>
              <a:gd name="connsiteX13" fmla="*/ 4342745 w 4381009"/>
              <a:gd name="connsiteY13" fmla="*/ 1574812 h 5892104"/>
              <a:gd name="connsiteX14" fmla="*/ 4350115 w 4381009"/>
              <a:gd name="connsiteY14" fmla="*/ 1709808 h 5892104"/>
              <a:gd name="connsiteX15" fmla="*/ 4357799 w 4381009"/>
              <a:gd name="connsiteY15" fmla="*/ 1844200 h 5892104"/>
              <a:gd name="connsiteX16" fmla="*/ 4364229 w 4381009"/>
              <a:gd name="connsiteY16" fmla="*/ 1977381 h 5892104"/>
              <a:gd name="connsiteX17" fmla="*/ 4368777 w 4381009"/>
              <a:gd name="connsiteY17" fmla="*/ 2109351 h 5892104"/>
              <a:gd name="connsiteX18" fmla="*/ 4372697 w 4381009"/>
              <a:gd name="connsiteY18" fmla="*/ 2241321 h 5892104"/>
              <a:gd name="connsiteX19" fmla="*/ 4376461 w 4381009"/>
              <a:gd name="connsiteY19" fmla="*/ 2372080 h 5892104"/>
              <a:gd name="connsiteX20" fmla="*/ 4378186 w 4381009"/>
              <a:gd name="connsiteY20" fmla="*/ 2501023 h 5892104"/>
              <a:gd name="connsiteX21" fmla="*/ 4380068 w 4381009"/>
              <a:gd name="connsiteY21" fmla="*/ 2629966 h 5892104"/>
              <a:gd name="connsiteX22" fmla="*/ 4381009 w 4381009"/>
              <a:gd name="connsiteY22" fmla="*/ 2757093 h 5892104"/>
              <a:gd name="connsiteX23" fmla="*/ 4380068 w 4381009"/>
              <a:gd name="connsiteY23" fmla="*/ 2883010 h 5892104"/>
              <a:gd name="connsiteX24" fmla="*/ 4380068 w 4381009"/>
              <a:gd name="connsiteY24" fmla="*/ 3007715 h 5892104"/>
              <a:gd name="connsiteX25" fmla="*/ 4378186 w 4381009"/>
              <a:gd name="connsiteY25" fmla="*/ 3131210 h 5892104"/>
              <a:gd name="connsiteX26" fmla="*/ 4375363 w 4381009"/>
              <a:gd name="connsiteY26" fmla="*/ 3252283 h 5892104"/>
              <a:gd name="connsiteX27" fmla="*/ 4372697 w 4381009"/>
              <a:gd name="connsiteY27" fmla="*/ 3372146 h 5892104"/>
              <a:gd name="connsiteX28" fmla="*/ 4369718 w 4381009"/>
              <a:gd name="connsiteY28" fmla="*/ 3489587 h 5892104"/>
              <a:gd name="connsiteX29" fmla="*/ 4365170 w 4381009"/>
              <a:gd name="connsiteY29" fmla="*/ 3606423 h 5892104"/>
              <a:gd name="connsiteX30" fmla="*/ 4360309 w 4381009"/>
              <a:gd name="connsiteY30" fmla="*/ 3721443 h 5892104"/>
              <a:gd name="connsiteX31" fmla="*/ 4355918 w 4381009"/>
              <a:gd name="connsiteY31" fmla="*/ 3834041 h 5892104"/>
              <a:gd name="connsiteX32" fmla="*/ 4343529 w 4381009"/>
              <a:gd name="connsiteY32" fmla="*/ 4053789 h 5892104"/>
              <a:gd name="connsiteX33" fmla="*/ 4330356 w 4381009"/>
              <a:gd name="connsiteY33" fmla="*/ 4264457 h 5892104"/>
              <a:gd name="connsiteX34" fmla="*/ 4316556 w 4381009"/>
              <a:gd name="connsiteY34" fmla="*/ 4466650 h 5892104"/>
              <a:gd name="connsiteX35" fmla="*/ 4301344 w 4381009"/>
              <a:gd name="connsiteY35" fmla="*/ 4657946 h 5892104"/>
              <a:gd name="connsiteX36" fmla="*/ 4285506 w 4381009"/>
              <a:gd name="connsiteY36" fmla="*/ 4840767 h 5892104"/>
              <a:gd name="connsiteX37" fmla="*/ 4268412 w 4381009"/>
              <a:gd name="connsiteY37" fmla="*/ 5010269 h 5892104"/>
              <a:gd name="connsiteX38" fmla="*/ 4251633 w 4381009"/>
              <a:gd name="connsiteY38" fmla="*/ 5169481 h 5892104"/>
              <a:gd name="connsiteX39" fmla="*/ 4234853 w 4381009"/>
              <a:gd name="connsiteY39" fmla="*/ 5315980 h 5892104"/>
              <a:gd name="connsiteX40" fmla="*/ 4219014 w 4381009"/>
              <a:gd name="connsiteY40" fmla="*/ 5450371 h 5892104"/>
              <a:gd name="connsiteX41" fmla="*/ 4203959 w 4381009"/>
              <a:gd name="connsiteY41" fmla="*/ 5569628 h 5892104"/>
              <a:gd name="connsiteX42" fmla="*/ 4189689 w 4381009"/>
              <a:gd name="connsiteY42" fmla="*/ 5677384 h 5892104"/>
              <a:gd name="connsiteX43" fmla="*/ 4177770 w 4381009"/>
              <a:gd name="connsiteY43" fmla="*/ 5768189 h 5892104"/>
              <a:gd name="connsiteX44" fmla="*/ 4166479 w 4381009"/>
              <a:gd name="connsiteY44" fmla="*/ 5844465 h 5892104"/>
              <a:gd name="connsiteX45" fmla="*/ 4159132 w 4381009"/>
              <a:gd name="connsiteY45" fmla="*/ 5892104 h 5892104"/>
              <a:gd name="connsiteX46" fmla="*/ 0 w 4381009"/>
              <a:gd name="connsiteY46" fmla="*/ 5892104 h 58921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</a:cxnLst>
            <a:rect l="l" t="t" r="r" b="b"/>
            <a:pathLst>
              <a:path w="4381009" h="5892104">
                <a:moveTo>
                  <a:pt x="0" y="0"/>
                </a:moveTo>
                <a:lnTo>
                  <a:pt x="4157628" y="0"/>
                </a:lnTo>
                <a:lnTo>
                  <a:pt x="4169302" y="68659"/>
                </a:lnTo>
                <a:lnTo>
                  <a:pt x="4191571" y="205472"/>
                </a:lnTo>
                <a:lnTo>
                  <a:pt x="4213368" y="342890"/>
                </a:lnTo>
                <a:lnTo>
                  <a:pt x="4232030" y="480913"/>
                </a:lnTo>
                <a:lnTo>
                  <a:pt x="4250848" y="618332"/>
                </a:lnTo>
                <a:lnTo>
                  <a:pt x="4268412" y="756355"/>
                </a:lnTo>
                <a:lnTo>
                  <a:pt x="4283467" y="892563"/>
                </a:lnTo>
                <a:lnTo>
                  <a:pt x="4297737" y="1030587"/>
                </a:lnTo>
                <a:lnTo>
                  <a:pt x="4310754" y="1168005"/>
                </a:lnTo>
                <a:lnTo>
                  <a:pt x="4322045" y="1303002"/>
                </a:lnTo>
                <a:lnTo>
                  <a:pt x="4333336" y="1439815"/>
                </a:lnTo>
                <a:lnTo>
                  <a:pt x="4342745" y="1574812"/>
                </a:lnTo>
                <a:lnTo>
                  <a:pt x="4350115" y="1709808"/>
                </a:lnTo>
                <a:lnTo>
                  <a:pt x="4357799" y="1844200"/>
                </a:lnTo>
                <a:lnTo>
                  <a:pt x="4364229" y="1977381"/>
                </a:lnTo>
                <a:lnTo>
                  <a:pt x="4368777" y="2109351"/>
                </a:lnTo>
                <a:lnTo>
                  <a:pt x="4372697" y="2241321"/>
                </a:lnTo>
                <a:lnTo>
                  <a:pt x="4376461" y="2372080"/>
                </a:lnTo>
                <a:lnTo>
                  <a:pt x="4378186" y="2501023"/>
                </a:lnTo>
                <a:lnTo>
                  <a:pt x="4380068" y="2629966"/>
                </a:lnTo>
                <a:lnTo>
                  <a:pt x="4381009" y="2757093"/>
                </a:lnTo>
                <a:lnTo>
                  <a:pt x="4380068" y="2883010"/>
                </a:lnTo>
                <a:lnTo>
                  <a:pt x="4380068" y="3007715"/>
                </a:lnTo>
                <a:lnTo>
                  <a:pt x="4378186" y="3131210"/>
                </a:lnTo>
                <a:lnTo>
                  <a:pt x="4375363" y="3252283"/>
                </a:lnTo>
                <a:lnTo>
                  <a:pt x="4372697" y="3372146"/>
                </a:lnTo>
                <a:lnTo>
                  <a:pt x="4369718" y="3489587"/>
                </a:lnTo>
                <a:lnTo>
                  <a:pt x="4365170" y="3606423"/>
                </a:lnTo>
                <a:lnTo>
                  <a:pt x="4360309" y="3721443"/>
                </a:lnTo>
                <a:lnTo>
                  <a:pt x="4355918" y="3834041"/>
                </a:lnTo>
                <a:lnTo>
                  <a:pt x="4343529" y="4053789"/>
                </a:lnTo>
                <a:lnTo>
                  <a:pt x="4330356" y="4264457"/>
                </a:lnTo>
                <a:lnTo>
                  <a:pt x="4316556" y="4466650"/>
                </a:lnTo>
                <a:lnTo>
                  <a:pt x="4301344" y="4657946"/>
                </a:lnTo>
                <a:lnTo>
                  <a:pt x="4285506" y="4840767"/>
                </a:lnTo>
                <a:lnTo>
                  <a:pt x="4268412" y="5010269"/>
                </a:lnTo>
                <a:lnTo>
                  <a:pt x="4251633" y="5169481"/>
                </a:lnTo>
                <a:lnTo>
                  <a:pt x="4234853" y="5315980"/>
                </a:lnTo>
                <a:lnTo>
                  <a:pt x="4219014" y="5450371"/>
                </a:lnTo>
                <a:lnTo>
                  <a:pt x="4203959" y="5569628"/>
                </a:lnTo>
                <a:lnTo>
                  <a:pt x="4189689" y="5677384"/>
                </a:lnTo>
                <a:lnTo>
                  <a:pt x="4177770" y="5768189"/>
                </a:lnTo>
                <a:lnTo>
                  <a:pt x="4166479" y="5844465"/>
                </a:lnTo>
                <a:lnTo>
                  <a:pt x="4159132" y="5892104"/>
                </a:lnTo>
                <a:lnTo>
                  <a:pt x="0" y="5892104"/>
                </a:lnTo>
                <a:close/>
              </a:path>
            </a:pathLst>
          </a:cu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47271" y="1012004"/>
            <a:ext cx="2562119" cy="4795408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>
              <a:lnSpc>
                <a:spcPct val="90000"/>
              </a:lnSpc>
            </a:pPr>
            <a:r>
              <a:rPr lang="en-US">
                <a:solidFill>
                  <a:srgbClr val="FFFFFF"/>
                </a:solidFill>
              </a:rPr>
              <a:t>E quanto costi alla famiglia?</a:t>
            </a:r>
          </a:p>
        </p:txBody>
      </p:sp>
      <p:graphicFrame>
        <p:nvGraphicFramePr>
          <p:cNvPr id="6" name="CasellaDiTesto 2">
            <a:extLst>
              <a:ext uri="{FF2B5EF4-FFF2-40B4-BE49-F238E27FC236}">
                <a16:creationId xmlns="" xmlns:a16="http://schemas.microsoft.com/office/drawing/2014/main" id="{4E97785C-9DD8-4592-AFA5-980F25393E7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681348575"/>
              </p:ext>
            </p:extLst>
          </p:nvPr>
        </p:nvGraphicFramePr>
        <p:xfrm>
          <a:off x="3895725" y="470924"/>
          <a:ext cx="4885203" cy="58854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1839616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6264696" cy="1143000"/>
          </a:xfrm>
        </p:spPr>
        <p:txBody>
          <a:bodyPr>
            <a:normAutofit/>
          </a:bodyPr>
          <a:lstStyle/>
          <a:p>
            <a:pPr algn="l">
              <a:lnSpc>
                <a:spcPct val="90000"/>
              </a:lnSpc>
            </a:pPr>
            <a:r>
              <a:rPr lang="it-IT" sz="3500" dirty="0">
                <a:solidFill>
                  <a:srgbClr val="002060"/>
                </a:solidFill>
                <a:latin typeface="Comic Sans MS" panose="030F0702030302020204" pitchFamily="66" charset="0"/>
              </a:rPr>
              <a:t>Fa bene all’ambiente?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23528" y="2780928"/>
            <a:ext cx="483933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>
                <a:latin typeface="Calibri" panose="020F0502020204030204" pitchFamily="34" charset="0"/>
                <a:cs typeface="Calibri" panose="020F0502020204030204" pitchFamily="34" charset="0"/>
              </a:rPr>
              <a:t>Danneggia il suolo, l’aria e le acque e rovina la salute degli animali e quindi degli uomini che poi se ne nutrono.</a:t>
            </a:r>
          </a:p>
        </p:txBody>
      </p:sp>
      <p:sp>
        <p:nvSpPr>
          <p:cNvPr id="9" name="CasellaDiTesto 3"/>
          <p:cNvSpPr txBox="1"/>
          <p:nvPr/>
        </p:nvSpPr>
        <p:spPr>
          <a:xfrm>
            <a:off x="6932289" y="131311"/>
            <a:ext cx="194421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7200" dirty="0"/>
              <a:t>NO!</a:t>
            </a:r>
          </a:p>
        </p:txBody>
      </p:sp>
      <p:pic>
        <p:nvPicPr>
          <p:cNvPr id="10" name="Segnaposto contenuto 9">
            <a:extLst>
              <a:ext uri="{FF2B5EF4-FFF2-40B4-BE49-F238E27FC236}">
                <a16:creationId xmlns="" xmlns:a16="http://schemas.microsoft.com/office/drawing/2014/main" id="{8BEB67E2-43E1-4900-80C8-6AFE375DEB4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0572" y="1134891"/>
            <a:ext cx="3929970" cy="5597964"/>
          </a:xfrm>
        </p:spPr>
      </p:pic>
    </p:spTree>
    <p:extLst>
      <p:ext uri="{BB962C8B-B14F-4D97-AF65-F5344CB8AC3E}">
        <p14:creationId xmlns:p14="http://schemas.microsoft.com/office/powerpoint/2010/main" val="392137050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1">
            <a:extLst>
              <a:ext uri="{FF2B5EF4-FFF2-40B4-BE49-F238E27FC236}">
                <a16:creationId xmlns="" xmlns:a16="http://schemas.microsoft.com/office/drawing/2014/main" id="{F56F5174-31D9-4DBB-AAB7-A1FD7BDB1352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466129"/>
            <a:ext cx="4851603" cy="5925741"/>
          </a:xfrm>
          <a:prstGeom prst="rect">
            <a:avLst/>
          </a:prstGeom>
          <a:gradFill>
            <a:gsLst>
              <a:gs pos="0">
                <a:schemeClr val="accent1">
                  <a:lumMod val="100000"/>
                  <a:alpha val="82000"/>
                </a:schemeClr>
              </a:gs>
              <a:gs pos="25000">
                <a:schemeClr val="accent1">
                  <a:alpha val="60000"/>
                </a:schemeClr>
              </a:gs>
              <a:gs pos="94000">
                <a:schemeClr val="bg2">
                  <a:lumMod val="75000"/>
                </a:schemeClr>
              </a:gs>
              <a:gs pos="100000">
                <a:schemeClr val="bg2">
                  <a:lumMod val="7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pic>
        <p:nvPicPr>
          <p:cNvPr id="14" name="Picture 13">
            <a:extLst>
              <a:ext uri="{FF2B5EF4-FFF2-40B4-BE49-F238E27FC236}">
                <a16:creationId xmlns="" xmlns:a16="http://schemas.microsoft.com/office/drawing/2014/main" id="{AE113210-7872-481A-ADE6-3A05CCAF5EB2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200"/>
          <a:stretch/>
        </p:blipFill>
        <p:spPr>
          <a:xfrm>
            <a:off x="0" y="466129"/>
            <a:ext cx="9144000" cy="5925741"/>
          </a:xfrm>
          <a:prstGeom prst="rect">
            <a:avLst/>
          </a:prstGeom>
        </p:spPr>
      </p:pic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976979" y="1459467"/>
            <a:ext cx="3733482" cy="1090538"/>
          </a:xfrm>
        </p:spPr>
        <p:txBody>
          <a:bodyPr vert="horz" lIns="91440" tIns="45720" rIns="91440" bIns="45720" rtlCol="0" anchor="ctr">
            <a:noAutofit/>
          </a:bodyPr>
          <a:lstStyle/>
          <a:p>
            <a:pPr algn="l">
              <a:lnSpc>
                <a:spcPct val="90000"/>
              </a:lnSpc>
            </a:pPr>
            <a:r>
              <a:rPr lang="en-US" sz="3500" dirty="0">
                <a:solidFill>
                  <a:srgbClr val="002060"/>
                </a:solidFill>
                <a:latin typeface="Comic Sans MS" panose="030F0702030302020204" pitchFamily="66" charset="0"/>
              </a:rPr>
              <a:t>Che </a:t>
            </a:r>
            <a:r>
              <a:rPr lang="en-US" sz="3500" dirty="0" err="1">
                <a:solidFill>
                  <a:srgbClr val="002060"/>
                </a:solidFill>
                <a:latin typeface="Comic Sans MS" panose="030F0702030302020204" pitchFamily="66" charset="0"/>
              </a:rPr>
              <a:t>vuol</a:t>
            </a:r>
            <a:r>
              <a:rPr lang="en-US" sz="3500" dirty="0">
                <a:solidFill>
                  <a:srgbClr val="002060"/>
                </a:solidFill>
                <a:latin typeface="Comic Sans MS" panose="030F0702030302020204" pitchFamily="66" charset="0"/>
              </a:rPr>
              <a:t> dire </a:t>
            </a:r>
            <a:r>
              <a:rPr lang="en-US" sz="3500" dirty="0" err="1">
                <a:solidFill>
                  <a:srgbClr val="002060"/>
                </a:solidFill>
                <a:latin typeface="Comic Sans MS" panose="030F0702030302020204" pitchFamily="66" charset="0"/>
              </a:rPr>
              <a:t>essere</a:t>
            </a:r>
            <a:r>
              <a:rPr lang="en-US" sz="3500" dirty="0">
                <a:solidFill>
                  <a:srgbClr val="002060"/>
                </a:solidFill>
                <a:latin typeface="Comic Sans MS" panose="030F0702030302020204" pitchFamily="66" charset="0"/>
              </a:rPr>
              <a:t> «</a:t>
            </a:r>
            <a:r>
              <a:rPr lang="en-US" sz="3500" dirty="0" err="1">
                <a:solidFill>
                  <a:srgbClr val="002060"/>
                </a:solidFill>
                <a:latin typeface="Comic Sans MS" panose="030F0702030302020204" pitchFamily="66" charset="0"/>
              </a:rPr>
              <a:t>assertivo</a:t>
            </a:r>
            <a:r>
              <a:rPr lang="en-US" sz="3500" dirty="0">
                <a:solidFill>
                  <a:srgbClr val="002060"/>
                </a:solidFill>
                <a:latin typeface="Comic Sans MS" panose="030F0702030302020204" pitchFamily="66" charset="0"/>
              </a:rPr>
              <a:t>»?</a:t>
            </a:r>
          </a:p>
        </p:txBody>
      </p:sp>
      <p:sp>
        <p:nvSpPr>
          <p:cNvPr id="16" name="Freeform 62">
            <a:extLst>
              <a:ext uri="{FF2B5EF4-FFF2-40B4-BE49-F238E27FC236}">
                <a16:creationId xmlns="" xmlns:a16="http://schemas.microsoft.com/office/drawing/2014/main" id="{F9A95BEE-6BB1-4A28-A8E6-A34B2E42EF8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1186286"/>
            <a:ext cx="4320692" cy="4666770"/>
          </a:xfrm>
          <a:custGeom>
            <a:avLst/>
            <a:gdLst>
              <a:gd name="connsiteX0" fmla="*/ 2299956 w 5000438"/>
              <a:gd name="connsiteY0" fmla="*/ 0 h 5400962"/>
              <a:gd name="connsiteX1" fmla="*/ 5000438 w 5000438"/>
              <a:gd name="connsiteY1" fmla="*/ 2700481 h 5400962"/>
              <a:gd name="connsiteX2" fmla="*/ 2299956 w 5000438"/>
              <a:gd name="connsiteY2" fmla="*/ 5400962 h 5400962"/>
              <a:gd name="connsiteX3" fmla="*/ 60675 w 5000438"/>
              <a:gd name="connsiteY3" fmla="*/ 4210346 h 5400962"/>
              <a:gd name="connsiteX4" fmla="*/ 0 w 5000438"/>
              <a:gd name="connsiteY4" fmla="*/ 4110472 h 5400962"/>
              <a:gd name="connsiteX5" fmla="*/ 0 w 5000438"/>
              <a:gd name="connsiteY5" fmla="*/ 1290491 h 5400962"/>
              <a:gd name="connsiteX6" fmla="*/ 60675 w 5000438"/>
              <a:gd name="connsiteY6" fmla="*/ 1190617 h 5400962"/>
              <a:gd name="connsiteX7" fmla="*/ 2299956 w 5000438"/>
              <a:gd name="connsiteY7" fmla="*/ 0 h 5400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000438" h="5400962">
                <a:moveTo>
                  <a:pt x="2299956" y="0"/>
                </a:moveTo>
                <a:cubicBezTo>
                  <a:pt x="3791390" y="0"/>
                  <a:pt x="5000438" y="1209047"/>
                  <a:pt x="5000438" y="2700481"/>
                </a:cubicBezTo>
                <a:cubicBezTo>
                  <a:pt x="5000438" y="4191915"/>
                  <a:pt x="3791390" y="5400962"/>
                  <a:pt x="2299956" y="5400962"/>
                </a:cubicBezTo>
                <a:cubicBezTo>
                  <a:pt x="1367810" y="5400962"/>
                  <a:pt x="545971" y="4928678"/>
                  <a:pt x="60675" y="4210346"/>
                </a:cubicBezTo>
                <a:lnTo>
                  <a:pt x="0" y="4110472"/>
                </a:lnTo>
                <a:lnTo>
                  <a:pt x="0" y="1290491"/>
                </a:lnTo>
                <a:lnTo>
                  <a:pt x="60675" y="1190617"/>
                </a:lnTo>
                <a:cubicBezTo>
                  <a:pt x="545971" y="472284"/>
                  <a:pt x="1367810" y="0"/>
                  <a:pt x="2299956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350"/>
          </a:p>
        </p:txBody>
      </p:sp>
      <p:pic>
        <p:nvPicPr>
          <p:cNvPr id="7" name="Immagine 6">
            <a:extLst>
              <a:ext uri="{FF2B5EF4-FFF2-40B4-BE49-F238E27FC236}">
                <a16:creationId xmlns="" xmlns:a16="http://schemas.microsoft.com/office/drawing/2014/main" id="{75991BD7-D8F2-46E3-8CB7-36404A8A36E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043" r="2" b="13430"/>
          <a:stretch/>
        </p:blipFill>
        <p:spPr>
          <a:xfrm>
            <a:off x="20" y="1351210"/>
            <a:ext cx="4180350" cy="4375387"/>
          </a:xfrm>
          <a:custGeom>
            <a:avLst/>
            <a:gdLst>
              <a:gd name="connsiteX0" fmla="*/ 2306172 w 4838041"/>
              <a:gd name="connsiteY0" fmla="*/ 0 h 5063738"/>
              <a:gd name="connsiteX1" fmla="*/ 4838041 w 4838041"/>
              <a:gd name="connsiteY1" fmla="*/ 2531869 h 5063738"/>
              <a:gd name="connsiteX2" fmla="*/ 2306172 w 4838041"/>
              <a:gd name="connsiteY2" fmla="*/ 5063738 h 5063738"/>
              <a:gd name="connsiteX3" fmla="*/ 79886 w 4838041"/>
              <a:gd name="connsiteY3" fmla="*/ 3738709 h 5063738"/>
              <a:gd name="connsiteX4" fmla="*/ 0 w 4838041"/>
              <a:gd name="connsiteY4" fmla="*/ 3572876 h 5063738"/>
              <a:gd name="connsiteX5" fmla="*/ 0 w 4838041"/>
              <a:gd name="connsiteY5" fmla="*/ 1490863 h 5063738"/>
              <a:gd name="connsiteX6" fmla="*/ 79886 w 4838041"/>
              <a:gd name="connsiteY6" fmla="*/ 1325030 h 5063738"/>
              <a:gd name="connsiteX7" fmla="*/ 2306172 w 4838041"/>
              <a:gd name="connsiteY7" fmla="*/ 0 h 50637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838041" h="5063738">
                <a:moveTo>
                  <a:pt x="2306172" y="0"/>
                </a:moveTo>
                <a:cubicBezTo>
                  <a:pt x="3704485" y="0"/>
                  <a:pt x="4838041" y="1133556"/>
                  <a:pt x="4838041" y="2531869"/>
                </a:cubicBezTo>
                <a:cubicBezTo>
                  <a:pt x="4838041" y="3930182"/>
                  <a:pt x="3704485" y="5063738"/>
                  <a:pt x="2306172" y="5063738"/>
                </a:cubicBezTo>
                <a:cubicBezTo>
                  <a:pt x="1344832" y="5063738"/>
                  <a:pt x="508631" y="4527956"/>
                  <a:pt x="79886" y="3738709"/>
                </a:cubicBezTo>
                <a:lnTo>
                  <a:pt x="0" y="3572876"/>
                </a:lnTo>
                <a:lnTo>
                  <a:pt x="0" y="1490863"/>
                </a:lnTo>
                <a:lnTo>
                  <a:pt x="79886" y="1325030"/>
                </a:lnTo>
                <a:cubicBezTo>
                  <a:pt x="508631" y="535783"/>
                  <a:pt x="1344832" y="0"/>
                  <a:pt x="2306172" y="0"/>
                </a:cubicBezTo>
                <a:close/>
              </a:path>
            </a:pathLst>
          </a:custGeom>
          <a:effectLst>
            <a:softEdge rad="0"/>
          </a:effectLst>
        </p:spPr>
      </p:pic>
      <p:sp>
        <p:nvSpPr>
          <p:cNvPr id="3" name="CasellaDiTesto 2"/>
          <p:cNvSpPr txBox="1"/>
          <p:nvPr/>
        </p:nvSpPr>
        <p:spPr>
          <a:xfrm>
            <a:off x="4946817" y="3428999"/>
            <a:ext cx="3733184" cy="272946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 err="1">
                <a:solidFill>
                  <a:srgbClr val="000000"/>
                </a:solidFill>
              </a:rPr>
              <a:t>Quando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dico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quello</a:t>
            </a:r>
            <a:r>
              <a:rPr lang="en-US" sz="2400" dirty="0">
                <a:solidFill>
                  <a:srgbClr val="000000"/>
                </a:solidFill>
              </a:rPr>
              <a:t> di cui ho </a:t>
            </a:r>
            <a:r>
              <a:rPr lang="en-US" sz="2400" dirty="0" err="1">
                <a:solidFill>
                  <a:srgbClr val="000000"/>
                </a:solidFill>
              </a:rPr>
              <a:t>bisogno</a:t>
            </a:r>
            <a:r>
              <a:rPr lang="en-US" sz="2400" dirty="0">
                <a:solidFill>
                  <a:srgbClr val="000000"/>
                </a:solidFill>
              </a:rPr>
              <a:t>, </a:t>
            </a:r>
            <a:r>
              <a:rPr lang="en-US" sz="2400" dirty="0" err="1">
                <a:solidFill>
                  <a:srgbClr val="000000"/>
                </a:solidFill>
              </a:rPr>
              <a:t>preferisco</a:t>
            </a:r>
            <a:r>
              <a:rPr lang="en-US" sz="2400" dirty="0">
                <a:solidFill>
                  <a:srgbClr val="000000"/>
                </a:solidFill>
              </a:rPr>
              <a:t>, </a:t>
            </a:r>
            <a:r>
              <a:rPr lang="en-US" sz="2400" dirty="0" err="1">
                <a:solidFill>
                  <a:srgbClr val="000000"/>
                </a:solidFill>
              </a:rPr>
              <a:t>desidero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b="1" dirty="0" err="1">
                <a:solidFill>
                  <a:srgbClr val="000000"/>
                </a:solidFill>
              </a:rPr>
              <a:t>rispettando</a:t>
            </a:r>
            <a:r>
              <a:rPr lang="en-US" sz="2400" b="1" dirty="0">
                <a:solidFill>
                  <a:srgbClr val="000000"/>
                </a:solidFill>
              </a:rPr>
              <a:t> </a:t>
            </a:r>
            <a:r>
              <a:rPr lang="en-US" sz="2400" b="1" dirty="0" err="1">
                <a:solidFill>
                  <a:srgbClr val="000000"/>
                </a:solidFill>
              </a:rPr>
              <a:t>i</a:t>
            </a:r>
            <a:r>
              <a:rPr lang="en-US" sz="2400" b="1" dirty="0">
                <a:solidFill>
                  <a:srgbClr val="000000"/>
                </a:solidFill>
              </a:rPr>
              <a:t> </a:t>
            </a:r>
            <a:r>
              <a:rPr lang="en-US" sz="2400" b="1" dirty="0" err="1">
                <a:solidFill>
                  <a:srgbClr val="000000"/>
                </a:solidFill>
              </a:rPr>
              <a:t>diritti</a:t>
            </a:r>
            <a:r>
              <a:rPr lang="en-US" sz="2400" b="1" dirty="0">
                <a:solidFill>
                  <a:srgbClr val="000000"/>
                </a:solidFill>
              </a:rPr>
              <a:t> </a:t>
            </a:r>
            <a:r>
              <a:rPr lang="en-US" sz="2400" b="1" dirty="0" err="1">
                <a:solidFill>
                  <a:srgbClr val="000000"/>
                </a:solidFill>
              </a:rPr>
              <a:t>degli</a:t>
            </a:r>
            <a:r>
              <a:rPr lang="en-US" sz="2400" b="1" dirty="0">
                <a:solidFill>
                  <a:srgbClr val="000000"/>
                </a:solidFill>
              </a:rPr>
              <a:t> </a:t>
            </a:r>
            <a:r>
              <a:rPr lang="en-US" sz="2400" b="1" dirty="0" err="1">
                <a:solidFill>
                  <a:srgbClr val="000000"/>
                </a:solidFill>
              </a:rPr>
              <a:t>altri</a:t>
            </a:r>
            <a:r>
              <a:rPr lang="en-US" sz="2400" b="1" dirty="0">
                <a:solidFill>
                  <a:srgbClr val="000000"/>
                </a:solidFill>
              </a:rPr>
              <a:t> ma non </a:t>
            </a:r>
            <a:r>
              <a:rPr lang="en-US" sz="2400" b="1" dirty="0" err="1">
                <a:solidFill>
                  <a:srgbClr val="000000"/>
                </a:solidFill>
              </a:rPr>
              <a:t>necessariamente</a:t>
            </a:r>
            <a:r>
              <a:rPr lang="en-US" sz="2400" b="1" dirty="0">
                <a:solidFill>
                  <a:srgbClr val="000000"/>
                </a:solidFill>
              </a:rPr>
              <a:t> </a:t>
            </a:r>
            <a:r>
              <a:rPr lang="en-US" sz="2400" b="1" dirty="0" err="1">
                <a:solidFill>
                  <a:srgbClr val="000000"/>
                </a:solidFill>
              </a:rPr>
              <a:t>i</a:t>
            </a:r>
            <a:r>
              <a:rPr lang="en-US" sz="2400" b="1" dirty="0">
                <a:solidFill>
                  <a:srgbClr val="000000"/>
                </a:solidFill>
              </a:rPr>
              <a:t> </a:t>
            </a:r>
            <a:r>
              <a:rPr lang="en-US" sz="2400" b="1" dirty="0" err="1">
                <a:solidFill>
                  <a:srgbClr val="000000"/>
                </a:solidFill>
              </a:rPr>
              <a:t>loro</a:t>
            </a:r>
            <a:r>
              <a:rPr lang="en-US" sz="2400" b="1" dirty="0">
                <a:solidFill>
                  <a:srgbClr val="000000"/>
                </a:solidFill>
              </a:rPr>
              <a:t> </a:t>
            </a:r>
            <a:r>
              <a:rPr lang="en-US" sz="2400" b="1" dirty="0" err="1">
                <a:solidFill>
                  <a:srgbClr val="000000"/>
                </a:solidFill>
              </a:rPr>
              <a:t>desideri</a:t>
            </a:r>
            <a:endParaRPr lang="en-US" sz="2400" b="1" dirty="0">
              <a:solidFill>
                <a:srgbClr val="000000"/>
              </a:solidFill>
            </a:endParaRP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400" b="1" dirty="0">
              <a:solidFill>
                <a:srgbClr val="000000"/>
              </a:solidFill>
            </a:endParaRP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 err="1">
                <a:solidFill>
                  <a:srgbClr val="000000"/>
                </a:solidFill>
              </a:rPr>
              <a:t>Riconosco</a:t>
            </a:r>
            <a:r>
              <a:rPr lang="en-US" sz="2400" dirty="0">
                <a:solidFill>
                  <a:srgbClr val="000000"/>
                </a:solidFill>
              </a:rPr>
              <a:t> ed </a:t>
            </a:r>
            <a:r>
              <a:rPr lang="en-US" sz="2400" dirty="0" err="1">
                <a:solidFill>
                  <a:srgbClr val="000000"/>
                </a:solidFill>
              </a:rPr>
              <a:t>esprimo</a:t>
            </a:r>
            <a:r>
              <a:rPr lang="en-US" sz="2400" dirty="0">
                <a:solidFill>
                  <a:srgbClr val="000000"/>
                </a:solidFill>
              </a:rPr>
              <a:t> le </a:t>
            </a:r>
            <a:r>
              <a:rPr lang="en-US" sz="2400" dirty="0" err="1">
                <a:solidFill>
                  <a:srgbClr val="000000"/>
                </a:solidFill>
              </a:rPr>
              <a:t>mie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emozioni</a:t>
            </a:r>
            <a:endParaRPr lang="en-US" sz="24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254490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3724072" y="629268"/>
            <a:ext cx="4939868" cy="1286160"/>
          </a:xfrm>
        </p:spPr>
        <p:txBody>
          <a:bodyPr anchor="b">
            <a:normAutofit/>
          </a:bodyPr>
          <a:lstStyle/>
          <a:p>
            <a:pPr>
              <a:lnSpc>
                <a:spcPct val="90000"/>
              </a:lnSpc>
            </a:pPr>
            <a:r>
              <a:rPr lang="it-IT" altLang="it-IT" sz="4100">
                <a:latin typeface="Comic Sans MS" panose="030F0702030302020204" pitchFamily="66" charset="0"/>
              </a:rPr>
              <a:t>Posso essere anche io assertivo?</a:t>
            </a:r>
          </a:p>
        </p:txBody>
      </p:sp>
      <p:pic>
        <p:nvPicPr>
          <p:cNvPr id="9" name="Immagine 8">
            <a:extLst>
              <a:ext uri="{FF2B5EF4-FFF2-40B4-BE49-F238E27FC236}">
                <a16:creationId xmlns="" xmlns:a16="http://schemas.microsoft.com/office/drawing/2014/main" id="{2FDE5AE8-878F-4269-B0BC-54BC57878F7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3295" r="25179" b="-1"/>
          <a:stretch/>
        </p:blipFill>
        <p:spPr>
          <a:xfrm>
            <a:off x="20" y="10"/>
            <a:ext cx="3476673" cy="6857990"/>
          </a:xfrm>
          <a:prstGeom prst="rect">
            <a:avLst/>
          </a:prstGeom>
          <a:effectLst/>
        </p:spPr>
      </p:pic>
      <p:cxnSp>
        <p:nvCxnSpPr>
          <p:cNvPr id="136" name="Straight Connector 135">
            <a:extLst>
              <a:ext uri="{FF2B5EF4-FFF2-40B4-BE49-F238E27FC236}">
                <a16:creationId xmlns="" xmlns:a16="http://schemas.microsoft.com/office/drawing/2014/main" id="{A7F400EE-A8A5-48AF-B4D6-291B52C6F0B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CxnSpPr>
        <p:spPr>
          <a:xfrm>
            <a:off x="3810700" y="2115117"/>
            <a:ext cx="4732020" cy="0"/>
          </a:xfrm>
          <a:prstGeom prst="line">
            <a:avLst/>
          </a:prstGeom>
          <a:ln w="19050">
            <a:solidFill>
              <a:srgbClr val="FFF69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724073" y="2438400"/>
            <a:ext cx="4939867" cy="4230960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it-IT" altLang="it-IT" sz="1700" dirty="0">
                <a:latin typeface="+mj-lt"/>
              </a:rPr>
              <a:t>Esempi relativi alla proposta di una sigaretta</a:t>
            </a:r>
          </a:p>
          <a:p>
            <a:pPr marL="0" indent="0">
              <a:buNone/>
            </a:pPr>
            <a:endParaRPr lang="it-IT" altLang="it-IT" sz="1700" dirty="0">
              <a:latin typeface="+mj-lt"/>
            </a:endParaRPr>
          </a:p>
          <a:p>
            <a:pPr fontAlgn="base"/>
            <a:r>
              <a:rPr lang="it-IT" sz="2400" dirty="0">
                <a:latin typeface="+mj-lt"/>
              </a:rPr>
              <a:t>IO NON VOGLIO spendere soldi </a:t>
            </a:r>
          </a:p>
          <a:p>
            <a:pPr fontAlgn="base"/>
            <a:r>
              <a:rPr lang="it-IT" sz="2400" dirty="0">
                <a:latin typeface="+mj-lt"/>
              </a:rPr>
              <a:t>A ME non interessa</a:t>
            </a:r>
          </a:p>
          <a:p>
            <a:pPr fontAlgn="base"/>
            <a:r>
              <a:rPr lang="it-IT" sz="2400" dirty="0">
                <a:latin typeface="+mj-lt"/>
              </a:rPr>
              <a:t>IO PENSO che sia stupido</a:t>
            </a:r>
          </a:p>
          <a:p>
            <a:pPr fontAlgn="base"/>
            <a:r>
              <a:rPr lang="it-IT" sz="2400" dirty="0">
                <a:latin typeface="+mj-lt"/>
              </a:rPr>
              <a:t>A ME NON VA</a:t>
            </a:r>
          </a:p>
          <a:p>
            <a:pPr fontAlgn="base"/>
            <a:r>
              <a:rPr lang="it-IT" sz="2400" dirty="0">
                <a:latin typeface="+mj-lt"/>
              </a:rPr>
              <a:t>NO E BASTA</a:t>
            </a:r>
          </a:p>
          <a:p>
            <a:pPr fontAlgn="base"/>
            <a:r>
              <a:rPr lang="it-IT" sz="2400" dirty="0">
                <a:latin typeface="+mj-lt"/>
              </a:rPr>
              <a:t>IO NON NE HO voglia</a:t>
            </a:r>
          </a:p>
          <a:p>
            <a:pPr fontAlgn="base"/>
            <a:r>
              <a:rPr lang="it-IT" sz="2400" dirty="0">
                <a:latin typeface="+mj-lt"/>
              </a:rPr>
              <a:t>IO NON VOGLIO  diventarne dipendente</a:t>
            </a:r>
          </a:p>
          <a:p>
            <a:pPr fontAlgn="base"/>
            <a:r>
              <a:rPr lang="it-IT" sz="2400" dirty="0">
                <a:latin typeface="+mj-lt"/>
              </a:rPr>
              <a:t>IO NON VOGLIO fumare sono un cantante, un atleta, eccetera</a:t>
            </a:r>
          </a:p>
          <a:p>
            <a:pPr fontAlgn="base"/>
            <a:r>
              <a:rPr lang="it-IT" sz="2400" dirty="0">
                <a:latin typeface="+mj-lt"/>
              </a:rPr>
              <a:t>IO PENSO faccia venire il cancro</a:t>
            </a:r>
          </a:p>
          <a:p>
            <a:endParaRPr lang="it-IT" altLang="it-IT" sz="1700" dirty="0"/>
          </a:p>
        </p:txBody>
      </p:sp>
    </p:spTree>
    <p:extLst>
      <p:ext uri="{BB962C8B-B14F-4D97-AF65-F5344CB8AC3E}">
        <p14:creationId xmlns:p14="http://schemas.microsoft.com/office/powerpoint/2010/main" val="61503194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68509" y="789373"/>
            <a:ext cx="7941325" cy="1062644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l">
              <a:lnSpc>
                <a:spcPct val="90000"/>
              </a:lnSpc>
            </a:pPr>
            <a:r>
              <a:rPr lang="en-US" sz="3500" kern="1200" dirty="0">
                <a:solidFill>
                  <a:srgbClr val="002060"/>
                </a:solidFill>
                <a:latin typeface="Comic Sans MS" panose="030F0702030302020204" pitchFamily="66" charset="0"/>
              </a:rPr>
              <a:t>Cosa </a:t>
            </a:r>
            <a:r>
              <a:rPr lang="en-US" sz="3500" kern="1200" dirty="0" err="1">
                <a:solidFill>
                  <a:srgbClr val="002060"/>
                </a:solidFill>
                <a:latin typeface="Comic Sans MS" panose="030F0702030302020204" pitchFamily="66" charset="0"/>
              </a:rPr>
              <a:t>ti</a:t>
            </a:r>
            <a:r>
              <a:rPr lang="en-US" sz="3500" kern="1200" dirty="0">
                <a:solidFill>
                  <a:srgbClr val="002060"/>
                </a:solidFill>
                <a:latin typeface="Comic Sans MS" panose="030F0702030302020204" pitchFamily="66" charset="0"/>
              </a:rPr>
              <a:t> fa stare in forma?</a:t>
            </a:r>
          </a:p>
        </p:txBody>
      </p:sp>
      <p:cxnSp>
        <p:nvCxnSpPr>
          <p:cNvPr id="19" name="Straight Connector 18">
            <a:extLst>
              <a:ext uri="{FF2B5EF4-FFF2-40B4-BE49-F238E27FC236}">
                <a16:creationId xmlns="" xmlns:a16="http://schemas.microsoft.com/office/drawing/2014/main" id="{39B7FDC9-F0CE-43A7-9F2A-83DD09DC345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CxnSpPr>
        <p:spPr>
          <a:xfrm>
            <a:off x="785718" y="2265037"/>
            <a:ext cx="7593759" cy="0"/>
          </a:xfrm>
          <a:prstGeom prst="line">
            <a:avLst/>
          </a:prstGeom>
          <a:ln w="1587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Immagine 3">
            <a:extLst>
              <a:ext uri="{FF2B5EF4-FFF2-40B4-BE49-F238E27FC236}">
                <a16:creationId xmlns="" xmlns:a16="http://schemas.microsoft.com/office/drawing/2014/main" id="{50F12B30-13E9-4077-96C6-38167E3F0F6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5517" y="2811104"/>
            <a:ext cx="2524860" cy="2196627"/>
          </a:xfrm>
          <a:prstGeom prst="rect">
            <a:avLst/>
          </a:prstGeom>
        </p:spPr>
      </p:pic>
      <p:sp>
        <p:nvSpPr>
          <p:cNvPr id="13" name="CasellaDiTesto 12"/>
          <p:cNvSpPr txBox="1"/>
          <p:nvPr/>
        </p:nvSpPr>
        <p:spPr>
          <a:xfrm>
            <a:off x="3722441" y="3209380"/>
            <a:ext cx="4944885" cy="32157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/>
              <a:t>Fare </a:t>
            </a:r>
            <a:r>
              <a:rPr lang="en-US" sz="2400" dirty="0" err="1"/>
              <a:t>attività</a:t>
            </a:r>
            <a:r>
              <a:rPr lang="en-US" sz="2400" dirty="0"/>
              <a:t> </a:t>
            </a:r>
            <a:r>
              <a:rPr lang="en-US" sz="2400" dirty="0" err="1"/>
              <a:t>fisica</a:t>
            </a:r>
            <a:endParaRPr lang="en-US" sz="2400" dirty="0"/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 err="1"/>
              <a:t>Mangiare</a:t>
            </a:r>
            <a:r>
              <a:rPr lang="en-US" sz="2400" dirty="0"/>
              <a:t> bene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/>
              <a:t>Non </a:t>
            </a:r>
            <a:r>
              <a:rPr lang="en-US" sz="2400" dirty="0" err="1"/>
              <a:t>iniziare</a:t>
            </a:r>
            <a:r>
              <a:rPr lang="en-US" sz="2400" dirty="0"/>
              <a:t> a </a:t>
            </a:r>
            <a:r>
              <a:rPr lang="en-US" sz="2400" dirty="0" err="1"/>
              <a:t>fumare</a:t>
            </a:r>
            <a:r>
              <a:rPr lang="en-US" sz="2400" dirty="0"/>
              <a:t>, e non </a:t>
            </a:r>
            <a:r>
              <a:rPr lang="en-US" sz="2400" dirty="0" err="1"/>
              <a:t>fumare</a:t>
            </a:r>
            <a:r>
              <a:rPr lang="en-US" sz="2400" dirty="0"/>
              <a:t> </a:t>
            </a:r>
            <a:r>
              <a:rPr lang="en-US" sz="2400" dirty="0" err="1"/>
              <a:t>mai</a:t>
            </a:r>
            <a:endParaRPr lang="en-US" sz="2400" dirty="0"/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/>
              <a:t>Non </a:t>
            </a:r>
            <a:r>
              <a:rPr lang="en-US" sz="2400" dirty="0" err="1"/>
              <a:t>bere</a:t>
            </a:r>
            <a:r>
              <a:rPr lang="en-US" sz="2400" dirty="0"/>
              <a:t> </a:t>
            </a:r>
            <a:r>
              <a:rPr lang="en-US" sz="2400" dirty="0" err="1"/>
              <a:t>bevande</a:t>
            </a:r>
            <a:r>
              <a:rPr lang="en-US" sz="2400" dirty="0"/>
              <a:t> </a:t>
            </a:r>
            <a:r>
              <a:rPr lang="en-US" sz="2400" dirty="0" err="1"/>
              <a:t>alcoliche</a:t>
            </a:r>
            <a:r>
              <a:rPr lang="en-US" sz="2400" dirty="0"/>
              <a:t> 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 err="1"/>
              <a:t>Dormire</a:t>
            </a:r>
            <a:endParaRPr lang="en-US" sz="2400" dirty="0"/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100" dirty="0"/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100" dirty="0"/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100" dirty="0"/>
          </a:p>
        </p:txBody>
      </p:sp>
      <p:sp>
        <p:nvSpPr>
          <p:cNvPr id="14" name="CasellaDiTesto 13"/>
          <p:cNvSpPr txBox="1"/>
          <p:nvPr/>
        </p:nvSpPr>
        <p:spPr>
          <a:xfrm>
            <a:off x="803090" y="6187645"/>
            <a:ext cx="11766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it-IT" dirty="0"/>
              <a:t> 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9127808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11561" y="849643"/>
            <a:ext cx="8057880" cy="1062644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l">
              <a:lnSpc>
                <a:spcPct val="90000"/>
              </a:lnSpc>
            </a:pPr>
            <a:r>
              <a:rPr lang="en-US" sz="3500" kern="1200">
                <a:solidFill>
                  <a:srgbClr val="002060"/>
                </a:solidFill>
                <a:latin typeface="Comic Sans MS" panose="030F0702030302020204" pitchFamily="66" charset="0"/>
              </a:rPr>
              <a:t>Cosa ti fa stare in forma?</a:t>
            </a:r>
            <a:endParaRPr lang="en-US" sz="3500" kern="1200" dirty="0">
              <a:solidFill>
                <a:srgbClr val="002060"/>
              </a:solidFill>
              <a:latin typeface="Comic Sans MS" panose="030F0702030302020204" pitchFamily="66" charset="0"/>
            </a:endParaRPr>
          </a:p>
        </p:txBody>
      </p:sp>
      <p:cxnSp>
        <p:nvCxnSpPr>
          <p:cNvPr id="19" name="Straight Connector 18">
            <a:extLst>
              <a:ext uri="{FF2B5EF4-FFF2-40B4-BE49-F238E27FC236}">
                <a16:creationId xmlns="" xmlns:a16="http://schemas.microsoft.com/office/drawing/2014/main" id="{39B7FDC9-F0CE-43A7-9F2A-83DD09DC345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CxnSpPr>
        <p:spPr>
          <a:xfrm>
            <a:off x="785718" y="2265037"/>
            <a:ext cx="7593759" cy="0"/>
          </a:xfrm>
          <a:prstGeom prst="line">
            <a:avLst/>
          </a:prstGeom>
          <a:ln w="1587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CasellaDiTesto 12"/>
          <p:cNvSpPr txBox="1"/>
          <p:nvPr/>
        </p:nvSpPr>
        <p:spPr>
          <a:xfrm>
            <a:off x="3711899" y="2792608"/>
            <a:ext cx="4944885" cy="32157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2400" dirty="0"/>
              <a:t>Non aver paura di chiedere aiuto ai genitori, agli insegnanti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2400" dirty="0"/>
              <a:t>Stare con gli amici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2400" dirty="0"/>
              <a:t>Parlare dei tuoi problemi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2400" dirty="0"/>
              <a:t>Non aver paura di chieder aiuto a persone competenti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2400" dirty="0"/>
              <a:t>Andare a scuola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100" dirty="0"/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100" dirty="0"/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100" dirty="0"/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100" dirty="0"/>
          </a:p>
        </p:txBody>
      </p:sp>
      <p:sp>
        <p:nvSpPr>
          <p:cNvPr id="14" name="CasellaDiTesto 13"/>
          <p:cNvSpPr txBox="1"/>
          <p:nvPr/>
        </p:nvSpPr>
        <p:spPr>
          <a:xfrm>
            <a:off x="803090" y="6187645"/>
            <a:ext cx="11766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it-IT" dirty="0"/>
              <a:t> </a:t>
            </a:r>
            <a:endParaRPr lang="it-IT"/>
          </a:p>
        </p:txBody>
      </p:sp>
      <p:pic>
        <p:nvPicPr>
          <p:cNvPr id="7" name="Immagine 6">
            <a:extLst>
              <a:ext uri="{FF2B5EF4-FFF2-40B4-BE49-F238E27FC236}">
                <a16:creationId xmlns="" xmlns:a16="http://schemas.microsoft.com/office/drawing/2014/main" id="{F5B64420-54A0-4893-9C3D-B9C2639535A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2792608"/>
            <a:ext cx="1595891" cy="2025989"/>
          </a:xfrm>
          <a:prstGeom prst="rect">
            <a:avLst/>
          </a:prstGeom>
        </p:spPr>
      </p:pic>
      <p:pic>
        <p:nvPicPr>
          <p:cNvPr id="8" name="Immagine 7">
            <a:extLst>
              <a:ext uri="{FF2B5EF4-FFF2-40B4-BE49-F238E27FC236}">
                <a16:creationId xmlns="" xmlns:a16="http://schemas.microsoft.com/office/drawing/2014/main" id="{35428020-F42C-4223-98C0-93B06F4894D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7451" y="4321699"/>
            <a:ext cx="1658801" cy="23628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2773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Rectangle 58">
            <a:extLst>
              <a:ext uri="{FF2B5EF4-FFF2-40B4-BE49-F238E27FC236}">
                <a16:creationId xmlns="" xmlns:a16="http://schemas.microsoft.com/office/drawing/2014/main" id="{AFA67CD3-AB4E-4A7A-BEB8-53C445D8C44E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860045"/>
            <a:ext cx="4694659" cy="5734050"/>
          </a:xfrm>
          <a:prstGeom prst="rect">
            <a:avLst/>
          </a:prstGeom>
          <a:gradFill>
            <a:gsLst>
              <a:gs pos="0">
                <a:schemeClr val="accent1">
                  <a:lumMod val="100000"/>
                  <a:alpha val="82000"/>
                </a:schemeClr>
              </a:gs>
              <a:gs pos="25000">
                <a:schemeClr val="accent1">
                  <a:alpha val="60000"/>
                </a:schemeClr>
              </a:gs>
              <a:gs pos="94000">
                <a:schemeClr val="bg2">
                  <a:lumMod val="75000"/>
                </a:schemeClr>
              </a:gs>
              <a:gs pos="100000">
                <a:schemeClr val="bg2">
                  <a:lumMod val="7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pic>
        <p:nvPicPr>
          <p:cNvPr id="61" name="Picture 60">
            <a:extLst>
              <a:ext uri="{FF2B5EF4-FFF2-40B4-BE49-F238E27FC236}">
                <a16:creationId xmlns="" xmlns:a16="http://schemas.microsoft.com/office/drawing/2014/main" id="{07CF545F-9C2E-4446-97CD-AD92990C2B6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299"/>
          <a:stretch/>
        </p:blipFill>
        <p:spPr>
          <a:xfrm>
            <a:off x="-1" y="857250"/>
            <a:ext cx="9144001" cy="5734050"/>
          </a:xfrm>
          <a:prstGeom prst="rect">
            <a:avLst/>
          </a:prstGeom>
        </p:spPr>
      </p:pic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0578" y="1257300"/>
            <a:ext cx="3988849" cy="1381125"/>
          </a:xfrm>
        </p:spPr>
        <p:txBody>
          <a:bodyPr vert="horz" lIns="91440" tIns="45720" rIns="91440" bIns="45720" rtlCol="0">
            <a:noAutofit/>
          </a:bodyPr>
          <a:lstStyle/>
          <a:p>
            <a:pPr defTabSz="685800">
              <a:lnSpc>
                <a:spcPct val="90000"/>
              </a:lnSpc>
            </a:pPr>
            <a:r>
              <a:rPr lang="en-US" sz="3500" dirty="0" err="1">
                <a:solidFill>
                  <a:srgbClr val="002060"/>
                </a:solidFill>
                <a:latin typeface="Comic Sans MS" panose="030F0702030302020204" pitchFamily="66" charset="0"/>
              </a:rPr>
              <a:t>Quali</a:t>
            </a:r>
            <a:r>
              <a:rPr lang="en-US" sz="3500" dirty="0">
                <a:solidFill>
                  <a:srgbClr val="002060"/>
                </a:solidFill>
                <a:latin typeface="Comic Sans MS" panose="030F0702030302020204" pitchFamily="66" charset="0"/>
              </a:rPr>
              <a:t> </a:t>
            </a:r>
            <a:r>
              <a:rPr lang="en-US" sz="3500" dirty="0" err="1">
                <a:solidFill>
                  <a:srgbClr val="002060"/>
                </a:solidFill>
                <a:latin typeface="Comic Sans MS" panose="030F0702030302020204" pitchFamily="66" charset="0"/>
              </a:rPr>
              <a:t>veleni</a:t>
            </a:r>
            <a:r>
              <a:rPr lang="en-US" sz="3500" dirty="0">
                <a:solidFill>
                  <a:srgbClr val="002060"/>
                </a:solidFill>
                <a:latin typeface="Comic Sans MS" panose="030F0702030302020204" pitchFamily="66" charset="0"/>
              </a:rPr>
              <a:t> </a:t>
            </a:r>
            <a:r>
              <a:rPr lang="en-US" sz="3500" dirty="0" err="1">
                <a:solidFill>
                  <a:srgbClr val="002060"/>
                </a:solidFill>
                <a:latin typeface="Comic Sans MS" panose="030F0702030302020204" pitchFamily="66" charset="0"/>
              </a:rPr>
              <a:t>contiene</a:t>
            </a:r>
            <a:r>
              <a:rPr lang="en-US" sz="3500" dirty="0">
                <a:solidFill>
                  <a:srgbClr val="002060"/>
                </a:solidFill>
                <a:latin typeface="Comic Sans MS" panose="030F0702030302020204" pitchFamily="66" charset="0"/>
              </a:rPr>
              <a:t> la </a:t>
            </a:r>
            <a:r>
              <a:rPr lang="en-US" sz="3500" dirty="0" err="1">
                <a:solidFill>
                  <a:srgbClr val="002060"/>
                </a:solidFill>
                <a:latin typeface="Comic Sans MS" panose="030F0702030302020204" pitchFamily="66" charset="0"/>
              </a:rPr>
              <a:t>sigaretta</a:t>
            </a:r>
            <a:r>
              <a:rPr lang="en-US" sz="3500" dirty="0">
                <a:solidFill>
                  <a:srgbClr val="002060"/>
                </a:solidFill>
                <a:latin typeface="Comic Sans MS" panose="030F0702030302020204" pitchFamily="66" charset="0"/>
              </a:rPr>
              <a:t>?</a:t>
            </a:r>
          </a:p>
        </p:txBody>
      </p:sp>
      <p:sp>
        <p:nvSpPr>
          <p:cNvPr id="63" name="Freeform 62">
            <a:extLst>
              <a:ext uri="{FF2B5EF4-FFF2-40B4-BE49-F238E27FC236}">
                <a16:creationId xmlns="" xmlns:a16="http://schemas.microsoft.com/office/drawing/2014/main" id="{339C8D78-A644-462F-B674-F440635E535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-9525" y="1468363"/>
            <a:ext cx="4180922" cy="4515805"/>
          </a:xfrm>
          <a:custGeom>
            <a:avLst/>
            <a:gdLst>
              <a:gd name="connsiteX0" fmla="*/ 2299956 w 5000438"/>
              <a:gd name="connsiteY0" fmla="*/ 0 h 5400962"/>
              <a:gd name="connsiteX1" fmla="*/ 5000438 w 5000438"/>
              <a:gd name="connsiteY1" fmla="*/ 2700481 h 5400962"/>
              <a:gd name="connsiteX2" fmla="*/ 2299956 w 5000438"/>
              <a:gd name="connsiteY2" fmla="*/ 5400962 h 5400962"/>
              <a:gd name="connsiteX3" fmla="*/ 60675 w 5000438"/>
              <a:gd name="connsiteY3" fmla="*/ 4210346 h 5400962"/>
              <a:gd name="connsiteX4" fmla="*/ 0 w 5000438"/>
              <a:gd name="connsiteY4" fmla="*/ 4110472 h 5400962"/>
              <a:gd name="connsiteX5" fmla="*/ 0 w 5000438"/>
              <a:gd name="connsiteY5" fmla="*/ 1290491 h 5400962"/>
              <a:gd name="connsiteX6" fmla="*/ 60675 w 5000438"/>
              <a:gd name="connsiteY6" fmla="*/ 1190617 h 5400962"/>
              <a:gd name="connsiteX7" fmla="*/ 2299956 w 5000438"/>
              <a:gd name="connsiteY7" fmla="*/ 0 h 5400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000438" h="5400962">
                <a:moveTo>
                  <a:pt x="2299956" y="0"/>
                </a:moveTo>
                <a:cubicBezTo>
                  <a:pt x="3791390" y="0"/>
                  <a:pt x="5000438" y="1209047"/>
                  <a:pt x="5000438" y="2700481"/>
                </a:cubicBezTo>
                <a:cubicBezTo>
                  <a:pt x="5000438" y="4191915"/>
                  <a:pt x="3791390" y="5400962"/>
                  <a:pt x="2299956" y="5400962"/>
                </a:cubicBezTo>
                <a:cubicBezTo>
                  <a:pt x="1367810" y="5400962"/>
                  <a:pt x="545971" y="4928678"/>
                  <a:pt x="60675" y="4210346"/>
                </a:cubicBezTo>
                <a:lnTo>
                  <a:pt x="0" y="4110472"/>
                </a:lnTo>
                <a:lnTo>
                  <a:pt x="0" y="1290491"/>
                </a:lnTo>
                <a:lnTo>
                  <a:pt x="60675" y="1190617"/>
                </a:lnTo>
                <a:cubicBezTo>
                  <a:pt x="545971" y="472284"/>
                  <a:pt x="1367810" y="0"/>
                  <a:pt x="2299956" y="0"/>
                </a:cubicBezTo>
                <a:close/>
              </a:path>
            </a:pathLst>
          </a:custGeom>
          <a:solidFill>
            <a:srgbClr val="FFFFFF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bg2">
                    <a:lumMod val="85000"/>
                  </a:schemeClr>
                </a:gs>
                <a:gs pos="100000">
                  <a:schemeClr val="bg2">
                    <a:lumMod val="85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350"/>
          </a:p>
        </p:txBody>
      </p:sp>
      <p:graphicFrame>
        <p:nvGraphicFramePr>
          <p:cNvPr id="47" name="CasellaDiTesto 2">
            <a:extLst>
              <a:ext uri="{FF2B5EF4-FFF2-40B4-BE49-F238E27FC236}">
                <a16:creationId xmlns="" xmlns:a16="http://schemas.microsoft.com/office/drawing/2014/main" id="{5C400A5E-71C2-4EC3-9071-323AF6C5C9B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655396651"/>
              </p:ext>
            </p:extLst>
          </p:nvPr>
        </p:nvGraphicFramePr>
        <p:xfrm>
          <a:off x="4570579" y="2947260"/>
          <a:ext cx="4003614" cy="29271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7" name="Immagine 6">
            <a:extLst>
              <a:ext uri="{FF2B5EF4-FFF2-40B4-BE49-F238E27FC236}">
                <a16:creationId xmlns="" xmlns:a16="http://schemas.microsoft.com/office/drawing/2014/main" id="{572CF73A-B354-439A-9F93-F5193E9AFA40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006778" y="-2755322"/>
            <a:ext cx="9905661" cy="79245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333322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9A3D0CE2-91FF-49B3-A5D8-181E900D750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690625" y="1346946"/>
            <a:ext cx="7667244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58AEBD96-C315-4F53-9D9E-0E20E993EBF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690625" y="4299696"/>
            <a:ext cx="7667244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78916AAA-66F6-4DFA-88ED-7E27CF6B8DA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690625" y="1484779"/>
            <a:ext cx="7667244" cy="274320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xmlns="" id="{A137D43F-BAD6-47F1-AA65-AEEA38A2FF3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7236911" y="4068923"/>
            <a:ext cx="810678" cy="1080902"/>
            <a:chOff x="9685338" y="4460675"/>
            <a:chExt cx="1080904" cy="1080902"/>
          </a:xfrm>
        </p:grpSpPr>
        <p:sp>
          <p:nvSpPr>
            <p:cNvPr id="14" name="Oval 13">
              <a:extLst>
                <a:ext uri="{FF2B5EF4-FFF2-40B4-BE49-F238E27FC236}">
                  <a16:creationId xmlns:a16="http://schemas.microsoft.com/office/drawing/2014/main" xmlns="" id="{D512C9B2-6B22-4211-A940-FCD7C2CD0BEA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xmlns="" id="{85F7DB84-CDE7-46F8-90DD-9D048A7D52D1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xmlns="" id="{68C84B8E-16E8-4E54-B4AC-84CE5159550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white">
          <a:xfrm>
            <a:off x="0" y="0"/>
            <a:ext cx="9141714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xmlns="" id="{54F490CC-873B-4804-A893-62FBE44338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8670" y="1110054"/>
            <a:ext cx="4918956" cy="458030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>
              <a:lnSpc>
                <a:spcPct val="80000"/>
              </a:lnSpc>
            </a:pPr>
            <a:r>
              <a:rPr lang="en-US" sz="5400" b="1">
                <a:blipFill dpi="0" rotWithShape="1">
                  <a:blip r:embed="rId4">
                    <a:extLst/>
                  </a:blip>
                  <a:srcRect/>
                  <a:tile tx="6350" ty="-127000" sx="65000" sy="64000" flip="none" algn="tl"/>
                </a:blipFill>
              </a:rPr>
              <a:t>Grazie per l’attenzione!!!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xmlns="" id="{ECE9EEEA-5DB7-4DC7-AF9F-74D1C19B7E2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690625" y="928117"/>
            <a:ext cx="7763256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xmlns="" id="{DF199147-B958-49C0-9BE2-65BDD892F2B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5914102" y="1110053"/>
            <a:ext cx="2539778" cy="4580301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xmlns="" id="{EF70505D-EC2C-4D1A-86DE-2583778074E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690625" y="5780565"/>
            <a:ext cx="7763256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xmlns="" id="{2DF20BDF-18D7-4E94-9BA1-9CEB40470CB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7235190" y="5257800"/>
            <a:ext cx="810678" cy="1080902"/>
            <a:chOff x="9646920" y="5257800"/>
            <a:chExt cx="1080904" cy="1080902"/>
          </a:xfrm>
        </p:grpSpPr>
        <p:sp>
          <p:nvSpPr>
            <p:cNvPr id="26" name="Oval 25">
              <a:extLst>
                <a:ext uri="{FF2B5EF4-FFF2-40B4-BE49-F238E27FC236}">
                  <a16:creationId xmlns:a16="http://schemas.microsoft.com/office/drawing/2014/main" xmlns="" id="{98F42242-4089-4E5D-95C3-C113C73DA972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9646920" y="5257800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algn="ctr">
                <a:defRPr/>
              </a:pPr>
              <a:endParaRPr lang="en-US" sz="2000" kern="0" dirty="0">
                <a:solidFill>
                  <a:prstClr val="white"/>
                </a:solidFill>
                <a:latin typeface="Rockwell Extra Bold" pitchFamily="18" charset="0"/>
              </a:endParaRPr>
            </a:p>
          </p:txBody>
        </p:sp>
        <p:sp>
          <p:nvSpPr>
            <p:cNvPr id="27" name="Oval 26">
              <a:extLst>
                <a:ext uri="{FF2B5EF4-FFF2-40B4-BE49-F238E27FC236}">
                  <a16:creationId xmlns:a16="http://schemas.microsoft.com/office/drawing/2014/main" xmlns="" id="{796F87F1-ABB5-42FB-86BD-EED111CD334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9755011" y="5365890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en-US" kern="0" dirty="0">
                <a:solidFill>
                  <a:prstClr val="white"/>
                </a:solidFill>
                <a:latin typeface="Calibri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98663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15" descr="Fondin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875" y="1196975"/>
            <a:ext cx="9158288" cy="5661025"/>
          </a:xfrm>
          <a:prstGeom prst="rect">
            <a:avLst/>
          </a:prstGeom>
          <a:blipFill dpi="0" rotWithShape="1">
            <a:blip r:embed="rId4">
              <a:alphaModFix amt="87000"/>
            </a:blip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19" name="Picture 13" descr="logo-policlinico-umberto-I.png (580×259)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1763" y="5651500"/>
            <a:ext cx="2555875" cy="1158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7" name="Gruppo 6"/>
          <p:cNvGrpSpPr>
            <a:grpSpLocks/>
          </p:cNvGrpSpPr>
          <p:nvPr/>
        </p:nvGrpSpPr>
        <p:grpSpPr bwMode="auto">
          <a:xfrm>
            <a:off x="2700338" y="981075"/>
            <a:ext cx="5900737" cy="7848600"/>
            <a:chOff x="2699792" y="980728"/>
            <a:chExt cx="5901316" cy="7848302"/>
          </a:xfrm>
        </p:grpSpPr>
        <p:sp>
          <p:nvSpPr>
            <p:cNvPr id="34823" name="CasellaDiTesto 1"/>
            <p:cNvSpPr txBox="1">
              <a:spLocks noChangeArrowheads="1"/>
            </p:cNvSpPr>
            <p:nvPr/>
          </p:nvSpPr>
          <p:spPr bwMode="auto">
            <a:xfrm>
              <a:off x="2699792" y="980728"/>
              <a:ext cx="5901316" cy="78483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it-IT" altLang="it-IT" sz="1800" b="1" smtClean="0">
                  <a:solidFill>
                    <a:prstClr val="white"/>
                  </a:solidFill>
                  <a:latin typeface="Arial" charset="0"/>
                  <a:cs typeface="Arial" charset="0"/>
                </a:rPr>
                <a:t>Progetto GiochiAMO</a:t>
              </a:r>
            </a:p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it-IT" altLang="it-IT" sz="1800" smtClean="0">
                <a:solidFill>
                  <a:prstClr val="white"/>
                </a:solidFill>
                <a:latin typeface="Arial" charset="0"/>
                <a:cs typeface="Arial" charset="0"/>
              </a:endParaRPr>
            </a:p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it-IT" altLang="it-IT" sz="1800" smtClean="0">
                  <a:solidFill>
                    <a:prstClr val="white"/>
                  </a:solidFill>
                  <a:latin typeface="Arial" charset="0"/>
                  <a:cs typeface="Arial" charset="0"/>
                </a:rPr>
                <a:t>Responsabile scientifico del progetto </a:t>
              </a:r>
            </a:p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it-IT" altLang="it-IT" sz="1800" smtClean="0">
                  <a:solidFill>
                    <a:prstClr val="white"/>
                  </a:solidFill>
                  <a:latin typeface="Arial" charset="0"/>
                  <a:cs typeface="Arial" charset="0"/>
                </a:rPr>
                <a:t>Prof. Giuseppe La Torre</a:t>
              </a:r>
            </a:p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it-IT" altLang="it-IT" sz="1800" smtClean="0">
                <a:solidFill>
                  <a:prstClr val="white"/>
                </a:solidFill>
                <a:latin typeface="Arial" charset="0"/>
                <a:cs typeface="Arial" charset="0"/>
              </a:endParaRPr>
            </a:p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it-IT" altLang="it-IT" sz="1800" smtClean="0">
                  <a:solidFill>
                    <a:prstClr val="white"/>
                  </a:solidFill>
                  <a:latin typeface="Arial" charset="0"/>
                  <a:cs typeface="Arial" charset="0"/>
                </a:rPr>
                <a:t>Autori</a:t>
              </a:r>
            </a:p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it-IT" altLang="it-IT" sz="1800" smtClean="0">
                  <a:solidFill>
                    <a:prstClr val="white"/>
                  </a:solidFill>
                  <a:latin typeface="Arial" charset="0"/>
                  <a:cs typeface="Arial" charset="0"/>
                </a:rPr>
                <a:t>Dott.ssa Insa Backhaus</a:t>
              </a:r>
            </a:p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it-IT" altLang="it-IT" sz="1800" smtClean="0">
                  <a:solidFill>
                    <a:prstClr val="white"/>
                  </a:solidFill>
                  <a:latin typeface="Arial" charset="0"/>
                  <a:cs typeface="Arial" charset="0"/>
                </a:rPr>
                <a:t>Dott.ssa Sara Cianfanelli</a:t>
              </a:r>
            </a:p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it-IT" altLang="it-IT" sz="1800" smtClean="0">
                  <a:solidFill>
                    <a:prstClr val="white"/>
                  </a:solidFill>
                  <a:latin typeface="Arial" charset="0"/>
                  <a:cs typeface="Arial" charset="0"/>
                </a:rPr>
                <a:t>Dott. Rosario Andrea Cocchiara</a:t>
              </a:r>
            </a:p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it-IT" altLang="it-IT" sz="1800" smtClean="0">
                  <a:solidFill>
                    <a:prstClr val="white"/>
                  </a:solidFill>
                  <a:latin typeface="Arial" charset="0"/>
                  <a:cs typeface="Arial" charset="0"/>
                </a:rPr>
                <a:t>Dott.ssa Valeria D’Egidio</a:t>
              </a:r>
            </a:p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it-IT" altLang="it-IT" sz="1800" smtClean="0">
                  <a:solidFill>
                    <a:prstClr val="white"/>
                  </a:solidFill>
                  <a:latin typeface="Arial" charset="0"/>
                  <a:cs typeface="Arial" charset="0"/>
                </a:rPr>
                <a:t>Dott.ssa Ornella Di Bella</a:t>
              </a:r>
            </a:p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it-IT" altLang="it-IT" sz="1800" smtClean="0">
                  <a:solidFill>
                    <a:prstClr val="white"/>
                  </a:solidFill>
                  <a:latin typeface="Arial" charset="0"/>
                  <a:cs typeface="Arial" charset="0"/>
                </a:rPr>
                <a:t>Dott.ssa Barbara Dorelli</a:t>
              </a:r>
            </a:p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it-IT" altLang="it-IT" sz="1800" smtClean="0">
                  <a:solidFill>
                    <a:prstClr val="white"/>
                  </a:solidFill>
                  <a:latin typeface="Arial" charset="0"/>
                  <a:cs typeface="Arial" charset="0"/>
                </a:rPr>
                <a:t>Dott.ssa Lorenza Lia</a:t>
              </a:r>
            </a:p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it-IT" altLang="it-IT" sz="1800" smtClean="0">
                  <a:solidFill>
                    <a:prstClr val="white"/>
                  </a:solidFill>
                  <a:latin typeface="Arial" charset="0"/>
                  <a:cs typeface="Arial" charset="0"/>
                </a:rPr>
                <a:t>Dott.ssa Alice Mannocci</a:t>
              </a:r>
            </a:p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it-IT" altLang="it-IT" sz="1800" smtClean="0">
                  <a:solidFill>
                    <a:prstClr val="white"/>
                  </a:solidFill>
                  <a:latin typeface="Arial" charset="0"/>
                  <a:cs typeface="Arial" charset="0"/>
                </a:rPr>
                <a:t>Dott.ssa Rosella Saulle </a:t>
              </a:r>
            </a:p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it-IT" altLang="it-IT" sz="1800" smtClean="0">
                  <a:solidFill>
                    <a:prstClr val="white"/>
                  </a:solidFill>
                  <a:latin typeface="Arial" charset="0"/>
                  <a:cs typeface="Arial" charset="0"/>
                </a:rPr>
                <a:t>Dott.ssa Cristina Sestili</a:t>
              </a:r>
            </a:p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it-IT" altLang="it-IT" sz="1800" smtClean="0">
                  <a:solidFill>
                    <a:prstClr val="white"/>
                  </a:solidFill>
                  <a:latin typeface="Arial" charset="0"/>
                  <a:cs typeface="Arial" charset="0"/>
                </a:rPr>
                <a:t>Dott.ssa Alessandra Sinopoli</a:t>
              </a:r>
            </a:p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it-IT" altLang="it-IT" sz="1800" smtClean="0">
                <a:solidFill>
                  <a:prstClr val="white"/>
                </a:solidFill>
                <a:latin typeface="Arial" charset="0"/>
                <a:cs typeface="Arial" charset="0"/>
              </a:endParaRPr>
            </a:p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it-IT" altLang="it-IT" sz="1800" smtClean="0">
                  <a:solidFill>
                    <a:prstClr val="white"/>
                  </a:solidFill>
                  <a:latin typeface="Arial" charset="0"/>
                  <a:cs typeface="Arial" charset="0"/>
                </a:rPr>
                <a:t>Progetto grafico e realizzazione:</a:t>
              </a:r>
            </a:p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it-IT" altLang="it-IT" sz="1800" smtClean="0">
                  <a:solidFill>
                    <a:prstClr val="white"/>
                  </a:solidFill>
                  <a:latin typeface="Arial" charset="0"/>
                  <a:cs typeface="Arial" charset="0"/>
                </a:rPr>
                <a:t>Alice Mannocci (aliki@email.it)</a:t>
              </a:r>
            </a:p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it-IT" altLang="it-IT" sz="1800" smtClean="0">
                <a:solidFill>
                  <a:prstClr val="white"/>
                </a:solidFill>
                <a:latin typeface="Arial" charset="0"/>
                <a:cs typeface="Arial" charset="0"/>
              </a:endParaRPr>
            </a:p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it-IT" altLang="it-IT" sz="1800" smtClean="0">
                  <a:solidFill>
                    <a:prstClr val="white"/>
                  </a:solidFill>
                  <a:latin typeface="Arial" charset="0"/>
                  <a:cs typeface="Arial" charset="0"/>
                </a:rPr>
                <a:t>Si ringraziano  per il supporto operativo:</a:t>
              </a:r>
            </a:p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it-IT" altLang="it-IT" sz="1800" smtClean="0">
                  <a:solidFill>
                    <a:prstClr val="white"/>
                  </a:solidFill>
                  <a:latin typeface="Arial" charset="0"/>
                  <a:cs typeface="Arial" charset="0"/>
                </a:rPr>
                <a:t>Rosa Manfuso</a:t>
              </a:r>
            </a:p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it-IT" altLang="it-IT" sz="1800" smtClean="0">
                  <a:solidFill>
                    <a:prstClr val="white"/>
                  </a:solidFill>
                  <a:latin typeface="Arial" charset="0"/>
                  <a:cs typeface="Arial" charset="0"/>
                </a:rPr>
                <a:t>Tony Yordanov</a:t>
              </a:r>
            </a:p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it-IT" altLang="it-IT" sz="1800" smtClean="0">
                  <a:solidFill>
                    <a:prstClr val="white"/>
                  </a:solidFill>
                  <a:latin typeface="Arial" charset="0"/>
                  <a:cs typeface="Arial" charset="0"/>
                </a:rPr>
                <a:t>Giuseppe Profilo</a:t>
              </a:r>
            </a:p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it-IT" altLang="it-IT" sz="1800" smtClean="0">
                  <a:solidFill>
                    <a:prstClr val="white"/>
                  </a:solidFill>
                  <a:latin typeface="Arial" charset="0"/>
                  <a:cs typeface="Arial" charset="0"/>
                </a:rPr>
                <a:t>Giada Gigliola</a:t>
              </a:r>
            </a:p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it-IT" altLang="it-IT" sz="1800" smtClean="0">
                <a:solidFill>
                  <a:prstClr val="white"/>
                </a:solidFill>
                <a:latin typeface="Arial" charset="0"/>
                <a:cs typeface="Arial" charset="0"/>
              </a:endParaRPr>
            </a:p>
          </p:txBody>
        </p:sp>
        <p:pic>
          <p:nvPicPr>
            <p:cNvPr id="34824" name="Immagine 2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36096" y="3854349"/>
              <a:ext cx="1311323" cy="1868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4825" name="Immagine 3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56537" y="1483413"/>
              <a:ext cx="1444642" cy="20572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4826" name="Immagine 5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1530989">
              <a:off x="5464570" y="7293457"/>
              <a:ext cx="628576" cy="8953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8" name="Immagine 7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6800" y="8408988"/>
            <a:ext cx="2171700" cy="162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22" name="Picture 5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549" r="25000" b="76018"/>
          <a:stretch>
            <a:fillRect/>
          </a:stretch>
        </p:blipFill>
        <p:spPr bwMode="auto">
          <a:xfrm>
            <a:off x="-36513" y="22225"/>
            <a:ext cx="9180513" cy="118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60965173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8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8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>
            <a:extLst>
              <a:ext uri="{FF2B5EF4-FFF2-40B4-BE49-F238E27FC236}">
                <a16:creationId xmlns="" xmlns:a16="http://schemas.microsoft.com/office/drawing/2014/main" id="{1B219D1F-AB6D-49D3-82EF-03D4F040706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665" r="9091" b="24438"/>
          <a:stretch/>
        </p:blipFill>
        <p:spPr>
          <a:xfrm>
            <a:off x="-209937" y="321176"/>
            <a:ext cx="9143980" cy="6857990"/>
          </a:xfrm>
          <a:prstGeom prst="rect">
            <a:avLst/>
          </a:prstGeom>
        </p:spPr>
      </p:pic>
      <p:sp>
        <p:nvSpPr>
          <p:cNvPr id="74" name="Rectangle 73">
            <a:extLst>
              <a:ext uri="{FF2B5EF4-FFF2-40B4-BE49-F238E27FC236}">
                <a16:creationId xmlns="" xmlns:a16="http://schemas.microsoft.com/office/drawing/2014/main" id="{724CD679-7405-4CD3-A92A-9469F279A59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 bwMode="ltGray">
          <a:xfrm>
            <a:off x="252663" y="321176"/>
            <a:ext cx="4301692" cy="5896743"/>
          </a:xfrm>
          <a:prstGeom prst="rect">
            <a:avLst/>
          </a:prstGeom>
          <a:solidFill>
            <a:schemeClr val="bg1">
              <a:alpha val="90000"/>
            </a:schemeClr>
          </a:solidFill>
          <a:ln w="127000" cap="sq" cmpd="thinThick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46103" y="640263"/>
            <a:ext cx="3915950" cy="1344975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3500" kern="1200">
                <a:latin typeface="Comic Sans MS" panose="030F0702030302020204" pitchFamily="66" charset="0"/>
              </a:rPr>
              <a:t>Fumare ti rende più bello?</a:t>
            </a:r>
          </a:p>
        </p:txBody>
      </p:sp>
      <p:graphicFrame>
        <p:nvGraphicFramePr>
          <p:cNvPr id="15" name="Segnaposto contenuto 3">
            <a:extLst>
              <a:ext uri="{FF2B5EF4-FFF2-40B4-BE49-F238E27FC236}">
                <a16:creationId xmlns="" xmlns:a16="http://schemas.microsoft.com/office/drawing/2014/main" id="{DE04C05A-E71D-49E3-872F-556F71E6463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48867935"/>
              </p:ext>
            </p:extLst>
          </p:nvPr>
        </p:nvGraphicFramePr>
        <p:xfrm>
          <a:off x="446103" y="2132856"/>
          <a:ext cx="3926618" cy="45656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5743452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724072" y="629268"/>
            <a:ext cx="4939868" cy="1286160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pPr algn="l">
              <a:lnSpc>
                <a:spcPct val="90000"/>
              </a:lnSpc>
            </a:pPr>
            <a:r>
              <a:rPr lang="en-US" sz="3500" dirty="0">
                <a:solidFill>
                  <a:srgbClr val="002060"/>
                </a:solidFill>
                <a:latin typeface="Comic Sans MS" panose="030F0702030302020204" pitchFamily="66" charset="0"/>
              </a:rPr>
              <a:t>Che </a:t>
            </a:r>
            <a:r>
              <a:rPr lang="en-US" sz="3500" dirty="0" err="1">
                <a:solidFill>
                  <a:srgbClr val="002060"/>
                </a:solidFill>
                <a:latin typeface="Comic Sans MS" panose="030F0702030302020204" pitchFamily="66" charset="0"/>
              </a:rPr>
              <a:t>conseguenze</a:t>
            </a:r>
            <a:r>
              <a:rPr lang="en-US" sz="3500" dirty="0">
                <a:solidFill>
                  <a:srgbClr val="002060"/>
                </a:solidFill>
                <a:latin typeface="Comic Sans MS" panose="030F0702030302020204" pitchFamily="66" charset="0"/>
              </a:rPr>
              <a:t> </a:t>
            </a:r>
            <a:r>
              <a:rPr lang="en-US" sz="3500" dirty="0" err="1">
                <a:solidFill>
                  <a:srgbClr val="002060"/>
                </a:solidFill>
                <a:latin typeface="Comic Sans MS" panose="030F0702030302020204" pitchFamily="66" charset="0"/>
              </a:rPr>
              <a:t>provoca</a:t>
            </a:r>
            <a:r>
              <a:rPr lang="en-US" sz="3500" dirty="0">
                <a:solidFill>
                  <a:srgbClr val="002060"/>
                </a:solidFill>
                <a:latin typeface="Comic Sans MS" panose="030F0702030302020204" pitchFamily="66" charset="0"/>
              </a:rPr>
              <a:t> </a:t>
            </a:r>
            <a:r>
              <a:rPr lang="en-US" sz="3500" dirty="0" err="1">
                <a:solidFill>
                  <a:srgbClr val="002060"/>
                </a:solidFill>
                <a:latin typeface="Comic Sans MS" panose="030F0702030302020204" pitchFamily="66" charset="0"/>
              </a:rPr>
              <a:t>il</a:t>
            </a:r>
            <a:r>
              <a:rPr lang="en-US" sz="3500" dirty="0">
                <a:solidFill>
                  <a:srgbClr val="002060"/>
                </a:solidFill>
                <a:latin typeface="Comic Sans MS" panose="030F0702030302020204" pitchFamily="66" charset="0"/>
              </a:rPr>
              <a:t> </a:t>
            </a:r>
            <a:r>
              <a:rPr lang="en-US" sz="3500" dirty="0" err="1">
                <a:solidFill>
                  <a:srgbClr val="002060"/>
                </a:solidFill>
                <a:latin typeface="Comic Sans MS" panose="030F0702030302020204" pitchFamily="66" charset="0"/>
              </a:rPr>
              <a:t>fumo</a:t>
            </a:r>
            <a:r>
              <a:rPr lang="en-US" sz="3500" dirty="0">
                <a:solidFill>
                  <a:srgbClr val="002060"/>
                </a:solidFill>
                <a:latin typeface="Comic Sans MS" panose="030F0702030302020204" pitchFamily="66" charset="0"/>
              </a:rPr>
              <a:t> </a:t>
            </a:r>
            <a:r>
              <a:rPr lang="en-US" sz="3500" dirty="0" err="1">
                <a:solidFill>
                  <a:srgbClr val="002060"/>
                </a:solidFill>
                <a:latin typeface="Comic Sans MS" panose="030F0702030302020204" pitchFamily="66" charset="0"/>
              </a:rPr>
              <a:t>sul</a:t>
            </a:r>
            <a:r>
              <a:rPr lang="en-US" sz="3500" dirty="0">
                <a:solidFill>
                  <a:srgbClr val="002060"/>
                </a:solidFill>
                <a:latin typeface="Comic Sans MS" panose="030F0702030302020204" pitchFamily="66" charset="0"/>
              </a:rPr>
              <a:t> </a:t>
            </a:r>
            <a:r>
              <a:rPr lang="en-US" sz="3500" dirty="0" err="1">
                <a:solidFill>
                  <a:srgbClr val="002060"/>
                </a:solidFill>
                <a:latin typeface="Comic Sans MS" panose="030F0702030302020204" pitchFamily="66" charset="0"/>
              </a:rPr>
              <a:t>corpo</a:t>
            </a:r>
            <a:r>
              <a:rPr lang="en-US" sz="3500" dirty="0">
                <a:solidFill>
                  <a:srgbClr val="002060"/>
                </a:solidFill>
                <a:latin typeface="Comic Sans MS" panose="030F0702030302020204" pitchFamily="66" charset="0"/>
              </a:rPr>
              <a:t> </a:t>
            </a:r>
            <a:r>
              <a:rPr lang="en-US" sz="3500" dirty="0" err="1">
                <a:solidFill>
                  <a:srgbClr val="002060"/>
                </a:solidFill>
                <a:latin typeface="Comic Sans MS" panose="030F0702030302020204" pitchFamily="66" charset="0"/>
              </a:rPr>
              <a:t>umano</a:t>
            </a:r>
            <a:r>
              <a:rPr lang="en-US" sz="3500" dirty="0">
                <a:solidFill>
                  <a:srgbClr val="002060"/>
                </a:solidFill>
                <a:latin typeface="Comic Sans MS" panose="030F0702030302020204" pitchFamily="66" charset="0"/>
              </a:rPr>
              <a:t>?</a:t>
            </a:r>
          </a:p>
        </p:txBody>
      </p:sp>
      <p:pic>
        <p:nvPicPr>
          <p:cNvPr id="7" name="Segnaposto contenuto 6">
            <a:extLst>
              <a:ext uri="{FF2B5EF4-FFF2-40B4-BE49-F238E27FC236}">
                <a16:creationId xmlns="" xmlns:a16="http://schemas.microsoft.com/office/drawing/2014/main" id="{46825A4F-8475-46EB-976F-938FB7190ED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616" r="10220"/>
          <a:stretch/>
        </p:blipFill>
        <p:spPr>
          <a:xfrm>
            <a:off x="20" y="10"/>
            <a:ext cx="3476673" cy="6857990"/>
          </a:xfrm>
          <a:prstGeom prst="rect">
            <a:avLst/>
          </a:prstGeom>
          <a:effectLst/>
        </p:spPr>
      </p:pic>
      <p:cxnSp>
        <p:nvCxnSpPr>
          <p:cNvPr id="18" name="Straight Connector 17">
            <a:extLst>
              <a:ext uri="{FF2B5EF4-FFF2-40B4-BE49-F238E27FC236}">
                <a16:creationId xmlns="" xmlns:a16="http://schemas.microsoft.com/office/drawing/2014/main" id="{A7F400EE-A8A5-48AF-B4D6-291B52C6F0B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CxnSpPr>
        <p:spPr>
          <a:xfrm>
            <a:off x="3810700" y="2115117"/>
            <a:ext cx="4732020" cy="0"/>
          </a:xfrm>
          <a:prstGeom prst="line">
            <a:avLst/>
          </a:prstGeom>
          <a:ln w="19050">
            <a:solidFill>
              <a:srgbClr val="0686F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CasellaDiTesto 12"/>
          <p:cNvSpPr txBox="1"/>
          <p:nvPr/>
        </p:nvSpPr>
        <p:spPr>
          <a:xfrm>
            <a:off x="3724073" y="2438400"/>
            <a:ext cx="4939867" cy="378541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 err="1"/>
              <a:t>Quando</a:t>
            </a:r>
            <a:r>
              <a:rPr lang="en-US" sz="2400" dirty="0"/>
              <a:t> </a:t>
            </a:r>
            <a:r>
              <a:rPr lang="en-US" sz="2400" dirty="0" err="1"/>
              <a:t>si</a:t>
            </a:r>
            <a:r>
              <a:rPr lang="en-US" sz="2400" dirty="0"/>
              <a:t> </a:t>
            </a:r>
            <a:r>
              <a:rPr lang="en-US" sz="2400" dirty="0" err="1"/>
              <a:t>fumano</a:t>
            </a:r>
            <a:r>
              <a:rPr lang="en-US" sz="2400" dirty="0"/>
              <a:t> </a:t>
            </a:r>
            <a:r>
              <a:rPr lang="en-US" sz="2400" dirty="0" err="1"/>
              <a:t>tante</a:t>
            </a:r>
            <a:r>
              <a:rPr lang="en-US" sz="2400" dirty="0"/>
              <a:t> </a:t>
            </a:r>
            <a:r>
              <a:rPr lang="en-US" sz="2400" dirty="0" err="1"/>
              <a:t>sigarette</a:t>
            </a:r>
            <a:r>
              <a:rPr lang="en-US" sz="2400" dirty="0"/>
              <a:t> </a:t>
            </a:r>
            <a:r>
              <a:rPr lang="en-US" sz="2400" dirty="0" err="1"/>
              <a:t>ogni</a:t>
            </a:r>
            <a:r>
              <a:rPr lang="en-US" sz="2400" dirty="0"/>
              <a:t> </a:t>
            </a:r>
            <a:r>
              <a:rPr lang="en-US" sz="2400" dirty="0" err="1"/>
              <a:t>giorno</a:t>
            </a:r>
            <a:r>
              <a:rPr lang="en-US" sz="2400" dirty="0"/>
              <a:t> ci </a:t>
            </a:r>
            <a:r>
              <a:rPr lang="en-US" sz="2400" dirty="0" err="1"/>
              <a:t>posso</a:t>
            </a:r>
            <a:r>
              <a:rPr lang="en-US" sz="2400" dirty="0"/>
              <a:t> </a:t>
            </a:r>
            <a:r>
              <a:rPr lang="en-US" sz="2400" dirty="0" err="1"/>
              <a:t>essere</a:t>
            </a:r>
            <a:r>
              <a:rPr lang="en-US" sz="2400" dirty="0"/>
              <a:t> </a:t>
            </a:r>
            <a:r>
              <a:rPr lang="en-US" sz="2400" dirty="0" err="1"/>
              <a:t>conseguenze</a:t>
            </a:r>
            <a:r>
              <a:rPr lang="en-US" sz="2400" dirty="0"/>
              <a:t> </a:t>
            </a:r>
            <a:r>
              <a:rPr lang="en-US" sz="2400" dirty="0" err="1"/>
              <a:t>gravi</a:t>
            </a:r>
            <a:r>
              <a:rPr lang="en-US" sz="2400" dirty="0"/>
              <a:t> per la salute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400" dirty="0"/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400" dirty="0"/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/>
              <a:t>Cambia la </a:t>
            </a:r>
            <a:r>
              <a:rPr lang="en-US" sz="2400" dirty="0" err="1"/>
              <a:t>struttura</a:t>
            </a:r>
            <a:r>
              <a:rPr lang="en-US" sz="2400" dirty="0"/>
              <a:t> </a:t>
            </a:r>
            <a:r>
              <a:rPr lang="en-US" sz="2400" dirty="0" err="1"/>
              <a:t>dei</a:t>
            </a:r>
            <a:r>
              <a:rPr lang="en-US" sz="2400" dirty="0"/>
              <a:t> </a:t>
            </a:r>
            <a:r>
              <a:rPr lang="en-US" sz="2400" dirty="0" err="1"/>
              <a:t>tuoi</a:t>
            </a:r>
            <a:r>
              <a:rPr lang="en-US" sz="2400" dirty="0"/>
              <a:t> </a:t>
            </a:r>
            <a:r>
              <a:rPr lang="en-US" sz="2400" dirty="0" err="1"/>
              <a:t>polmoni</a:t>
            </a:r>
            <a:r>
              <a:rPr lang="en-US" sz="2400" dirty="0"/>
              <a:t> </a:t>
            </a:r>
            <a:r>
              <a:rPr lang="en-US" sz="2400" dirty="0" err="1"/>
              <a:t>che</a:t>
            </a:r>
            <a:r>
              <a:rPr lang="en-US" sz="2400" dirty="0"/>
              <a:t> </a:t>
            </a:r>
            <a:r>
              <a:rPr lang="en-US" sz="2400" dirty="0" err="1"/>
              <a:t>diventano</a:t>
            </a:r>
            <a:r>
              <a:rPr lang="en-US" sz="2400" dirty="0"/>
              <a:t> </a:t>
            </a:r>
            <a:r>
              <a:rPr lang="en-US" sz="2400" dirty="0" err="1"/>
              <a:t>meno</a:t>
            </a:r>
            <a:r>
              <a:rPr lang="en-US" sz="2400" dirty="0"/>
              <a:t> </a:t>
            </a:r>
            <a:r>
              <a:rPr lang="en-US" sz="2400" dirty="0" err="1"/>
              <a:t>resistenti</a:t>
            </a:r>
            <a:r>
              <a:rPr lang="en-US" sz="2400" dirty="0"/>
              <a:t> e </a:t>
            </a:r>
            <a:r>
              <a:rPr lang="en-US" sz="2400" dirty="0" err="1"/>
              <a:t>forti</a:t>
            </a:r>
            <a:endParaRPr lang="en-US" sz="2400" dirty="0"/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700" dirty="0"/>
          </a:p>
        </p:txBody>
      </p:sp>
    </p:spTree>
    <p:extLst>
      <p:ext uri="{BB962C8B-B14F-4D97-AF65-F5344CB8AC3E}">
        <p14:creationId xmlns:p14="http://schemas.microsoft.com/office/powerpoint/2010/main" val="20218048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813460" y="1052736"/>
            <a:ext cx="2770084" cy="1436617"/>
          </a:xfrm>
          <a:noFill/>
        </p:spPr>
        <p:txBody>
          <a:bodyPr vert="horz" lIns="91440" tIns="45720" rIns="91440" bIns="45720" rtlCol="0" anchor="b">
            <a:normAutofit/>
          </a:bodyPr>
          <a:lstStyle/>
          <a:p>
            <a:pPr algn="l">
              <a:lnSpc>
                <a:spcPct val="90000"/>
              </a:lnSpc>
            </a:pPr>
            <a:r>
              <a:rPr lang="en-US" sz="3200" dirty="0">
                <a:solidFill>
                  <a:srgbClr val="002060"/>
                </a:solidFill>
                <a:latin typeface="Comic Sans MS" panose="030F0702030302020204" pitchFamily="66" charset="0"/>
              </a:rPr>
              <a:t>Che </a:t>
            </a:r>
            <a:r>
              <a:rPr lang="en-US" sz="3200" dirty="0" err="1">
                <a:solidFill>
                  <a:srgbClr val="002060"/>
                </a:solidFill>
                <a:latin typeface="Comic Sans MS" panose="030F0702030302020204" pitchFamily="66" charset="0"/>
              </a:rPr>
              <a:t>cosa</a:t>
            </a:r>
            <a:r>
              <a:rPr lang="en-US" sz="3200" dirty="0">
                <a:solidFill>
                  <a:srgbClr val="002060"/>
                </a:solidFill>
                <a:latin typeface="Comic Sans MS" panose="030F0702030302020204" pitchFamily="66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Comic Sans MS" panose="030F0702030302020204" pitchFamily="66" charset="0"/>
              </a:rPr>
              <a:t>succede</a:t>
            </a:r>
            <a:r>
              <a:rPr lang="en-US" sz="3200" dirty="0">
                <a:solidFill>
                  <a:srgbClr val="002060"/>
                </a:solidFill>
                <a:latin typeface="Comic Sans MS" panose="030F0702030302020204" pitchFamily="66" charset="0"/>
              </a:rPr>
              <a:t> ai </a:t>
            </a:r>
            <a:r>
              <a:rPr lang="en-US" sz="3200" dirty="0" err="1">
                <a:solidFill>
                  <a:srgbClr val="002060"/>
                </a:solidFill>
                <a:latin typeface="Comic Sans MS" panose="030F0702030302020204" pitchFamily="66" charset="0"/>
              </a:rPr>
              <a:t>tuoi</a:t>
            </a:r>
            <a:r>
              <a:rPr lang="en-US" sz="3200" dirty="0">
                <a:solidFill>
                  <a:srgbClr val="002060"/>
                </a:solidFill>
                <a:latin typeface="Comic Sans MS" panose="030F0702030302020204" pitchFamily="66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Comic Sans MS" panose="030F0702030302020204" pitchFamily="66" charset="0"/>
              </a:rPr>
              <a:t>polmoni</a:t>
            </a:r>
            <a:r>
              <a:rPr lang="en-US" sz="3200" dirty="0">
                <a:solidFill>
                  <a:srgbClr val="002060"/>
                </a:solidFill>
                <a:latin typeface="Comic Sans MS" panose="030F0702030302020204" pitchFamily="66" charset="0"/>
              </a:rPr>
              <a:t>?</a:t>
            </a:r>
          </a:p>
        </p:txBody>
      </p:sp>
      <p:sp>
        <p:nvSpPr>
          <p:cNvPr id="7" name="CasellaDiTesto 6"/>
          <p:cNvSpPr txBox="1"/>
          <p:nvPr/>
        </p:nvSpPr>
        <p:spPr>
          <a:xfrm>
            <a:off x="5886434" y="2924944"/>
            <a:ext cx="2770085" cy="3128384"/>
          </a:xfrm>
          <a:prstGeom prst="rect">
            <a:avLst/>
          </a:prstGeom>
          <a:noFill/>
        </p:spPr>
        <p:txBody>
          <a:bodyPr vert="horz" lIns="91440" tIns="45720" rIns="91440" bIns="45720" rtlCol="0">
            <a:noAutofit/>
          </a:bodyPr>
          <a:lstStyle/>
          <a:p>
            <a:pPr>
              <a:lnSpc>
                <a:spcPct val="90000"/>
              </a:lnSpc>
              <a:spcBef>
                <a:spcPts val="1000"/>
              </a:spcBef>
            </a:pPr>
            <a:r>
              <a:rPr lang="en-US" sz="2400" dirty="0"/>
              <a:t>Fa venire la </a:t>
            </a:r>
            <a:r>
              <a:rPr lang="en-US" sz="2400" dirty="0" err="1"/>
              <a:t>tosse</a:t>
            </a:r>
            <a:r>
              <a:rPr lang="en-US" sz="2400" dirty="0"/>
              <a:t> e </a:t>
            </a:r>
            <a:r>
              <a:rPr lang="en-US" sz="2400" dirty="0" err="1"/>
              <a:t>il</a:t>
            </a:r>
            <a:r>
              <a:rPr lang="en-US" sz="2400" dirty="0"/>
              <a:t> </a:t>
            </a:r>
            <a:r>
              <a:rPr lang="en-US" sz="2400" dirty="0" err="1"/>
              <a:t>muco</a:t>
            </a:r>
            <a:r>
              <a:rPr lang="en-US" sz="2400" dirty="0"/>
              <a:t> </a:t>
            </a:r>
            <a:r>
              <a:rPr lang="en-US" sz="2400" dirty="0" err="1"/>
              <a:t>che</a:t>
            </a:r>
            <a:r>
              <a:rPr lang="en-US" sz="2400" dirty="0"/>
              <a:t> </a:t>
            </a:r>
            <a:r>
              <a:rPr lang="en-US" sz="2400" dirty="0" err="1"/>
              <a:t>aumentano</a:t>
            </a:r>
            <a:r>
              <a:rPr lang="en-US" sz="2400" dirty="0"/>
              <a:t> se non </a:t>
            </a:r>
            <a:r>
              <a:rPr lang="en-US" sz="2400" dirty="0" err="1"/>
              <a:t>smetti</a:t>
            </a:r>
            <a:r>
              <a:rPr lang="en-US" sz="2400" dirty="0"/>
              <a:t> di </a:t>
            </a:r>
            <a:r>
              <a:rPr lang="en-US" sz="2400" dirty="0" err="1"/>
              <a:t>fumare</a:t>
            </a:r>
            <a:endParaRPr lang="en-US" sz="2400" dirty="0"/>
          </a:p>
          <a:p>
            <a:pPr>
              <a:lnSpc>
                <a:spcPct val="90000"/>
              </a:lnSpc>
              <a:spcBef>
                <a:spcPts val="1000"/>
              </a:spcBef>
            </a:pPr>
            <a:endParaRPr lang="en-US" sz="2400" dirty="0"/>
          </a:p>
          <a:p>
            <a:pPr>
              <a:lnSpc>
                <a:spcPct val="90000"/>
              </a:lnSpc>
              <a:spcBef>
                <a:spcPts val="1000"/>
              </a:spcBef>
            </a:pPr>
            <a:r>
              <a:rPr lang="en-US" sz="2400" dirty="0"/>
              <a:t>E’ </a:t>
            </a:r>
            <a:r>
              <a:rPr lang="en-US" sz="2400" dirty="0" err="1"/>
              <a:t>più</a:t>
            </a:r>
            <a:r>
              <a:rPr lang="en-US" sz="2400" dirty="0"/>
              <a:t> facile </a:t>
            </a:r>
            <a:r>
              <a:rPr lang="en-US" sz="2400" dirty="0" err="1"/>
              <a:t>che</a:t>
            </a:r>
            <a:r>
              <a:rPr lang="en-US" sz="2400" dirty="0"/>
              <a:t> </a:t>
            </a:r>
            <a:r>
              <a:rPr lang="en-US" sz="2400" dirty="0" err="1"/>
              <a:t>ti</a:t>
            </a:r>
            <a:r>
              <a:rPr lang="en-US" sz="2400" dirty="0"/>
              <a:t> </a:t>
            </a:r>
            <a:r>
              <a:rPr lang="en-US" sz="2400" dirty="0" err="1"/>
              <a:t>ammali</a:t>
            </a:r>
            <a:endParaRPr lang="en-US" sz="2400" dirty="0"/>
          </a:p>
        </p:txBody>
      </p:sp>
      <p:sp>
        <p:nvSpPr>
          <p:cNvPr id="12" name="Rectangle 11">
            <a:extLst>
              <a:ext uri="{FF2B5EF4-FFF2-40B4-BE49-F238E27FC236}">
                <a16:creationId xmlns="" xmlns:a16="http://schemas.microsoft.com/office/drawing/2014/main" id="{71FC7D98-7B8B-402A-90FC-F027482F2142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-1" y="0"/>
            <a:ext cx="5674555" cy="6858000"/>
          </a:xfrm>
          <a:prstGeom prst="rect">
            <a:avLst/>
          </a:prstGeom>
          <a:solidFill>
            <a:srgbClr val="C8CA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ounded Rectangle 28">
            <a:extLst>
              <a:ext uri="{FF2B5EF4-FFF2-40B4-BE49-F238E27FC236}">
                <a16:creationId xmlns="" xmlns:a16="http://schemas.microsoft.com/office/drawing/2014/main" id="{AD7356EA-285B-4E5D-8FEC-104659A4FD2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487481" y="640091"/>
            <a:ext cx="4699590" cy="5577818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Immagine 3">
            <a:extLst>
              <a:ext uri="{FF2B5EF4-FFF2-40B4-BE49-F238E27FC236}">
                <a16:creationId xmlns="" xmlns:a16="http://schemas.microsoft.com/office/drawing/2014/main" id="{296AC1DF-B338-4125-83A1-F6F80D76936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359" r="-2" b="8797"/>
          <a:stretch/>
        </p:blipFill>
        <p:spPr>
          <a:xfrm>
            <a:off x="611855" y="804672"/>
            <a:ext cx="4450842" cy="5248656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33199955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055630" y="641665"/>
            <a:ext cx="3854106" cy="1427650"/>
          </a:xfrm>
          <a:noFill/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3200" dirty="0" err="1">
                <a:solidFill>
                  <a:srgbClr val="002060"/>
                </a:solidFill>
                <a:latin typeface="Comic Sans MS" panose="030F0702030302020204" pitchFamily="66" charset="0"/>
              </a:rPr>
              <a:t>Fumare</a:t>
            </a:r>
            <a:r>
              <a:rPr lang="en-US" sz="3200" dirty="0">
                <a:solidFill>
                  <a:srgbClr val="002060"/>
                </a:solidFill>
                <a:latin typeface="Comic Sans MS" panose="030F0702030302020204" pitchFamily="66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Comic Sans MS" panose="030F0702030302020204" pitchFamily="66" charset="0"/>
              </a:rPr>
              <a:t>ti</a:t>
            </a:r>
            <a:r>
              <a:rPr lang="en-US" sz="3200" dirty="0">
                <a:solidFill>
                  <a:srgbClr val="002060"/>
                </a:solidFill>
                <a:latin typeface="Comic Sans MS" panose="030F0702030302020204" pitchFamily="66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Comic Sans MS" panose="030F0702030302020204" pitchFamily="66" charset="0"/>
              </a:rPr>
              <a:t>rende</a:t>
            </a:r>
            <a:r>
              <a:rPr lang="en-US" sz="3200" dirty="0">
                <a:solidFill>
                  <a:srgbClr val="002060"/>
                </a:solidFill>
                <a:latin typeface="Comic Sans MS" panose="030F0702030302020204" pitchFamily="66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Comic Sans MS" panose="030F0702030302020204" pitchFamily="66" charset="0"/>
              </a:rPr>
              <a:t>più</a:t>
            </a:r>
            <a:r>
              <a:rPr lang="en-US" sz="3200" dirty="0">
                <a:solidFill>
                  <a:srgbClr val="002060"/>
                </a:solidFill>
                <a:latin typeface="Comic Sans MS" panose="030F0702030302020204" pitchFamily="66" charset="0"/>
              </a:rPr>
              <a:t> forte?</a:t>
            </a:r>
          </a:p>
        </p:txBody>
      </p:sp>
      <p:sp>
        <p:nvSpPr>
          <p:cNvPr id="3" name="CasellaDiTesto 2"/>
          <p:cNvSpPr txBox="1"/>
          <p:nvPr/>
        </p:nvSpPr>
        <p:spPr>
          <a:xfrm>
            <a:off x="4820503" y="3068960"/>
            <a:ext cx="3854107" cy="2060774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/>
          <a:p>
            <a:pPr algn="ctr">
              <a:lnSpc>
                <a:spcPct val="90000"/>
              </a:lnSpc>
              <a:spcBef>
                <a:spcPts val="1000"/>
              </a:spcBef>
            </a:pPr>
            <a:r>
              <a:rPr lang="en-US" sz="24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Fa male </a:t>
            </a:r>
            <a:r>
              <a:rPr lang="en-US" sz="24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alla</a:t>
            </a:r>
            <a:r>
              <a:rPr lang="en-US" sz="24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4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nutrizione</a:t>
            </a:r>
            <a:r>
              <a:rPr lang="en-US" sz="24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del </a:t>
            </a:r>
            <a:r>
              <a:rPr lang="en-US" sz="24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cuore</a:t>
            </a:r>
            <a:r>
              <a:rPr lang="en-US" sz="24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e del </a:t>
            </a:r>
            <a:r>
              <a:rPr lang="en-US" sz="24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cervello</a:t>
            </a:r>
            <a:r>
              <a:rPr lang="en-US" sz="24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e </a:t>
            </a:r>
            <a:r>
              <a:rPr lang="en-US" sz="24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può</a:t>
            </a:r>
            <a:r>
              <a:rPr lang="en-US" sz="24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4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causare</a:t>
            </a:r>
            <a:r>
              <a:rPr lang="en-US" sz="24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4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malattie</a:t>
            </a:r>
            <a:endParaRPr lang="en-US" sz="24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="" xmlns:a16="http://schemas.microsoft.com/office/drawing/2014/main" id="{4913D8DA-B72B-46FB-9E5D-656A0EB0A47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-1" y="-1"/>
            <a:ext cx="4580687" cy="6861717"/>
          </a:xfrm>
          <a:prstGeom prst="rect">
            <a:avLst/>
          </a:prstGeom>
          <a:solidFill>
            <a:srgbClr val="C8CA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ounded Rectangle 26">
            <a:extLst>
              <a:ext uri="{FF2B5EF4-FFF2-40B4-BE49-F238E27FC236}">
                <a16:creationId xmlns="" xmlns:a16="http://schemas.microsoft.com/office/drawing/2014/main" id="{63CDDC8E-3FD0-4545-A664-7661835B458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485058" y="640080"/>
            <a:ext cx="3606882" cy="5577818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Immagine 4">
            <a:extLst>
              <a:ext uri="{FF2B5EF4-FFF2-40B4-BE49-F238E27FC236}">
                <a16:creationId xmlns="" xmlns:a16="http://schemas.microsoft.com/office/drawing/2014/main" id="{E8992AF5-5B41-486C-9CE3-B785A874006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875" y="1203188"/>
            <a:ext cx="3127248" cy="4451601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16853205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85718" y="783218"/>
            <a:ext cx="7941325" cy="1062644"/>
          </a:xfr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3500" kern="1200" dirty="0">
                <a:solidFill>
                  <a:srgbClr val="002060"/>
                </a:solidFill>
                <a:latin typeface="Comic Sans MS" panose="030F0702030302020204" pitchFamily="66" charset="0"/>
              </a:rPr>
              <a:t>È </a:t>
            </a:r>
            <a:r>
              <a:rPr lang="en-US" sz="3500" kern="1200" dirty="0" err="1">
                <a:solidFill>
                  <a:srgbClr val="002060"/>
                </a:solidFill>
                <a:latin typeface="Comic Sans MS" panose="030F0702030302020204" pitchFamily="66" charset="0"/>
              </a:rPr>
              <a:t>corretto</a:t>
            </a:r>
            <a:r>
              <a:rPr lang="en-US" sz="3500" kern="1200" dirty="0">
                <a:solidFill>
                  <a:srgbClr val="002060"/>
                </a:solidFill>
                <a:latin typeface="Comic Sans MS" panose="030F0702030302020204" pitchFamily="66" charset="0"/>
              </a:rPr>
              <a:t> </a:t>
            </a:r>
            <a:r>
              <a:rPr lang="en-US" sz="3500" kern="1200" dirty="0" err="1">
                <a:solidFill>
                  <a:srgbClr val="002060"/>
                </a:solidFill>
                <a:latin typeface="Comic Sans MS" panose="030F0702030302020204" pitchFamily="66" charset="0"/>
              </a:rPr>
              <a:t>fumare</a:t>
            </a:r>
            <a:r>
              <a:rPr lang="en-US" sz="3500" kern="1200" dirty="0">
                <a:solidFill>
                  <a:srgbClr val="002060"/>
                </a:solidFill>
                <a:latin typeface="Comic Sans MS" panose="030F0702030302020204" pitchFamily="66" charset="0"/>
              </a:rPr>
              <a:t> </a:t>
            </a:r>
            <a:r>
              <a:rPr lang="en-US" sz="3500" kern="1200" dirty="0" err="1">
                <a:solidFill>
                  <a:srgbClr val="002060"/>
                </a:solidFill>
                <a:latin typeface="Comic Sans MS" panose="030F0702030302020204" pitchFamily="66" charset="0"/>
              </a:rPr>
              <a:t>durante</a:t>
            </a:r>
            <a:r>
              <a:rPr lang="en-US" sz="3500" kern="1200" dirty="0">
                <a:solidFill>
                  <a:srgbClr val="002060"/>
                </a:solidFill>
                <a:latin typeface="Comic Sans MS" panose="030F0702030302020204" pitchFamily="66" charset="0"/>
              </a:rPr>
              <a:t> la </a:t>
            </a:r>
            <a:r>
              <a:rPr lang="en-US" sz="3500" kern="1200" dirty="0" err="1">
                <a:solidFill>
                  <a:srgbClr val="002060"/>
                </a:solidFill>
                <a:latin typeface="Comic Sans MS" panose="030F0702030302020204" pitchFamily="66" charset="0"/>
              </a:rPr>
              <a:t>gravidanza</a:t>
            </a:r>
            <a:r>
              <a:rPr lang="en-US" sz="3500" kern="1200" dirty="0">
                <a:solidFill>
                  <a:srgbClr val="002060"/>
                </a:solidFill>
                <a:latin typeface="Comic Sans MS" panose="030F0702030302020204" pitchFamily="66" charset="0"/>
              </a:rPr>
              <a:t>?</a:t>
            </a:r>
          </a:p>
        </p:txBody>
      </p:sp>
      <p:cxnSp>
        <p:nvCxnSpPr>
          <p:cNvPr id="30" name="Straight Connector 23">
            <a:extLst>
              <a:ext uri="{FF2B5EF4-FFF2-40B4-BE49-F238E27FC236}">
                <a16:creationId xmlns="" xmlns:a16="http://schemas.microsoft.com/office/drawing/2014/main" id="{39B7FDC9-F0CE-43A7-9F2A-83DD09DC345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CxnSpPr>
        <p:spPr>
          <a:xfrm>
            <a:off x="785718" y="2265037"/>
            <a:ext cx="7593759" cy="0"/>
          </a:xfrm>
          <a:prstGeom prst="line">
            <a:avLst/>
          </a:prstGeom>
          <a:ln w="1587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Immagine 6">
            <a:extLst>
              <a:ext uri="{FF2B5EF4-FFF2-40B4-BE49-F238E27FC236}">
                <a16:creationId xmlns="" xmlns:a16="http://schemas.microsoft.com/office/drawing/2014/main" id="{20C4371F-354C-441A-A29C-AA3951F46C3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718" y="2489329"/>
            <a:ext cx="2828540" cy="3928526"/>
          </a:xfrm>
          <a:prstGeom prst="rect">
            <a:avLst/>
          </a:prstGeom>
        </p:spPr>
      </p:pic>
      <p:sp>
        <p:nvSpPr>
          <p:cNvPr id="5" name="Segnaposto contenuto 4">
            <a:extLst>
              <a:ext uri="{FF2B5EF4-FFF2-40B4-BE49-F238E27FC236}">
                <a16:creationId xmlns="" xmlns:a16="http://schemas.microsoft.com/office/drawing/2014/main" id="{559B1A38-870F-4D92-8301-F96FDFF4F7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16515" y="2682433"/>
            <a:ext cx="4711627" cy="3215749"/>
          </a:xfrm>
        </p:spPr>
        <p:txBody>
          <a:bodyPr vert="horz" lIns="91440" tIns="45720" rIns="91440" bIns="45720" rtlCol="0">
            <a:normAutofit/>
          </a:bodyPr>
          <a:lstStyle/>
          <a:p>
            <a:pPr indent="-228600"/>
            <a:r>
              <a:rPr lang="en-US" sz="2400" dirty="0"/>
              <a:t>E’ </a:t>
            </a:r>
            <a:r>
              <a:rPr lang="en-US" sz="2400" dirty="0" err="1"/>
              <a:t>pericoloso</a:t>
            </a:r>
            <a:r>
              <a:rPr lang="en-US" sz="2400" dirty="0"/>
              <a:t> per </a:t>
            </a:r>
            <a:r>
              <a:rPr lang="en-US" sz="2400" dirty="0" err="1"/>
              <a:t>il</a:t>
            </a:r>
            <a:r>
              <a:rPr lang="en-US" sz="2400" dirty="0"/>
              <a:t> bambino. Durante la </a:t>
            </a:r>
            <a:r>
              <a:rPr lang="en-US" sz="2400" dirty="0" err="1"/>
              <a:t>gravidanza</a:t>
            </a:r>
            <a:r>
              <a:rPr lang="en-US" sz="2400" dirty="0"/>
              <a:t> (e in </a:t>
            </a:r>
            <a:r>
              <a:rPr lang="en-US" sz="2400" dirty="0" err="1"/>
              <a:t>presenza</a:t>
            </a:r>
            <a:r>
              <a:rPr lang="en-US" sz="2400" dirty="0"/>
              <a:t> di bambini) </a:t>
            </a:r>
            <a:r>
              <a:rPr lang="en-US" sz="2400" b="1" dirty="0"/>
              <a:t>NON SI DEVE FUMARE. </a:t>
            </a:r>
          </a:p>
          <a:p>
            <a:pPr indent="-228600"/>
            <a:r>
              <a:rPr lang="en-US" sz="2400" dirty="0"/>
              <a:t>Il bambino </a:t>
            </a:r>
            <a:r>
              <a:rPr lang="en-US" sz="2400" dirty="0" err="1"/>
              <a:t>nella</a:t>
            </a:r>
            <a:r>
              <a:rPr lang="en-US" sz="2400" dirty="0"/>
              <a:t> </a:t>
            </a:r>
            <a:r>
              <a:rPr lang="en-US" sz="2400" dirty="0" err="1"/>
              <a:t>pancia</a:t>
            </a:r>
            <a:r>
              <a:rPr lang="en-US" sz="2400" dirty="0"/>
              <a:t> </a:t>
            </a:r>
            <a:r>
              <a:rPr lang="en-US" sz="2400" dirty="0" err="1"/>
              <a:t>può</a:t>
            </a:r>
            <a:r>
              <a:rPr lang="en-US" sz="2400" dirty="0"/>
              <a:t> </a:t>
            </a:r>
            <a:r>
              <a:rPr lang="en-US" sz="2400" dirty="0" err="1"/>
              <a:t>subire</a:t>
            </a:r>
            <a:r>
              <a:rPr lang="en-US" sz="2400" dirty="0"/>
              <a:t> </a:t>
            </a:r>
            <a:r>
              <a:rPr lang="en-US" sz="2400" dirty="0" err="1"/>
              <a:t>dei</a:t>
            </a:r>
            <a:r>
              <a:rPr lang="en-US" sz="2400" dirty="0"/>
              <a:t> </a:t>
            </a:r>
            <a:r>
              <a:rPr lang="en-US" sz="2400" dirty="0" err="1"/>
              <a:t>danni</a:t>
            </a:r>
            <a:r>
              <a:rPr lang="en-US" sz="2400" dirty="0"/>
              <a:t> ai </a:t>
            </a:r>
            <a:r>
              <a:rPr lang="en-US" sz="2400" dirty="0" err="1"/>
              <a:t>polmoni</a:t>
            </a:r>
            <a:r>
              <a:rPr lang="en-US" sz="2400" dirty="0"/>
              <a:t>, </a:t>
            </a:r>
            <a:r>
              <a:rPr lang="en-US" sz="2400" dirty="0" err="1"/>
              <a:t>pesare</a:t>
            </a:r>
            <a:r>
              <a:rPr lang="en-US" sz="2400" dirty="0"/>
              <a:t> </a:t>
            </a:r>
            <a:r>
              <a:rPr lang="en-US" sz="2400" dirty="0" err="1"/>
              <a:t>meno</a:t>
            </a:r>
            <a:r>
              <a:rPr lang="en-US" sz="2400" dirty="0"/>
              <a:t> del </a:t>
            </a:r>
            <a:r>
              <a:rPr lang="en-US" sz="2400" dirty="0" err="1"/>
              <a:t>normale</a:t>
            </a:r>
            <a:r>
              <a:rPr lang="en-US" sz="2400" dirty="0"/>
              <a:t> o </a:t>
            </a:r>
            <a:r>
              <a:rPr lang="en-US" sz="2400" dirty="0" err="1"/>
              <a:t>crescere</a:t>
            </a:r>
            <a:r>
              <a:rPr lang="en-US" sz="2400" dirty="0"/>
              <a:t> male.</a:t>
            </a:r>
          </a:p>
        </p:txBody>
      </p:sp>
    </p:spTree>
    <p:extLst>
      <p:ext uri="{BB962C8B-B14F-4D97-AF65-F5344CB8AC3E}">
        <p14:creationId xmlns:p14="http://schemas.microsoft.com/office/powerpoint/2010/main" val="17022729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0075" y="978102"/>
            <a:ext cx="7941325" cy="1062644"/>
          </a:xfr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3500" dirty="0">
                <a:solidFill>
                  <a:srgbClr val="002060"/>
                </a:solidFill>
                <a:latin typeface="Comic Sans MS" panose="030F0702030302020204" pitchFamily="66" charset="0"/>
              </a:rPr>
              <a:t>Cosa è </a:t>
            </a:r>
            <a:r>
              <a:rPr lang="en-US" sz="3500" dirty="0" err="1">
                <a:solidFill>
                  <a:srgbClr val="002060"/>
                </a:solidFill>
                <a:latin typeface="Comic Sans MS" panose="030F0702030302020204" pitchFamily="66" charset="0"/>
              </a:rPr>
              <a:t>il</a:t>
            </a:r>
            <a:r>
              <a:rPr lang="en-US" sz="3500" dirty="0">
                <a:solidFill>
                  <a:srgbClr val="002060"/>
                </a:solidFill>
                <a:latin typeface="Comic Sans MS" panose="030F0702030302020204" pitchFamily="66" charset="0"/>
              </a:rPr>
              <a:t> </a:t>
            </a:r>
            <a:r>
              <a:rPr lang="en-US" sz="3500" dirty="0" err="1">
                <a:solidFill>
                  <a:srgbClr val="002060"/>
                </a:solidFill>
                <a:latin typeface="Comic Sans MS" panose="030F0702030302020204" pitchFamily="66" charset="0"/>
              </a:rPr>
              <a:t>fumo</a:t>
            </a:r>
            <a:r>
              <a:rPr lang="en-US" sz="3500" dirty="0">
                <a:solidFill>
                  <a:srgbClr val="002060"/>
                </a:solidFill>
                <a:latin typeface="Comic Sans MS" panose="030F0702030302020204" pitchFamily="66" charset="0"/>
              </a:rPr>
              <a:t> </a:t>
            </a:r>
            <a:r>
              <a:rPr lang="en-US" sz="3500" dirty="0" err="1">
                <a:solidFill>
                  <a:srgbClr val="002060"/>
                </a:solidFill>
                <a:latin typeface="Comic Sans MS" panose="030F0702030302020204" pitchFamily="66" charset="0"/>
              </a:rPr>
              <a:t>passivo</a:t>
            </a:r>
            <a:r>
              <a:rPr lang="en-US" sz="3500" dirty="0">
                <a:solidFill>
                  <a:srgbClr val="002060"/>
                </a:solidFill>
                <a:latin typeface="Comic Sans MS" panose="030F0702030302020204" pitchFamily="66" charset="0"/>
              </a:rPr>
              <a:t>?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="" xmlns:a16="http://schemas.microsoft.com/office/drawing/2014/main" id="{39B7FDC9-F0CE-43A7-9F2A-83DD09DC345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CxnSpPr>
        <p:spPr>
          <a:xfrm>
            <a:off x="785718" y="2265037"/>
            <a:ext cx="7593759" cy="0"/>
          </a:xfrm>
          <a:prstGeom prst="line">
            <a:avLst/>
          </a:prstGeom>
          <a:ln w="1587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Immagine 5">
            <a:extLst>
              <a:ext uri="{FF2B5EF4-FFF2-40B4-BE49-F238E27FC236}">
                <a16:creationId xmlns="" xmlns:a16="http://schemas.microsoft.com/office/drawing/2014/main" id="{1F7DD396-15B5-4F24-8BE0-F1A392DEA39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2811104"/>
            <a:ext cx="3252873" cy="3488336"/>
          </a:xfrm>
          <a:prstGeom prst="rect">
            <a:avLst/>
          </a:prstGeom>
        </p:spPr>
      </p:pic>
      <p:sp>
        <p:nvSpPr>
          <p:cNvPr id="8" name="CasellaDiTesto 7">
            <a:extLst>
              <a:ext uri="{FF2B5EF4-FFF2-40B4-BE49-F238E27FC236}">
                <a16:creationId xmlns="" xmlns:a16="http://schemas.microsoft.com/office/drawing/2014/main" id="{47D2490D-3D45-4553-BE94-320F6E7950C1}"/>
              </a:ext>
            </a:extLst>
          </p:cNvPr>
          <p:cNvSpPr txBox="1"/>
          <p:nvPr/>
        </p:nvSpPr>
        <p:spPr>
          <a:xfrm>
            <a:off x="3716515" y="2682433"/>
            <a:ext cx="4711627" cy="32157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100" dirty="0" err="1">
                <a:latin typeface="Calibri" panose="020F0502020204030204" pitchFamily="34" charset="0"/>
                <a:cs typeface="Calibri" panose="020F0502020204030204" pitchFamily="34" charset="0"/>
              </a:rPr>
              <a:t>Ogni</a:t>
            </a:r>
            <a:r>
              <a:rPr lang="en-US" sz="2100" dirty="0">
                <a:latin typeface="Calibri" panose="020F0502020204030204" pitchFamily="34" charset="0"/>
                <a:cs typeface="Calibri" panose="020F0502020204030204" pitchFamily="34" charset="0"/>
              </a:rPr>
              <a:t> persona </a:t>
            </a:r>
            <a:r>
              <a:rPr lang="en-US" sz="2100" dirty="0" err="1">
                <a:latin typeface="Calibri" panose="020F0502020204030204" pitchFamily="34" charset="0"/>
                <a:cs typeface="Calibri" panose="020F0502020204030204" pitchFamily="34" charset="0"/>
              </a:rPr>
              <a:t>dovrebbe</a:t>
            </a:r>
            <a:r>
              <a:rPr lang="en-US" sz="21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100" dirty="0" err="1">
                <a:latin typeface="Calibri" panose="020F0502020204030204" pitchFamily="34" charset="0"/>
                <a:cs typeface="Calibri" panose="020F0502020204030204" pitchFamily="34" charset="0"/>
              </a:rPr>
              <a:t>poter</a:t>
            </a:r>
            <a:r>
              <a:rPr lang="en-US" sz="21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100" dirty="0" err="1">
                <a:latin typeface="Calibri" panose="020F0502020204030204" pitchFamily="34" charset="0"/>
                <a:cs typeface="Calibri" panose="020F0502020204030204" pitchFamily="34" charset="0"/>
              </a:rPr>
              <a:t>respirare</a:t>
            </a:r>
            <a:r>
              <a:rPr lang="en-US" sz="2100" dirty="0">
                <a:latin typeface="Calibri" panose="020F0502020204030204" pitchFamily="34" charset="0"/>
                <a:cs typeface="Calibri" panose="020F0502020204030204" pitchFamily="34" charset="0"/>
              </a:rPr>
              <a:t> aria libera dal </a:t>
            </a:r>
            <a:r>
              <a:rPr lang="en-US" sz="2100" dirty="0" err="1">
                <a:latin typeface="Calibri" panose="020F0502020204030204" pitchFamily="34" charset="0"/>
                <a:cs typeface="Calibri" panose="020F0502020204030204" pitchFamily="34" charset="0"/>
              </a:rPr>
              <a:t>fumo</a:t>
            </a:r>
            <a:r>
              <a:rPr lang="en-US" sz="2100" dirty="0"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1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100" dirty="0">
                <a:latin typeface="Calibri" panose="020F0502020204030204" pitchFamily="34" charset="0"/>
                <a:cs typeface="Calibri" panose="020F0502020204030204" pitchFamily="34" charset="0"/>
              </a:rPr>
              <a:t>Il </a:t>
            </a:r>
            <a:r>
              <a:rPr lang="en-US" sz="2100" dirty="0" err="1">
                <a:latin typeface="Calibri" panose="020F0502020204030204" pitchFamily="34" charset="0"/>
                <a:cs typeface="Calibri" panose="020F0502020204030204" pitchFamily="34" charset="0"/>
              </a:rPr>
              <a:t>fumo</a:t>
            </a:r>
            <a:r>
              <a:rPr lang="en-US" sz="21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100" dirty="0" err="1">
                <a:latin typeface="Calibri" panose="020F0502020204030204" pitchFamily="34" charset="0"/>
                <a:cs typeface="Calibri" panose="020F0502020204030204" pitchFamily="34" charset="0"/>
              </a:rPr>
              <a:t>passivo</a:t>
            </a:r>
            <a:r>
              <a:rPr lang="en-US" sz="2100" dirty="0">
                <a:latin typeface="Calibri" panose="020F0502020204030204" pitchFamily="34" charset="0"/>
                <a:cs typeface="Calibri" panose="020F0502020204030204" pitchFamily="34" charset="0"/>
              </a:rPr>
              <a:t> è </a:t>
            </a:r>
            <a:r>
              <a:rPr lang="en-US" sz="2100" dirty="0" err="1">
                <a:latin typeface="Calibri" panose="020F0502020204030204" pitchFamily="34" charset="0"/>
                <a:cs typeface="Calibri" panose="020F0502020204030204" pitchFamily="34" charset="0"/>
              </a:rPr>
              <a:t>il</a:t>
            </a:r>
            <a:r>
              <a:rPr lang="en-US" sz="21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100" dirty="0" err="1">
                <a:latin typeface="Calibri" panose="020F0502020204030204" pitchFamily="34" charset="0"/>
                <a:cs typeface="Calibri" panose="020F0502020204030204" pitchFamily="34" charset="0"/>
              </a:rPr>
              <a:t>fumo</a:t>
            </a:r>
            <a:r>
              <a:rPr lang="en-US" sz="21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100" dirty="0" err="1">
                <a:latin typeface="Calibri" panose="020F0502020204030204" pitchFamily="34" charset="0"/>
                <a:cs typeface="Calibri" panose="020F0502020204030204" pitchFamily="34" charset="0"/>
              </a:rPr>
              <a:t>che</a:t>
            </a:r>
            <a:r>
              <a:rPr lang="en-US" sz="21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100" dirty="0" err="1">
                <a:latin typeface="Calibri" panose="020F0502020204030204" pitchFamily="34" charset="0"/>
                <a:cs typeface="Calibri" panose="020F0502020204030204" pitchFamily="34" charset="0"/>
              </a:rPr>
              <a:t>inspiro</a:t>
            </a:r>
            <a:r>
              <a:rPr lang="en-US" sz="21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100" dirty="0" err="1">
                <a:latin typeface="Calibri" panose="020F0502020204030204" pitchFamily="34" charset="0"/>
                <a:cs typeface="Calibri" panose="020F0502020204030204" pitchFamily="34" charset="0"/>
              </a:rPr>
              <a:t>quando</a:t>
            </a:r>
            <a:r>
              <a:rPr lang="en-US" sz="21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100" dirty="0" err="1">
                <a:latin typeface="Calibri" panose="020F0502020204030204" pitchFamily="34" charset="0"/>
                <a:cs typeface="Calibri" panose="020F0502020204030204" pitchFamily="34" charset="0"/>
              </a:rPr>
              <a:t>qualcuno</a:t>
            </a:r>
            <a:r>
              <a:rPr lang="en-US" sz="21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100" dirty="0" err="1">
                <a:latin typeface="Calibri" panose="020F0502020204030204" pitchFamily="34" charset="0"/>
                <a:cs typeface="Calibri" panose="020F0502020204030204" pitchFamily="34" charset="0"/>
              </a:rPr>
              <a:t>vicino</a:t>
            </a:r>
            <a:r>
              <a:rPr lang="en-US" sz="2100" dirty="0">
                <a:latin typeface="Calibri" panose="020F0502020204030204" pitchFamily="34" charset="0"/>
                <a:cs typeface="Calibri" panose="020F0502020204030204" pitchFamily="34" charset="0"/>
              </a:rPr>
              <a:t> a me </a:t>
            </a:r>
            <a:r>
              <a:rPr lang="en-US" sz="2100" dirty="0" err="1">
                <a:latin typeface="Calibri" panose="020F0502020204030204" pitchFamily="34" charset="0"/>
                <a:cs typeface="Calibri" panose="020F0502020204030204" pitchFamily="34" charset="0"/>
              </a:rPr>
              <a:t>fuma</a:t>
            </a:r>
            <a:r>
              <a:rPr lang="en-US" sz="21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100" dirty="0" err="1">
                <a:latin typeface="Calibri" panose="020F0502020204030204" pitchFamily="34" charset="0"/>
                <a:cs typeface="Calibri" panose="020F0502020204030204" pitchFamily="34" charset="0"/>
              </a:rPr>
              <a:t>anche</a:t>
            </a:r>
            <a:r>
              <a:rPr lang="en-US" sz="2100" dirty="0">
                <a:latin typeface="Calibri" panose="020F0502020204030204" pitchFamily="34" charset="0"/>
                <a:cs typeface="Calibri" panose="020F0502020204030204" pitchFamily="34" charset="0"/>
              </a:rPr>
              <a:t> se </a:t>
            </a:r>
            <a:r>
              <a:rPr lang="en-US" sz="2100" dirty="0" err="1">
                <a:latin typeface="Calibri" panose="020F0502020204030204" pitchFamily="34" charset="0"/>
                <a:cs typeface="Calibri" panose="020F0502020204030204" pitchFamily="34" charset="0"/>
              </a:rPr>
              <a:t>io</a:t>
            </a:r>
            <a:r>
              <a:rPr lang="en-US" sz="2100" dirty="0">
                <a:latin typeface="Calibri" panose="020F0502020204030204" pitchFamily="34" charset="0"/>
                <a:cs typeface="Calibri" panose="020F0502020204030204" pitchFamily="34" charset="0"/>
              </a:rPr>
              <a:t> non </a:t>
            </a:r>
            <a:r>
              <a:rPr lang="en-US" sz="2100" dirty="0" err="1">
                <a:latin typeface="Calibri" panose="020F0502020204030204" pitchFamily="34" charset="0"/>
                <a:cs typeface="Calibri" panose="020F0502020204030204" pitchFamily="34" charset="0"/>
              </a:rPr>
              <a:t>vorrei</a:t>
            </a:r>
            <a:r>
              <a:rPr lang="en-US" sz="2100" dirty="0">
                <a:latin typeface="Calibri" panose="020F0502020204030204" pitchFamily="34" charset="0"/>
                <a:cs typeface="Calibri" panose="020F0502020204030204" pitchFamily="34" charset="0"/>
              </a:rPr>
              <a:t>. Mi fa male come se la </a:t>
            </a:r>
            <a:r>
              <a:rPr lang="en-US" sz="2100" dirty="0" err="1">
                <a:latin typeface="Calibri" panose="020F0502020204030204" pitchFamily="34" charset="0"/>
                <a:cs typeface="Calibri" panose="020F0502020204030204" pitchFamily="34" charset="0"/>
              </a:rPr>
              <a:t>sigaretta</a:t>
            </a:r>
            <a:r>
              <a:rPr lang="en-US" sz="2100" dirty="0">
                <a:latin typeface="Calibri" panose="020F0502020204030204" pitchFamily="34" charset="0"/>
                <a:cs typeface="Calibri" panose="020F0502020204030204" pitchFamily="34" charset="0"/>
              </a:rPr>
              <a:t> la </a:t>
            </a:r>
            <a:r>
              <a:rPr lang="en-US" sz="2100" dirty="0" err="1">
                <a:latin typeface="Calibri" panose="020F0502020204030204" pitchFamily="34" charset="0"/>
                <a:cs typeface="Calibri" panose="020F0502020204030204" pitchFamily="34" charset="0"/>
              </a:rPr>
              <a:t>fumassi</a:t>
            </a:r>
            <a:r>
              <a:rPr lang="en-US" sz="21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100" dirty="0" err="1">
                <a:latin typeface="Calibri" panose="020F0502020204030204" pitchFamily="34" charset="0"/>
                <a:cs typeface="Calibri" panose="020F0502020204030204" pitchFamily="34" charset="0"/>
              </a:rPr>
              <a:t>io</a:t>
            </a:r>
            <a:r>
              <a:rPr lang="en-US" sz="2100" dirty="0">
                <a:latin typeface="Calibri" panose="020F0502020204030204" pitchFamily="34" charset="0"/>
                <a:cs typeface="Calibri" panose="020F0502020204030204" pitchFamily="34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390512856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012160" y="25129"/>
            <a:ext cx="2770084" cy="3793488"/>
          </a:xfrm>
          <a:noFill/>
        </p:spPr>
        <p:txBody>
          <a:bodyPr vert="horz" lIns="91440" tIns="45720" rIns="91440" bIns="45720" rtlCol="0" anchor="b">
            <a:normAutofit/>
          </a:bodyPr>
          <a:lstStyle/>
          <a:p>
            <a:pPr algn="l">
              <a:lnSpc>
                <a:spcPct val="90000"/>
              </a:lnSpc>
            </a:pPr>
            <a:r>
              <a:rPr lang="en-US" sz="3500" dirty="0" err="1">
                <a:solidFill>
                  <a:srgbClr val="002060"/>
                </a:solidFill>
                <a:latin typeface="Comic Sans MS" panose="030F0702030302020204" pitchFamily="66" charset="0"/>
              </a:rPr>
              <a:t>Fumare</a:t>
            </a:r>
            <a:r>
              <a:rPr lang="en-US" sz="3500" dirty="0">
                <a:solidFill>
                  <a:srgbClr val="002060"/>
                </a:solidFill>
                <a:latin typeface="Comic Sans MS" panose="030F0702030302020204" pitchFamily="66" charset="0"/>
              </a:rPr>
              <a:t> </a:t>
            </a:r>
            <a:r>
              <a:rPr lang="en-US" sz="3500" dirty="0" err="1">
                <a:solidFill>
                  <a:srgbClr val="002060"/>
                </a:solidFill>
                <a:latin typeface="Comic Sans MS" panose="030F0702030302020204" pitchFamily="66" charset="0"/>
              </a:rPr>
              <a:t>ti</a:t>
            </a:r>
            <a:r>
              <a:rPr lang="en-US" sz="3500" dirty="0">
                <a:solidFill>
                  <a:srgbClr val="002060"/>
                </a:solidFill>
                <a:latin typeface="Comic Sans MS" panose="030F0702030302020204" pitchFamily="66" charset="0"/>
              </a:rPr>
              <a:t> </a:t>
            </a:r>
            <a:r>
              <a:rPr lang="en-US" sz="3500" dirty="0" err="1">
                <a:solidFill>
                  <a:srgbClr val="002060"/>
                </a:solidFill>
                <a:latin typeface="Comic Sans MS" panose="030F0702030302020204" pitchFamily="66" charset="0"/>
              </a:rPr>
              <a:t>circonda</a:t>
            </a:r>
            <a:r>
              <a:rPr lang="en-US" sz="3500" dirty="0">
                <a:solidFill>
                  <a:srgbClr val="002060"/>
                </a:solidFill>
                <a:latin typeface="Comic Sans MS" panose="030F0702030302020204" pitchFamily="66" charset="0"/>
              </a:rPr>
              <a:t> di amici?</a:t>
            </a:r>
          </a:p>
        </p:txBody>
      </p:sp>
      <p:sp>
        <p:nvSpPr>
          <p:cNvPr id="4" name="CasellaDiTesto 3"/>
          <p:cNvSpPr txBox="1"/>
          <p:nvPr/>
        </p:nvSpPr>
        <p:spPr>
          <a:xfrm>
            <a:off x="5893854" y="4571999"/>
            <a:ext cx="2770085" cy="1645921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90000"/>
              </a:lnSpc>
              <a:spcBef>
                <a:spcPts val="1000"/>
              </a:spcBef>
            </a:pPr>
            <a:r>
              <a:rPr lang="en-US" sz="6600" dirty="0"/>
              <a:t>NO!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="" xmlns:a16="http://schemas.microsoft.com/office/drawing/2014/main" id="{71FC7D98-7B8B-402A-90FC-F027482F2142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-1" y="0"/>
            <a:ext cx="5674555" cy="6858000"/>
          </a:xfrm>
          <a:prstGeom prst="rect">
            <a:avLst/>
          </a:prstGeom>
          <a:solidFill>
            <a:srgbClr val="C8CA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ounded Rectangle 28">
            <a:extLst>
              <a:ext uri="{FF2B5EF4-FFF2-40B4-BE49-F238E27FC236}">
                <a16:creationId xmlns="" xmlns:a16="http://schemas.microsoft.com/office/drawing/2014/main" id="{AD7356EA-285B-4E5D-8FEC-104659A4FD2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487481" y="640091"/>
            <a:ext cx="4699590" cy="5577818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Immagine 10">
            <a:extLst>
              <a:ext uri="{FF2B5EF4-FFF2-40B4-BE49-F238E27FC236}">
                <a16:creationId xmlns="" xmlns:a16="http://schemas.microsoft.com/office/drawing/2014/main" id="{1763A413-CE7D-42B5-9BB1-6D66FE4E1C4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130" r="17592" b="2"/>
          <a:stretch/>
        </p:blipFill>
        <p:spPr>
          <a:xfrm>
            <a:off x="611855" y="804672"/>
            <a:ext cx="4450842" cy="5248656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3781673879"/>
      </p:ext>
    </p:extLst>
  </p:cSld>
  <p:clrMapOvr>
    <a:masterClrMapping/>
  </p:clrMapOvr>
</p:sld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egno">
  <a:themeElements>
    <a:clrScheme name="Legno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Legno">
      <a:majorFont>
        <a:latin typeface="Rockwell Condensed" panose="02060603050405020104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 panose="02060603020205020403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Legno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hade val="63000"/>
              </a:schemeClr>
              <a:schemeClr val="phClr">
                <a:tint val="10000"/>
                <a:satMod val="150000"/>
              </a:schemeClr>
            </a:duotone>
          </a:blip>
          <a:tile tx="0" ty="0" sx="60000" sy="59000" flip="none" algn="tl"/>
        </a:blipFill>
        <a:blipFill rotWithShape="1">
          <a:blip xmlns:r="http://schemas.openxmlformats.org/officeDocument/2006/relationships" r:embed="rId1">
            <a:duotone>
              <a:schemeClr val="phClr">
                <a:shade val="36000"/>
                <a:satMod val="120000"/>
              </a:schemeClr>
              <a:schemeClr val="phClr">
                <a:tint val="40000"/>
              </a:schemeClr>
            </a:duotone>
          </a:blip>
          <a:tile tx="0" ty="0" sx="60000" sy="59000" flip="none" algn="tl"/>
        </a:blip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solidFill>
          <a:schemeClr val="phClr">
            <a:shade val="97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5000"/>
                <a:shade val="58000"/>
                <a:satMod val="120000"/>
              </a:schemeClr>
              <a:schemeClr val="phClr">
                <a:tint val="50000"/>
                <a:shade val="96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Wood Type" id="{7ACABC62-BF99-48CF-A9DC-4DB89C7B13DC}" vid="{142A1326-48AB-42A9-8428-CB14AA30176D}"/>
    </a:ext>
  </a:extLst>
</a:theme>
</file>

<file path=ppt/theme/theme4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168</TotalTime>
  <Words>665</Words>
  <Application>Microsoft Office PowerPoint</Application>
  <PresentationFormat>Presentazione su schermo (4:3)</PresentationFormat>
  <Paragraphs>116</Paragraphs>
  <Slides>21</Slides>
  <Notes>2</Notes>
  <HiddenSlides>0</HiddenSlides>
  <MMClips>0</MMClips>
  <ScaleCrop>false</ScaleCrop>
  <HeadingPairs>
    <vt:vector size="4" baseType="variant">
      <vt:variant>
        <vt:lpstr>Tema</vt:lpstr>
      </vt:variant>
      <vt:variant>
        <vt:i4>3</vt:i4>
      </vt:variant>
      <vt:variant>
        <vt:lpstr>Titoli diapositive</vt:lpstr>
      </vt:variant>
      <vt:variant>
        <vt:i4>21</vt:i4>
      </vt:variant>
    </vt:vector>
  </HeadingPairs>
  <TitlesOfParts>
    <vt:vector size="24" baseType="lpstr">
      <vt:lpstr>Tema di Office</vt:lpstr>
      <vt:lpstr>1_Tema di Office</vt:lpstr>
      <vt:lpstr>Legno</vt:lpstr>
      <vt:lpstr>Presentazione standard di PowerPoint</vt:lpstr>
      <vt:lpstr>Quali veleni contiene la sigaretta?</vt:lpstr>
      <vt:lpstr>Fumare ti rende più bello?</vt:lpstr>
      <vt:lpstr>Che conseguenze provoca il fumo sul corpo umano?</vt:lpstr>
      <vt:lpstr>Che cosa succede ai tuoi polmoni?</vt:lpstr>
      <vt:lpstr>Fumare ti rende più forte?</vt:lpstr>
      <vt:lpstr>È corretto fumare durante la gravidanza?</vt:lpstr>
      <vt:lpstr>Cosa è il fumo passivo?</vt:lpstr>
      <vt:lpstr>Fumare ti circonda di amici?</vt:lpstr>
      <vt:lpstr>Chi fuma è più attraente?</vt:lpstr>
      <vt:lpstr>Cosa intendiamo per dipendenza?</vt:lpstr>
      <vt:lpstr>Dove è vietato fumare?</vt:lpstr>
      <vt:lpstr>Ma quanto costa?</vt:lpstr>
      <vt:lpstr>E quanto costi alla famiglia?</vt:lpstr>
      <vt:lpstr>Fa bene all’ambiente?</vt:lpstr>
      <vt:lpstr>Che vuol dire essere «assertivo»?</vt:lpstr>
      <vt:lpstr>Posso essere anche io assertivo?</vt:lpstr>
      <vt:lpstr>Cosa ti fa stare in forma?</vt:lpstr>
      <vt:lpstr>Cosa ti fa stare in forma?</vt:lpstr>
      <vt:lpstr>Grazie per l’attenzione!!!</vt:lpstr>
      <vt:lpstr>Presentazione standard di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valeria</dc:creator>
  <cp:lastModifiedBy>Labigiene03</cp:lastModifiedBy>
  <cp:revision>5</cp:revision>
  <dcterms:created xsi:type="dcterms:W3CDTF">2019-09-22T12:37:53Z</dcterms:created>
  <dcterms:modified xsi:type="dcterms:W3CDTF">2019-09-24T14:03:44Z</dcterms:modified>
</cp:coreProperties>
</file>